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 id="2147483850" r:id="rId3"/>
    <p:sldMasterId id="2147483886" r:id="rId4"/>
    <p:sldMasterId id="2147483898" r:id="rId5"/>
    <p:sldMasterId id="2147483911" r:id="rId6"/>
    <p:sldMasterId id="2147483924" r:id="rId7"/>
    <p:sldMasterId id="2147483937" r:id="rId8"/>
    <p:sldMasterId id="2147483951" r:id="rId9"/>
    <p:sldMasterId id="2147483990" r:id="rId10"/>
    <p:sldMasterId id="2147484004" r:id="rId11"/>
  </p:sldMasterIdLst>
  <p:notesMasterIdLst>
    <p:notesMasterId r:id="rId70"/>
  </p:notesMasterIdLst>
  <p:sldIdLst>
    <p:sldId id="376" r:id="rId12"/>
    <p:sldId id="351" r:id="rId13"/>
    <p:sldId id="346" r:id="rId14"/>
    <p:sldId id="341" r:id="rId15"/>
    <p:sldId id="345" r:id="rId16"/>
    <p:sldId id="342" r:id="rId17"/>
    <p:sldId id="260" r:id="rId18"/>
    <p:sldId id="343" r:id="rId19"/>
    <p:sldId id="262" r:id="rId20"/>
    <p:sldId id="344" r:id="rId21"/>
    <p:sldId id="334" r:id="rId22"/>
    <p:sldId id="348" r:id="rId23"/>
    <p:sldId id="349" r:id="rId24"/>
    <p:sldId id="350" r:id="rId25"/>
    <p:sldId id="347" r:id="rId26"/>
    <p:sldId id="354" r:id="rId27"/>
    <p:sldId id="295" r:id="rId28"/>
    <p:sldId id="353" r:id="rId29"/>
    <p:sldId id="355" r:id="rId30"/>
    <p:sldId id="320" r:id="rId31"/>
    <p:sldId id="377" r:id="rId32"/>
    <p:sldId id="335" r:id="rId33"/>
    <p:sldId id="378" r:id="rId34"/>
    <p:sldId id="356" r:id="rId35"/>
    <p:sldId id="292" r:id="rId36"/>
    <p:sldId id="365" r:id="rId37"/>
    <p:sldId id="273" r:id="rId38"/>
    <p:sldId id="294" r:id="rId39"/>
    <p:sldId id="357" r:id="rId40"/>
    <p:sldId id="364" r:id="rId41"/>
    <p:sldId id="358" r:id="rId42"/>
    <p:sldId id="359" r:id="rId43"/>
    <p:sldId id="363" r:id="rId44"/>
    <p:sldId id="332" r:id="rId45"/>
    <p:sldId id="274" r:id="rId46"/>
    <p:sldId id="268" r:id="rId47"/>
    <p:sldId id="269" r:id="rId48"/>
    <p:sldId id="288" r:id="rId49"/>
    <p:sldId id="270" r:id="rId50"/>
    <p:sldId id="369" r:id="rId51"/>
    <p:sldId id="370" r:id="rId52"/>
    <p:sldId id="276" r:id="rId53"/>
    <p:sldId id="310" r:id="rId54"/>
    <p:sldId id="282" r:id="rId55"/>
    <p:sldId id="305" r:id="rId56"/>
    <p:sldId id="379" r:id="rId57"/>
    <p:sldId id="380" r:id="rId58"/>
    <p:sldId id="381" r:id="rId59"/>
    <p:sldId id="382" r:id="rId60"/>
    <p:sldId id="383" r:id="rId61"/>
    <p:sldId id="277" r:id="rId62"/>
    <p:sldId id="386" r:id="rId63"/>
    <p:sldId id="384" r:id="rId64"/>
    <p:sldId id="385" r:id="rId65"/>
    <p:sldId id="387" r:id="rId66"/>
    <p:sldId id="388" r:id="rId67"/>
    <p:sldId id="389" r:id="rId68"/>
    <p:sldId id="390" r:id="rId6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53">
          <p15:clr>
            <a:srgbClr val="A4A3A4"/>
          </p15:clr>
        </p15:guide>
        <p15:guide id="2" pos="28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EEF9"/>
    <a:srgbClr val="FFCC99"/>
    <a:srgbClr val="D9D9D9"/>
    <a:srgbClr val="FFFFFF"/>
    <a:srgbClr val="00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9856" autoAdjust="0"/>
  </p:normalViewPr>
  <p:slideViewPr>
    <p:cSldViewPr snapToGrid="0" snapToObjects="1">
      <p:cViewPr>
        <p:scale>
          <a:sx n="100" d="100"/>
          <a:sy n="100" d="100"/>
        </p:scale>
        <p:origin x="384" y="72"/>
      </p:cViewPr>
      <p:guideLst>
        <p:guide orient="horz" pos="2153"/>
        <p:guide pos="2879"/>
      </p:guideLst>
    </p:cSldViewPr>
  </p:slideViewPr>
  <p:notesTextViewPr>
    <p:cViewPr>
      <p:scale>
        <a:sx n="100" d="100"/>
        <a:sy n="100" d="100"/>
      </p:scale>
      <p:origin x="0" y="0"/>
    </p:cViewPr>
  </p:notesTextViewPr>
  <p:sorterViewPr>
    <p:cViewPr>
      <p:scale>
        <a:sx n="100" d="100"/>
        <a:sy n="100" d="100"/>
      </p:scale>
      <p:origin x="0" y="1035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7.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4746B403-E7B5-461E-9877-1D260D05A321}" type="datetimeFigureOut">
              <a:rPr lang="en-US"/>
              <a:pPr>
                <a:defRPr/>
              </a:pPr>
              <a:t>5/30/2014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noProof="0" smtClean="0"/>
              <a:t>Click to edit Master text styles</a:t>
            </a:r>
          </a:p>
          <a:p>
            <a:pPr lvl="1"/>
            <a:r>
              <a:rPr lang="es-ES_tradnl" noProof="0" smtClean="0"/>
              <a:t>Second level</a:t>
            </a:r>
          </a:p>
          <a:p>
            <a:pPr lvl="2"/>
            <a:r>
              <a:rPr lang="es-ES_tradnl" noProof="0" smtClean="0"/>
              <a:t>Third level</a:t>
            </a:r>
          </a:p>
          <a:p>
            <a:pPr lvl="3"/>
            <a:r>
              <a:rPr lang="es-ES_tradnl" noProof="0" smtClean="0"/>
              <a:t>Fourth level</a:t>
            </a:r>
          </a:p>
          <a:p>
            <a:pPr lvl="4"/>
            <a:r>
              <a:rPr lang="es-ES_tradnl"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58E278B9-427F-4245-BDDF-AB5D86BA8DC6}" type="slidenum">
              <a:rPr lang="en-US"/>
              <a:pPr>
                <a:defRPr/>
              </a:pPr>
              <a:t>‹Nº›</a:t>
            </a:fld>
            <a:endParaRPr lang="en-US"/>
          </a:p>
        </p:txBody>
      </p:sp>
    </p:spTree>
    <p:extLst>
      <p:ext uri="{BB962C8B-B14F-4D97-AF65-F5344CB8AC3E}">
        <p14:creationId xmlns:p14="http://schemas.microsoft.com/office/powerpoint/2010/main" val="83703341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46EF4E62-6550-4C5B-9C13-E66FE00D5ED6}" type="slidenum">
              <a:rPr lang="es-ES">
                <a:solidFill>
                  <a:prstClr val="black"/>
                </a:solidFill>
              </a:rPr>
              <a:pPr eaLnBrk="1" hangingPunct="1"/>
              <a:t>20</a:t>
            </a:fld>
            <a:endParaRPr lang="es-ES">
              <a:solidFill>
                <a:prstClr val="black"/>
              </a:solidFill>
            </a:endParaRPr>
          </a:p>
        </p:txBody>
      </p:sp>
      <p:sp>
        <p:nvSpPr>
          <p:cNvPr id="289795" name="Rectangle 7"/>
          <p:cNvSpPr txBox="1">
            <a:spLocks noGrp="1" noChangeArrowheads="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459" tIns="44229" rIns="88459" bIns="44229" anchor="b"/>
          <a:lstStyle>
            <a:lvl1pPr defTabSz="884238" eaLnBrk="0" hangingPunct="0">
              <a:defRPr>
                <a:solidFill>
                  <a:schemeClr val="tx1"/>
                </a:solidFill>
                <a:latin typeface="Arial" pitchFamily="34" charset="0"/>
                <a:ea typeface="MS PGothic" pitchFamily="34" charset="-128"/>
              </a:defRPr>
            </a:lvl1pPr>
            <a:lvl2pPr marL="742950" indent="-285750" defTabSz="884238" eaLnBrk="0" hangingPunct="0">
              <a:defRPr>
                <a:solidFill>
                  <a:schemeClr val="tx1"/>
                </a:solidFill>
                <a:latin typeface="Arial" pitchFamily="34" charset="0"/>
                <a:ea typeface="MS PGothic" pitchFamily="34" charset="-128"/>
              </a:defRPr>
            </a:lvl2pPr>
            <a:lvl3pPr marL="1143000" indent="-228600" defTabSz="884238" eaLnBrk="0" hangingPunct="0">
              <a:defRPr>
                <a:solidFill>
                  <a:schemeClr val="tx1"/>
                </a:solidFill>
                <a:latin typeface="Arial" pitchFamily="34" charset="0"/>
                <a:ea typeface="MS PGothic" pitchFamily="34" charset="-128"/>
              </a:defRPr>
            </a:lvl3pPr>
            <a:lvl4pPr marL="1600200" indent="-228600" defTabSz="884238" eaLnBrk="0" hangingPunct="0">
              <a:defRPr>
                <a:solidFill>
                  <a:schemeClr val="tx1"/>
                </a:solidFill>
                <a:latin typeface="Arial" pitchFamily="34" charset="0"/>
                <a:ea typeface="MS PGothic" pitchFamily="34" charset="-128"/>
              </a:defRPr>
            </a:lvl4pPr>
            <a:lvl5pPr marL="2057400" indent="-228600" defTabSz="884238" eaLnBrk="0" hangingPunct="0">
              <a:defRPr>
                <a:solidFill>
                  <a:schemeClr val="tx1"/>
                </a:solidFill>
                <a:latin typeface="Arial" pitchFamily="34" charset="0"/>
                <a:ea typeface="MS PGothic" pitchFamily="34" charset="-128"/>
              </a:defRPr>
            </a:lvl5pPr>
            <a:lvl6pPr marL="2514600" indent="-228600" defTabSz="884238"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884238"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884238"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884238" eaLnBrk="0" fontAlgn="base" hangingPunct="0">
              <a:spcBef>
                <a:spcPct val="0"/>
              </a:spcBef>
              <a:spcAft>
                <a:spcPct val="0"/>
              </a:spcAft>
              <a:defRPr>
                <a:solidFill>
                  <a:schemeClr val="tx1"/>
                </a:solidFill>
                <a:latin typeface="Arial" pitchFamily="34" charset="0"/>
                <a:ea typeface="MS PGothic" pitchFamily="34" charset="-128"/>
              </a:defRPr>
            </a:lvl9pPr>
          </a:lstStyle>
          <a:p>
            <a:pPr algn="r"/>
            <a:fld id="{613BF925-145B-4710-B6BE-18EBFA0D862D}" type="slidenum">
              <a:rPr lang="en-US" sz="1100" smtClean="0">
                <a:solidFill>
                  <a:prstClr val="black"/>
                </a:solidFill>
              </a:rPr>
              <a:pPr algn="r"/>
              <a:t>20</a:t>
            </a:fld>
            <a:endParaRPr lang="en-US" sz="1100" smtClean="0">
              <a:solidFill>
                <a:prstClr val="black"/>
              </a:solidFill>
            </a:endParaRPr>
          </a:p>
        </p:txBody>
      </p:sp>
      <p:sp>
        <p:nvSpPr>
          <p:cNvPr id="289796" name="Rectangle 2"/>
          <p:cNvSpPr>
            <a:spLocks noGrp="1" noRot="1" noChangeAspect="1" noChangeArrowheads="1" noTextEdit="1"/>
          </p:cNvSpPr>
          <p:nvPr>
            <p:ph type="sldImg"/>
          </p:nvPr>
        </p:nvSpPr>
        <p:spPr>
          <a:xfrm>
            <a:off x="1144588" y="685800"/>
            <a:ext cx="4572000" cy="3429000"/>
          </a:xfrm>
          <a:ln/>
        </p:spPr>
      </p:sp>
      <p:sp>
        <p:nvSpPr>
          <p:cNvPr id="289797" name="Rectangle 3"/>
          <p:cNvSpPr>
            <a:spLocks noGrp="1" noChangeArrowheads="1"/>
          </p:cNvSpPr>
          <p:nvPr>
            <p:ph type="body" idx="1"/>
          </p:nvPr>
        </p:nvSpPr>
        <p:spPr>
          <a:xfrm>
            <a:off x="914400" y="4340225"/>
            <a:ext cx="5029200"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459" tIns="44229" rIns="88459" bIns="44229"/>
          <a:lstStyle/>
          <a:p>
            <a:pPr eaLnBrk="1" hangingPunct="1"/>
            <a:endParaRPr lang="en-US" smtClean="0">
              <a:latin typeface="Helvetica" charset="0"/>
              <a:cs typeface="Arial" pitchFamily="34" charset="0"/>
            </a:endParaRPr>
          </a:p>
        </p:txBody>
      </p:sp>
    </p:spTree>
    <p:extLst>
      <p:ext uri="{BB962C8B-B14F-4D97-AF65-F5344CB8AC3E}">
        <p14:creationId xmlns:p14="http://schemas.microsoft.com/office/powerpoint/2010/main" val="1200305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5333DA0D-866D-40EE-9C0E-99B1DEA631EF}" type="slidenum">
              <a:rPr lang="es-ES">
                <a:solidFill>
                  <a:prstClr val="black"/>
                </a:solidFill>
              </a:rPr>
              <a:pPr eaLnBrk="1" hangingPunct="1"/>
              <a:t>21</a:t>
            </a:fld>
            <a:endParaRPr lang="es-ES">
              <a:solidFill>
                <a:prstClr val="black"/>
              </a:solidFill>
            </a:endParaRPr>
          </a:p>
        </p:txBody>
      </p:sp>
      <p:sp>
        <p:nvSpPr>
          <p:cNvPr id="29081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r" defTabSz="914400"/>
            <a:fld id="{D69D0273-4FCC-4E9E-A070-2F2E6222608D}" type="slidenum">
              <a:rPr lang="en-GB" sz="1200" b="1" smtClean="0">
                <a:solidFill>
                  <a:prstClr val="black"/>
                </a:solidFill>
              </a:rPr>
              <a:pPr algn="r" defTabSz="914400"/>
              <a:t>21</a:t>
            </a:fld>
            <a:endParaRPr lang="en-GB" sz="1200" b="1" smtClean="0">
              <a:solidFill>
                <a:prstClr val="black"/>
              </a:solidFill>
            </a:endParaRPr>
          </a:p>
        </p:txBody>
      </p:sp>
      <p:sp>
        <p:nvSpPr>
          <p:cNvPr id="29082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r" defTabSz="914400"/>
            <a:fld id="{90541B33-3418-484E-9287-BD6A4988E8D3}" type="slidenum">
              <a:rPr lang="en-GB" sz="1200" smtClean="0">
                <a:solidFill>
                  <a:prstClr val="black"/>
                </a:solidFill>
              </a:rPr>
              <a:pPr algn="r" defTabSz="914400"/>
              <a:t>21</a:t>
            </a:fld>
            <a:endParaRPr lang="en-GB" sz="1200" smtClean="0">
              <a:solidFill>
                <a:prstClr val="black"/>
              </a:solidFill>
            </a:endParaRPr>
          </a:p>
        </p:txBody>
      </p:sp>
      <p:sp>
        <p:nvSpPr>
          <p:cNvPr id="290821" name="Rectangle 2"/>
          <p:cNvSpPr>
            <a:spLocks noGrp="1" noRot="1" noChangeAspect="1" noChangeArrowheads="1" noTextEdit="1"/>
          </p:cNvSpPr>
          <p:nvPr>
            <p:ph type="sldImg"/>
          </p:nvPr>
        </p:nvSpPr>
        <p:spPr>
          <a:xfrm>
            <a:off x="1143000" y="685800"/>
            <a:ext cx="4573588" cy="3430588"/>
          </a:xfrm>
          <a:ln/>
        </p:spPr>
      </p:sp>
      <p:sp>
        <p:nvSpPr>
          <p:cNvPr id="29082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cs typeface="Arial" pitchFamily="34" charset="0"/>
            </a:endParaRPr>
          </a:p>
        </p:txBody>
      </p:sp>
    </p:spTree>
    <p:extLst>
      <p:ext uri="{BB962C8B-B14F-4D97-AF65-F5344CB8AC3E}">
        <p14:creationId xmlns:p14="http://schemas.microsoft.com/office/powerpoint/2010/main" val="2477067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67A721-58F6-45B0-A31E-7975920598F0}" type="slidenum">
              <a:rPr lang="es-ES"/>
              <a:pPr fontAlgn="base">
                <a:spcBef>
                  <a:spcPct val="0"/>
                </a:spcBef>
                <a:spcAft>
                  <a:spcPct val="0"/>
                </a:spcAft>
                <a:defRPr/>
              </a:pPr>
              <a:t>25</a:t>
            </a:fld>
            <a:endParaRPr lang="es-ES"/>
          </a:p>
        </p:txBody>
      </p:sp>
      <p:sp>
        <p:nvSpPr>
          <p:cNvPr id="460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3"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endParaRPr lang="es-ES" smtClean="0"/>
          </a:p>
        </p:txBody>
      </p:sp>
    </p:spTree>
    <p:extLst>
      <p:ext uri="{BB962C8B-B14F-4D97-AF65-F5344CB8AC3E}">
        <p14:creationId xmlns:p14="http://schemas.microsoft.com/office/powerpoint/2010/main" val="2678862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63A0923-FFC5-4DBE-A9A7-1DE8406245CF}" type="slidenum">
              <a:rPr lang="es-ES"/>
              <a:pPr fontAlgn="base">
                <a:spcBef>
                  <a:spcPct val="0"/>
                </a:spcBef>
                <a:spcAft>
                  <a:spcPct val="0"/>
                </a:spcAft>
                <a:defRPr/>
              </a:pPr>
              <a:t>26</a:t>
            </a:fld>
            <a:endParaRPr lang="es-ES"/>
          </a:p>
        </p:txBody>
      </p:sp>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smtClean="0"/>
          </a:p>
        </p:txBody>
      </p:sp>
      <p:sp>
        <p:nvSpPr>
          <p:cNvPr id="3994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73098F13-C1BB-4C34-BDDA-1F7E0A89875A}" type="slidenum">
              <a:rPr lang="en-US" sz="1200">
                <a:latin typeface="Calibri" pitchFamily="34" charset="0"/>
                <a:ea typeface="ＭＳ Ｐゴシック"/>
                <a:cs typeface="ＭＳ Ｐゴシック"/>
              </a:rPr>
              <a:pPr algn="r"/>
              <a:t>26</a:t>
            </a:fld>
            <a:endParaRPr lang="en-US" sz="1200">
              <a:latin typeface="Calibri" pitchFamily="34" charset="0"/>
              <a:ea typeface="ＭＳ Ｐゴシック"/>
              <a:cs typeface="ＭＳ Ｐゴシック"/>
            </a:endParaRPr>
          </a:p>
        </p:txBody>
      </p:sp>
    </p:spTree>
    <p:extLst>
      <p:ext uri="{BB962C8B-B14F-4D97-AF65-F5344CB8AC3E}">
        <p14:creationId xmlns:p14="http://schemas.microsoft.com/office/powerpoint/2010/main" val="2662194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58E278B9-427F-4245-BDDF-AB5D86BA8DC6}" type="slidenum">
              <a:rPr lang="en-US" smtClean="0"/>
              <a:pPr>
                <a:defRPr/>
              </a:pPr>
              <a:t>34</a:t>
            </a:fld>
            <a:endParaRPr lang="en-US"/>
          </a:p>
        </p:txBody>
      </p:sp>
    </p:spTree>
    <p:extLst>
      <p:ext uri="{BB962C8B-B14F-4D97-AF65-F5344CB8AC3E}">
        <p14:creationId xmlns:p14="http://schemas.microsoft.com/office/powerpoint/2010/main" val="3910657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131F5B6-DCA4-40DD-BA90-2DC9C25EFCDB}" type="datetimeFigureOut">
              <a:rPr lang="en-US"/>
              <a:pPr>
                <a:defRPr/>
              </a:pPr>
              <a:t>5/30/2014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0AD40B-B2D9-49C5-981E-B04E9BA35F70}" type="slidenum">
              <a:rPr lang="en-US"/>
              <a:pPr>
                <a:defRPr/>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4EB08D6-484D-4EC5-A924-1328D3F23889}" type="datetimeFigureOut">
              <a:rPr lang="en-US"/>
              <a:pPr>
                <a:defRPr/>
              </a:pPr>
              <a:t>5/30/2014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B3D2AE-D208-49D3-97F4-5E695B8C547B}" type="slidenum">
              <a:rPr lang="en-US"/>
              <a:pPr>
                <a:defRPr/>
              </a:pPr>
              <a:t>‹Nº›</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E4852AE-F3FF-4140-BEA8-E15A859A2DB4}"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4209052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611202E-CB47-44FE-B396-568480138465}"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8471730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B49C06-CD6C-496C-BD7C-26DC016D36CE}"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521582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22CC9F-EBDA-4CD0-B37E-BEE7512753F3}"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5762751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13A6A5-4500-4601-A268-6F303A5E65B6}"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4286741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EB58A5-DD7E-49B8-B29F-8047E1D858A9}"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9221000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65E5E1-2D0A-4EDA-B11C-4E5FC0AF7774}"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5159107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A66C2E0-BDA7-4820-9E91-F4389D6AF2C6}" type="datetimeFigureOut">
              <a:rPr lang="en-US">
                <a:solidFill>
                  <a:prstClr val="white">
                    <a:tint val="75000"/>
                  </a:prstClr>
                </a:solidFill>
              </a:rPr>
              <a:pPr>
                <a:defRPr/>
              </a:pPr>
              <a:t>5/30/2014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FEC313-50F4-4749-BCDC-0D0C3F977C8C}" type="slidenum">
              <a:rPr lang="en-US">
                <a:solidFill>
                  <a:prstClr val="white">
                    <a:tint val="75000"/>
                  </a:prstClr>
                </a:solidFill>
              </a:rPr>
              <a:pPr>
                <a:defRPr/>
              </a:pPr>
              <a:t>‹Nº›</a:t>
            </a:fld>
            <a:endParaRPr lang="en-US">
              <a:solidFill>
                <a:prstClr val="white">
                  <a:tint val="75000"/>
                </a:prstClr>
              </a:solidFill>
            </a:endParaRPr>
          </a:p>
        </p:txBody>
      </p:sp>
    </p:spTree>
    <p:extLst>
      <p:ext uri="{BB962C8B-B14F-4D97-AF65-F5344CB8AC3E}">
        <p14:creationId xmlns:p14="http://schemas.microsoft.com/office/powerpoint/2010/main" val="24431039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C5DC5B2-B045-47E0-9653-09A03BFC2CCC}" type="datetimeFigureOut">
              <a:rPr lang="en-US">
                <a:solidFill>
                  <a:prstClr val="white">
                    <a:tint val="75000"/>
                  </a:prstClr>
                </a:solidFill>
              </a:rPr>
              <a:pPr>
                <a:defRPr/>
              </a:pPr>
              <a:t>5/30/2014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DD5E730-21C7-47F5-B7AB-550424A5E6E7}" type="slidenum">
              <a:rPr lang="en-US">
                <a:solidFill>
                  <a:prstClr val="white">
                    <a:tint val="75000"/>
                  </a:prstClr>
                </a:solidFill>
              </a:rPr>
              <a:pPr>
                <a:defRPr/>
              </a:pPr>
              <a:t>‹Nº›</a:t>
            </a:fld>
            <a:endParaRPr lang="en-US">
              <a:solidFill>
                <a:prstClr val="white">
                  <a:tint val="75000"/>
                </a:prstClr>
              </a:solidFill>
            </a:endParaRPr>
          </a:p>
        </p:txBody>
      </p:sp>
    </p:spTree>
    <p:extLst>
      <p:ext uri="{BB962C8B-B14F-4D97-AF65-F5344CB8AC3E}">
        <p14:creationId xmlns:p14="http://schemas.microsoft.com/office/powerpoint/2010/main" val="34041339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82E5F59-1A1D-47E4-870A-D02D48C86610}" type="datetimeFigureOut">
              <a:rPr lang="en-US">
                <a:solidFill>
                  <a:prstClr val="white">
                    <a:tint val="75000"/>
                  </a:prstClr>
                </a:solidFill>
              </a:rPr>
              <a:pPr>
                <a:defRPr/>
              </a:pPr>
              <a:t>5/30/2014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4C8922-D6C3-4DC3-86FB-EF8A3F156CC6}" type="slidenum">
              <a:rPr lang="en-US">
                <a:solidFill>
                  <a:prstClr val="white">
                    <a:tint val="75000"/>
                  </a:prstClr>
                </a:solidFill>
              </a:rPr>
              <a:pPr>
                <a:defRPr/>
              </a:pPr>
              <a:t>‹Nº›</a:t>
            </a:fld>
            <a:endParaRPr lang="en-US">
              <a:solidFill>
                <a:prstClr val="white">
                  <a:tint val="75000"/>
                </a:prstClr>
              </a:solidFill>
            </a:endParaRPr>
          </a:p>
        </p:txBody>
      </p:sp>
    </p:spTree>
    <p:extLst>
      <p:ext uri="{BB962C8B-B14F-4D97-AF65-F5344CB8AC3E}">
        <p14:creationId xmlns:p14="http://schemas.microsoft.com/office/powerpoint/2010/main" val="2876927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5B606A1-E1D3-4C2E-AE69-0DFDD0A05121}" type="datetimeFigureOut">
              <a:rPr lang="en-US"/>
              <a:pPr>
                <a:defRPr/>
              </a:pPr>
              <a:t>5/30/2014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0930CA-CA3C-421C-B334-43DEE5B3A4E1}" type="slidenum">
              <a:rPr lang="en-US"/>
              <a:pPr>
                <a:defRPr/>
              </a:pPr>
              <a:t>‹Nº›</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C223D44-FCD0-4499-8157-DA6AA7E06EBC}" type="datetimeFigureOut">
              <a:rPr lang="en-US">
                <a:solidFill>
                  <a:prstClr val="white">
                    <a:tint val="75000"/>
                  </a:prstClr>
                </a:solidFill>
              </a:rPr>
              <a:pPr>
                <a:defRPr/>
              </a:pPr>
              <a:t>5/30/2014</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F8CCDE4-CE01-4FE1-BDF9-AF979AF99514}" type="slidenum">
              <a:rPr lang="en-US">
                <a:solidFill>
                  <a:prstClr val="white">
                    <a:tint val="75000"/>
                  </a:prstClr>
                </a:solidFill>
              </a:rPr>
              <a:pPr>
                <a:defRPr/>
              </a:pPr>
              <a:t>‹Nº›</a:t>
            </a:fld>
            <a:endParaRPr lang="en-US">
              <a:solidFill>
                <a:prstClr val="white">
                  <a:tint val="75000"/>
                </a:prstClr>
              </a:solidFill>
            </a:endParaRPr>
          </a:p>
        </p:txBody>
      </p:sp>
    </p:spTree>
    <p:extLst>
      <p:ext uri="{BB962C8B-B14F-4D97-AF65-F5344CB8AC3E}">
        <p14:creationId xmlns:p14="http://schemas.microsoft.com/office/powerpoint/2010/main" val="19333363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1DD68B0-858F-45CC-97EE-E3A837762CD8}" type="datetimeFigureOut">
              <a:rPr lang="en-US">
                <a:solidFill>
                  <a:prstClr val="white">
                    <a:tint val="75000"/>
                  </a:prstClr>
                </a:solidFill>
              </a:rPr>
              <a:pPr>
                <a:defRPr/>
              </a:pPr>
              <a:t>5/30/2014</a:t>
            </a:fld>
            <a:endParaRPr lang="en-US">
              <a:solidFill>
                <a:prstClr val="white">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04CAD03-7562-47C7-BC40-C75E14F8CDFF}" type="slidenum">
              <a:rPr lang="en-US">
                <a:solidFill>
                  <a:prstClr val="white">
                    <a:tint val="75000"/>
                  </a:prstClr>
                </a:solidFill>
              </a:rPr>
              <a:pPr>
                <a:defRPr/>
              </a:pPr>
              <a:t>‹Nº›</a:t>
            </a:fld>
            <a:endParaRPr lang="en-US">
              <a:solidFill>
                <a:prstClr val="white">
                  <a:tint val="75000"/>
                </a:prstClr>
              </a:solidFill>
            </a:endParaRPr>
          </a:p>
        </p:txBody>
      </p:sp>
    </p:spTree>
    <p:extLst>
      <p:ext uri="{BB962C8B-B14F-4D97-AF65-F5344CB8AC3E}">
        <p14:creationId xmlns:p14="http://schemas.microsoft.com/office/powerpoint/2010/main" val="11689820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9D48EB6-3856-43DA-8DC1-5CA449338D06}" type="datetimeFigureOut">
              <a:rPr lang="en-US">
                <a:solidFill>
                  <a:prstClr val="white">
                    <a:tint val="75000"/>
                  </a:prstClr>
                </a:solidFill>
              </a:rPr>
              <a:pPr>
                <a:defRPr/>
              </a:pPr>
              <a:t>5/30/2014</a:t>
            </a:fld>
            <a:endParaRPr lang="en-US">
              <a:solidFill>
                <a:prstClr val="white">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31EC6CF-C81E-4950-82AD-D742067503E1}" type="slidenum">
              <a:rPr lang="en-US">
                <a:solidFill>
                  <a:prstClr val="white">
                    <a:tint val="75000"/>
                  </a:prstClr>
                </a:solidFill>
              </a:rPr>
              <a:pPr>
                <a:defRPr/>
              </a:pPr>
              <a:t>‹Nº›</a:t>
            </a:fld>
            <a:endParaRPr lang="en-US">
              <a:solidFill>
                <a:prstClr val="white">
                  <a:tint val="75000"/>
                </a:prstClr>
              </a:solidFill>
            </a:endParaRPr>
          </a:p>
        </p:txBody>
      </p:sp>
    </p:spTree>
    <p:extLst>
      <p:ext uri="{BB962C8B-B14F-4D97-AF65-F5344CB8AC3E}">
        <p14:creationId xmlns:p14="http://schemas.microsoft.com/office/powerpoint/2010/main" val="13181299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B0D6B82-E787-4BF0-B79C-CD93F48BBAE9}" type="datetimeFigureOut">
              <a:rPr lang="en-US">
                <a:solidFill>
                  <a:prstClr val="white">
                    <a:tint val="75000"/>
                  </a:prstClr>
                </a:solidFill>
              </a:rPr>
              <a:pPr>
                <a:defRPr/>
              </a:pPr>
              <a:t>5/30/2014</a:t>
            </a:fld>
            <a:endParaRPr lang="en-US">
              <a:solidFill>
                <a:prstClr val="white">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92AA709-F352-4A5C-9EC0-F5601E81BD14}" type="slidenum">
              <a:rPr lang="en-US">
                <a:solidFill>
                  <a:prstClr val="white">
                    <a:tint val="75000"/>
                  </a:prstClr>
                </a:solidFill>
              </a:rPr>
              <a:pPr>
                <a:defRPr/>
              </a:pPr>
              <a:t>‹Nº›</a:t>
            </a:fld>
            <a:endParaRPr lang="en-US">
              <a:solidFill>
                <a:prstClr val="white">
                  <a:tint val="75000"/>
                </a:prstClr>
              </a:solidFill>
            </a:endParaRPr>
          </a:p>
        </p:txBody>
      </p:sp>
    </p:spTree>
    <p:extLst>
      <p:ext uri="{BB962C8B-B14F-4D97-AF65-F5344CB8AC3E}">
        <p14:creationId xmlns:p14="http://schemas.microsoft.com/office/powerpoint/2010/main" val="27167697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DA7F9DD-0AD1-4E1E-8111-CE2ACA0B4457}" type="datetimeFigureOut">
              <a:rPr lang="en-US">
                <a:solidFill>
                  <a:prstClr val="white">
                    <a:tint val="75000"/>
                  </a:prstClr>
                </a:solidFill>
              </a:rPr>
              <a:pPr>
                <a:defRPr/>
              </a:pPr>
              <a:t>5/30/2014</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F53C200-C673-401E-8761-136B5E0C197B}" type="slidenum">
              <a:rPr lang="en-US">
                <a:solidFill>
                  <a:prstClr val="white">
                    <a:tint val="75000"/>
                  </a:prstClr>
                </a:solidFill>
              </a:rPr>
              <a:pPr>
                <a:defRPr/>
              </a:pPr>
              <a:t>‹Nº›</a:t>
            </a:fld>
            <a:endParaRPr lang="en-US">
              <a:solidFill>
                <a:prstClr val="white">
                  <a:tint val="75000"/>
                </a:prstClr>
              </a:solidFill>
            </a:endParaRPr>
          </a:p>
        </p:txBody>
      </p:sp>
    </p:spTree>
    <p:extLst>
      <p:ext uri="{BB962C8B-B14F-4D97-AF65-F5344CB8AC3E}">
        <p14:creationId xmlns:p14="http://schemas.microsoft.com/office/powerpoint/2010/main" val="14203671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_tradnl"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063F66F-6864-4621-A053-25A4EAE105F4}" type="datetimeFigureOut">
              <a:rPr lang="en-US">
                <a:solidFill>
                  <a:prstClr val="white">
                    <a:tint val="75000"/>
                  </a:prstClr>
                </a:solidFill>
              </a:rPr>
              <a:pPr>
                <a:defRPr/>
              </a:pPr>
              <a:t>5/30/2014</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DCC0194-BBAD-4A36-9066-AD85F050BFC8}" type="slidenum">
              <a:rPr lang="en-US">
                <a:solidFill>
                  <a:prstClr val="white">
                    <a:tint val="75000"/>
                  </a:prstClr>
                </a:solidFill>
              </a:rPr>
              <a:pPr>
                <a:defRPr/>
              </a:pPr>
              <a:t>‹Nº›</a:t>
            </a:fld>
            <a:endParaRPr lang="en-US">
              <a:solidFill>
                <a:prstClr val="white">
                  <a:tint val="75000"/>
                </a:prstClr>
              </a:solidFill>
            </a:endParaRPr>
          </a:p>
        </p:txBody>
      </p:sp>
    </p:spTree>
    <p:extLst>
      <p:ext uri="{BB962C8B-B14F-4D97-AF65-F5344CB8AC3E}">
        <p14:creationId xmlns:p14="http://schemas.microsoft.com/office/powerpoint/2010/main" val="211150172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1C03EA8-BF1A-4D80-B5AD-8DE1F48F7212}" type="datetimeFigureOut">
              <a:rPr lang="en-US">
                <a:solidFill>
                  <a:prstClr val="white">
                    <a:tint val="75000"/>
                  </a:prstClr>
                </a:solidFill>
              </a:rPr>
              <a:pPr>
                <a:defRPr/>
              </a:pPr>
              <a:t>5/30/2014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86CBC9-91DC-4318-B37E-4D193CAC8A3B}" type="slidenum">
              <a:rPr lang="en-US">
                <a:solidFill>
                  <a:prstClr val="white">
                    <a:tint val="75000"/>
                  </a:prstClr>
                </a:solidFill>
              </a:rPr>
              <a:pPr>
                <a:defRPr/>
              </a:pPr>
              <a:t>‹Nº›</a:t>
            </a:fld>
            <a:endParaRPr lang="en-US">
              <a:solidFill>
                <a:prstClr val="white">
                  <a:tint val="75000"/>
                </a:prstClr>
              </a:solidFill>
            </a:endParaRPr>
          </a:p>
        </p:txBody>
      </p:sp>
    </p:spTree>
    <p:extLst>
      <p:ext uri="{BB962C8B-B14F-4D97-AF65-F5344CB8AC3E}">
        <p14:creationId xmlns:p14="http://schemas.microsoft.com/office/powerpoint/2010/main" val="36377886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EC8D17A-B5A0-4157-948C-D39B9AF51EB0}" type="datetimeFigureOut">
              <a:rPr lang="en-US">
                <a:solidFill>
                  <a:prstClr val="white">
                    <a:tint val="75000"/>
                  </a:prstClr>
                </a:solidFill>
              </a:rPr>
              <a:pPr>
                <a:defRPr/>
              </a:pPr>
              <a:t>5/30/2014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2740EA4-41EE-4E0F-83B3-D5BF49D1B240}" type="slidenum">
              <a:rPr lang="en-US">
                <a:solidFill>
                  <a:prstClr val="white">
                    <a:tint val="75000"/>
                  </a:prstClr>
                </a:solidFill>
              </a:rPr>
              <a:pPr>
                <a:defRPr/>
              </a:pPr>
              <a:t>‹Nº›</a:t>
            </a:fld>
            <a:endParaRPr lang="en-US">
              <a:solidFill>
                <a:prstClr val="white">
                  <a:tint val="75000"/>
                </a:prstClr>
              </a:solidFill>
            </a:endParaRPr>
          </a:p>
        </p:txBody>
      </p:sp>
    </p:spTree>
    <p:extLst>
      <p:ext uri="{BB962C8B-B14F-4D97-AF65-F5344CB8AC3E}">
        <p14:creationId xmlns:p14="http://schemas.microsoft.com/office/powerpoint/2010/main" val="33342062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a:prstGeom prst="rect">
            <a:avLst/>
          </a:prstGeom>
        </p:spPr>
        <p:txBody>
          <a:bodyPr anchor="ctr">
            <a:normAutofit/>
          </a:bodyPr>
          <a:lstStyle>
            <a:lvl1pPr>
              <a:defRPr sz="5400">
                <a:solidFill>
                  <a:srgbClr val="FFFFFF"/>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smtClean="0"/>
              <a:t>Click to edit Master title style</a:t>
            </a:r>
            <a:endParaRPr lang="en-US" dirty="0"/>
          </a:p>
        </p:txBody>
      </p:sp>
      <p:sp>
        <p:nvSpPr>
          <p:cNvPr id="7" name="Slide Number Placeholder 6"/>
          <p:cNvSpPr>
            <a:spLocks noGrp="1"/>
          </p:cNvSpPr>
          <p:nvPr>
            <p:ph type="sldNum" sz="quarter" idx="12"/>
          </p:nvPr>
        </p:nvSpPr>
        <p:spPr/>
        <p:txBody>
          <a:bodyPr/>
          <a:lstStyle/>
          <a:p>
            <a:fld id="{1AD93096-5B34-4342-9326-69289CEAE4C2}" type="slidenum">
              <a:rPr lang="en-US" smtClean="0">
                <a:solidFill>
                  <a:prstClr val="black">
                    <a:tint val="75000"/>
                  </a:prstClr>
                </a:solidFill>
              </a:rPr>
              <a:pPr/>
              <a:t>‹Nº›</a:t>
            </a:fld>
            <a:endParaRPr lang="en-US">
              <a:solidFill>
                <a:prstClr val="black">
                  <a:tint val="75000"/>
                </a:prstClr>
              </a:solidFill>
            </a:endParaRPr>
          </a:p>
        </p:txBody>
      </p:sp>
      <p:sp>
        <p:nvSpPr>
          <p:cNvPr id="5" name="Content Placeholder 3"/>
          <p:cNvSpPr>
            <a:spLocks noGrp="1"/>
          </p:cNvSpPr>
          <p:nvPr>
            <p:ph sz="half" idx="2"/>
          </p:nvPr>
        </p:nvSpPr>
        <p:spPr>
          <a:xfrm>
            <a:off x="457204" y="1143000"/>
            <a:ext cx="8236745" cy="5334000"/>
          </a:xfrm>
        </p:spPr>
        <p:txBody>
          <a:bodyPr/>
          <a:lstStyle>
            <a:lvl1pPr>
              <a:defRPr sz="2800">
                <a:solidFill>
                  <a:srgbClr val="FFFFFF"/>
                </a:solidFill>
              </a:defRPr>
            </a:lvl1pPr>
            <a:lvl2pPr>
              <a:defRPr sz="2400">
                <a:solidFill>
                  <a:srgbClr val="00CCFF"/>
                </a:solidFill>
              </a:defRPr>
            </a:lvl2pPr>
            <a:lvl3pPr>
              <a:defRPr sz="2000">
                <a:solidFill>
                  <a:schemeClr val="bg1"/>
                </a:solidFill>
              </a:defRPr>
            </a:lvl3pPr>
            <a:lvl4pPr>
              <a:defRPr sz="1800">
                <a:solidFill>
                  <a:srgbClr val="00CCFF"/>
                </a:solidFill>
              </a:defRPr>
            </a:lvl4pPr>
            <a:lvl5pPr>
              <a:defRPr sz="1800">
                <a:solidFill>
                  <a:srgbClr val="FF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23115248"/>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793602" name="Rectangle 2"/>
          <p:cNvSpPr>
            <a:spLocks noGrp="1" noChangeArrowheads="1"/>
          </p:cNvSpPr>
          <p:nvPr>
            <p:ph type="subTitle" idx="1"/>
          </p:nvPr>
        </p:nvSpPr>
        <p:spPr>
          <a:xfrm>
            <a:off x="1371600" y="3886200"/>
            <a:ext cx="6400800" cy="1752600"/>
          </a:xfrm>
        </p:spPr>
        <p:txBody>
          <a:bodyPr/>
          <a:lstStyle>
            <a:lvl1pPr marL="0" indent="0" algn="ctr">
              <a:defRPr/>
            </a:lvl1pPr>
          </a:lstStyle>
          <a:p>
            <a:r>
              <a:rPr lang="en-US"/>
              <a:t>Click to edit Master subtitle style</a:t>
            </a:r>
          </a:p>
        </p:txBody>
      </p:sp>
      <p:sp>
        <p:nvSpPr>
          <p:cNvPr id="3" name="Rectangle 3"/>
          <p:cNvSpPr>
            <a:spLocks noGrp="1" noChangeArrowheads="1"/>
          </p:cNvSpPr>
          <p:nvPr>
            <p:ph type="dt" sz="half" idx="10"/>
          </p:nvPr>
        </p:nvSpPr>
        <p:spPr/>
        <p:txBody>
          <a:bodyPr/>
          <a:lstStyle>
            <a:lvl1pPr>
              <a:defRPr/>
            </a:lvl1pPr>
          </a:lstStyle>
          <a:p>
            <a:pPr>
              <a:defRPr/>
            </a:pPr>
            <a:endParaRPr lang="en-US">
              <a:solidFill>
                <a:prstClr val="white">
                  <a:tint val="75000"/>
                </a:prstClr>
              </a:solidFill>
            </a:endParaRPr>
          </a:p>
        </p:txBody>
      </p:sp>
      <p:sp>
        <p:nvSpPr>
          <p:cNvPr id="4" name="Rectangle 4"/>
          <p:cNvSpPr>
            <a:spLocks noGrp="1" noChangeArrowheads="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5" name="Rectangle 5"/>
          <p:cNvSpPr>
            <a:spLocks noGrp="1" noChangeArrowheads="1"/>
          </p:cNvSpPr>
          <p:nvPr>
            <p:ph type="sldNum" sz="quarter" idx="12"/>
          </p:nvPr>
        </p:nvSpPr>
        <p:spPr/>
        <p:txBody>
          <a:bodyPr/>
          <a:lstStyle>
            <a:lvl1pPr>
              <a:defRPr/>
            </a:lvl1pPr>
          </a:lstStyle>
          <a:p>
            <a:pPr>
              <a:defRPr/>
            </a:pPr>
            <a:fld id="{8EA1BE5B-90CE-47F5-B274-6461DB854C59}" type="slidenum">
              <a:rPr lang="en-US">
                <a:solidFill>
                  <a:prstClr val="white">
                    <a:tint val="75000"/>
                  </a:prstClr>
                </a:solidFill>
              </a:rPr>
              <a:pPr>
                <a:defRPr/>
              </a:pPr>
              <a:t>‹Nº›</a:t>
            </a:fld>
            <a:endParaRPr lang="en-US" sz="1400">
              <a:solidFill>
                <a:prstClr val="white"/>
              </a:solidFill>
            </a:endParaRPr>
          </a:p>
        </p:txBody>
      </p:sp>
    </p:spTree>
    <p:extLst>
      <p:ext uri="{BB962C8B-B14F-4D97-AF65-F5344CB8AC3E}">
        <p14:creationId xmlns:p14="http://schemas.microsoft.com/office/powerpoint/2010/main" val="3590149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A66C2E0-BDA7-4820-9E91-F4389D6AF2C6}" type="datetimeFigureOut">
              <a:rPr lang="en-US"/>
              <a:pPr>
                <a:defRPr/>
              </a:pPr>
              <a:t>5/30/2014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FEC313-50F4-4749-BCDC-0D0C3F977C8C}" type="slidenum">
              <a:rPr lang="en-US"/>
              <a:pPr>
                <a:defRPr/>
              </a:pPr>
              <a:t>‹Nº›</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endParaRPr lang="es-ES" alt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lt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84974B51-0F0F-4945-92A4-593B05CF313E}"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32267122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lt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lt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DDFE58A4-00C4-4789-B6FC-23B1211B5730}"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80887642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 alt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lt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832EBA27-1CBF-4FCF-B8B7-EAFEA6635469}"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4974567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lvl1pPr>
          </a:lstStyle>
          <a:p>
            <a:endParaRPr lang="es-ES" altLang="es-E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ltLang="es-E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33FB52A1-9BD2-45F1-BECC-38509DD943B9}"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25605030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lvl1pPr>
          </a:lstStyle>
          <a:p>
            <a:endParaRPr lang="es-ES" altLang="es-ES">
              <a:solidFill>
                <a:srgbClr val="000000"/>
              </a:solidFill>
            </a:endParaRPr>
          </a:p>
        </p:txBody>
      </p:sp>
      <p:sp>
        <p:nvSpPr>
          <p:cNvPr id="8" name="7 Marcador de pie de página"/>
          <p:cNvSpPr>
            <a:spLocks noGrp="1"/>
          </p:cNvSpPr>
          <p:nvPr>
            <p:ph type="ftr" sz="quarter" idx="11"/>
          </p:nvPr>
        </p:nvSpPr>
        <p:spPr/>
        <p:txBody>
          <a:bodyPr/>
          <a:lstStyle>
            <a:lvl1pPr>
              <a:defRPr/>
            </a:lvl1pPr>
          </a:lstStyle>
          <a:p>
            <a:endParaRPr lang="es-ES" altLang="es-ES">
              <a:solidFill>
                <a:srgbClr val="000000"/>
              </a:solidFill>
            </a:endParaRPr>
          </a:p>
        </p:txBody>
      </p:sp>
      <p:sp>
        <p:nvSpPr>
          <p:cNvPr id="9" name="8 Marcador de número de diapositiva"/>
          <p:cNvSpPr>
            <a:spLocks noGrp="1"/>
          </p:cNvSpPr>
          <p:nvPr>
            <p:ph type="sldNum" sz="quarter" idx="12"/>
          </p:nvPr>
        </p:nvSpPr>
        <p:spPr/>
        <p:txBody>
          <a:bodyPr/>
          <a:lstStyle>
            <a:lvl1pPr>
              <a:defRPr/>
            </a:lvl1pPr>
          </a:lstStyle>
          <a:p>
            <a:fld id="{B047BA42-CDCF-46B6-B05D-E3A15296EC6F}"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35267302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lvl1pPr>
          </a:lstStyle>
          <a:p>
            <a:endParaRPr lang="es-ES" altLang="es-ES">
              <a:solidFill>
                <a:srgbClr val="000000"/>
              </a:solidFill>
            </a:endParaRPr>
          </a:p>
        </p:txBody>
      </p:sp>
      <p:sp>
        <p:nvSpPr>
          <p:cNvPr id="4" name="3 Marcador de pie de página"/>
          <p:cNvSpPr>
            <a:spLocks noGrp="1"/>
          </p:cNvSpPr>
          <p:nvPr>
            <p:ph type="ftr" sz="quarter" idx="11"/>
          </p:nvPr>
        </p:nvSpPr>
        <p:spPr/>
        <p:txBody>
          <a:bodyPr/>
          <a:lstStyle>
            <a:lvl1pPr>
              <a:defRPr/>
            </a:lvl1pPr>
          </a:lstStyle>
          <a:p>
            <a:endParaRPr lang="es-ES" altLang="es-ES">
              <a:solidFill>
                <a:srgbClr val="000000"/>
              </a:solidFill>
            </a:endParaRPr>
          </a:p>
        </p:txBody>
      </p:sp>
      <p:sp>
        <p:nvSpPr>
          <p:cNvPr id="5" name="4 Marcador de número de diapositiva"/>
          <p:cNvSpPr>
            <a:spLocks noGrp="1"/>
          </p:cNvSpPr>
          <p:nvPr>
            <p:ph type="sldNum" sz="quarter" idx="12"/>
          </p:nvPr>
        </p:nvSpPr>
        <p:spPr/>
        <p:txBody>
          <a:bodyPr/>
          <a:lstStyle>
            <a:lvl1pPr>
              <a:defRPr/>
            </a:lvl1pPr>
          </a:lstStyle>
          <a:p>
            <a:fld id="{5FA95475-8353-47C2-AE11-49ACD21472C3}"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19653757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 altLang="es-ES">
              <a:solidFill>
                <a:srgbClr val="000000"/>
              </a:solidFill>
            </a:endParaRPr>
          </a:p>
        </p:txBody>
      </p:sp>
      <p:sp>
        <p:nvSpPr>
          <p:cNvPr id="3" name="2 Marcador de pie de página"/>
          <p:cNvSpPr>
            <a:spLocks noGrp="1"/>
          </p:cNvSpPr>
          <p:nvPr>
            <p:ph type="ftr" sz="quarter" idx="11"/>
          </p:nvPr>
        </p:nvSpPr>
        <p:spPr/>
        <p:txBody>
          <a:bodyPr/>
          <a:lstStyle>
            <a:lvl1pPr>
              <a:defRPr/>
            </a:lvl1pPr>
          </a:lstStyle>
          <a:p>
            <a:endParaRPr lang="es-ES" altLang="es-ES">
              <a:solidFill>
                <a:srgbClr val="000000"/>
              </a:solidFill>
            </a:endParaRPr>
          </a:p>
        </p:txBody>
      </p:sp>
      <p:sp>
        <p:nvSpPr>
          <p:cNvPr id="4" name="3 Marcador de número de diapositiva"/>
          <p:cNvSpPr>
            <a:spLocks noGrp="1"/>
          </p:cNvSpPr>
          <p:nvPr>
            <p:ph type="sldNum" sz="quarter" idx="12"/>
          </p:nvPr>
        </p:nvSpPr>
        <p:spPr/>
        <p:txBody>
          <a:bodyPr/>
          <a:lstStyle>
            <a:lvl1pPr>
              <a:defRPr/>
            </a:lvl1pPr>
          </a:lstStyle>
          <a:p>
            <a:fld id="{54DA544C-CC7A-401A-9724-5F3D2D7BC4A7}"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39493931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ltLang="es-E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ltLang="es-E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B1A43EA2-F661-4224-B0F4-67F79034BAEB}"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339904444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ltLang="es-E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ltLang="es-E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588DC596-8A5D-4EDF-B4A6-1BE444B2A9ED}"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8413598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lt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lt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146ECF87-0927-42A0-92BA-41B2FE963C42}"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19863895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C5DC5B2-B045-47E0-9653-09A03BFC2CCC}" type="datetimeFigureOut">
              <a:rPr lang="en-US"/>
              <a:pPr>
                <a:defRPr/>
              </a:pPr>
              <a:t>5/30/2014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D5E730-21C7-47F5-B7AB-550424A5E6E7}" type="slidenum">
              <a:rPr lang="en-US"/>
              <a:pPr>
                <a:defRPr/>
              </a:pPr>
              <a:t>‹Nº›</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s-ES" alt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lt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82FB05DA-B297-42F0-9B3D-33648269CE17}"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26794729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74638"/>
            <a:ext cx="8229600" cy="1143000"/>
          </a:xfrm>
        </p:spPr>
        <p:txBody>
          <a:bodyPr/>
          <a:lstStyle/>
          <a:p>
            <a:r>
              <a:rPr lang="es-ES" smtClean="0"/>
              <a:t>Haga clic para modificar el estilo de título del patrón</a:t>
            </a:r>
            <a:endParaRPr lang="es-ES"/>
          </a:p>
        </p:txBody>
      </p:sp>
      <p:sp>
        <p:nvSpPr>
          <p:cNvPr id="3" name="2 Marcador de contenido"/>
          <p:cNvSpPr>
            <a:spLocks noGrp="1"/>
          </p:cNvSpPr>
          <p:nvPr>
            <p:ph sz="quarter" idx="1"/>
          </p:nvPr>
        </p:nvSpPr>
        <p:spPr>
          <a:xfrm>
            <a:off x="457200" y="1600200"/>
            <a:ext cx="40386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48200" y="1600200"/>
            <a:ext cx="40386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457200" y="3938588"/>
            <a:ext cx="40386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contenido"/>
          <p:cNvSpPr>
            <a:spLocks noGrp="1"/>
          </p:cNvSpPr>
          <p:nvPr>
            <p:ph sz="quarter" idx="4"/>
          </p:nvPr>
        </p:nvSpPr>
        <p:spPr>
          <a:xfrm>
            <a:off x="4648200" y="3938588"/>
            <a:ext cx="40386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a:xfrm>
            <a:off x="457200" y="6245225"/>
            <a:ext cx="2133600" cy="476250"/>
          </a:xfrm>
        </p:spPr>
        <p:txBody>
          <a:bodyPr/>
          <a:lstStyle>
            <a:lvl1pPr>
              <a:defRPr/>
            </a:lvl1pPr>
          </a:lstStyle>
          <a:p>
            <a:endParaRPr lang="es-ES" altLang="es-ES">
              <a:solidFill>
                <a:srgbClr val="000000"/>
              </a:solidFill>
            </a:endParaRPr>
          </a:p>
        </p:txBody>
      </p:sp>
      <p:sp>
        <p:nvSpPr>
          <p:cNvPr id="8" name="7 Marcador de pie de página"/>
          <p:cNvSpPr>
            <a:spLocks noGrp="1"/>
          </p:cNvSpPr>
          <p:nvPr>
            <p:ph type="ftr" sz="quarter" idx="11"/>
          </p:nvPr>
        </p:nvSpPr>
        <p:spPr>
          <a:xfrm>
            <a:off x="3124200" y="6245225"/>
            <a:ext cx="2895600" cy="476250"/>
          </a:xfrm>
        </p:spPr>
        <p:txBody>
          <a:bodyPr/>
          <a:lstStyle>
            <a:lvl1pPr>
              <a:defRPr/>
            </a:lvl1pPr>
          </a:lstStyle>
          <a:p>
            <a:endParaRPr lang="es-ES" altLang="es-ES">
              <a:solidFill>
                <a:srgbClr val="000000"/>
              </a:solidFill>
            </a:endParaRPr>
          </a:p>
        </p:txBody>
      </p:sp>
      <p:sp>
        <p:nvSpPr>
          <p:cNvPr id="9" name="8 Marcador de número de diapositiva"/>
          <p:cNvSpPr>
            <a:spLocks noGrp="1"/>
          </p:cNvSpPr>
          <p:nvPr>
            <p:ph type="sldNum" sz="quarter" idx="12"/>
          </p:nvPr>
        </p:nvSpPr>
        <p:spPr>
          <a:xfrm>
            <a:off x="6553200" y="6245225"/>
            <a:ext cx="2133600" cy="476250"/>
          </a:xfrm>
        </p:spPr>
        <p:txBody>
          <a:bodyPr/>
          <a:lstStyle>
            <a:lvl1pPr>
              <a:defRPr/>
            </a:lvl1pPr>
          </a:lstStyle>
          <a:p>
            <a:fld id="{DB27D371-528C-436F-BEEA-2B3FEB460A8E}"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429373303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a:xfrm>
            <a:off x="457200" y="6245225"/>
            <a:ext cx="2133600" cy="476250"/>
          </a:xfrm>
        </p:spPr>
        <p:txBody>
          <a:bodyPr/>
          <a:lstStyle>
            <a:lvl1pPr>
              <a:defRPr/>
            </a:lvl1pPr>
          </a:lstStyle>
          <a:p>
            <a:endParaRPr lang="es-ES" altLang="es-ES">
              <a:solidFill>
                <a:srgbClr val="000000"/>
              </a:solidFill>
            </a:endParaRPr>
          </a:p>
        </p:txBody>
      </p:sp>
      <p:sp>
        <p:nvSpPr>
          <p:cNvPr id="6" name="5 Marcador de pie de página"/>
          <p:cNvSpPr>
            <a:spLocks noGrp="1"/>
          </p:cNvSpPr>
          <p:nvPr>
            <p:ph type="ftr" sz="quarter" idx="11"/>
          </p:nvPr>
        </p:nvSpPr>
        <p:spPr>
          <a:xfrm>
            <a:off x="3124200" y="6245225"/>
            <a:ext cx="2895600" cy="476250"/>
          </a:xfrm>
        </p:spPr>
        <p:txBody>
          <a:bodyPr/>
          <a:lstStyle>
            <a:lvl1pPr>
              <a:defRPr/>
            </a:lvl1pPr>
          </a:lstStyle>
          <a:p>
            <a:endParaRPr lang="es-ES" altLang="es-ES">
              <a:solidFill>
                <a:srgbClr val="000000"/>
              </a:solidFill>
            </a:endParaRPr>
          </a:p>
        </p:txBody>
      </p:sp>
      <p:sp>
        <p:nvSpPr>
          <p:cNvPr id="7" name="6 Marcador de número de diapositiva"/>
          <p:cNvSpPr>
            <a:spLocks noGrp="1"/>
          </p:cNvSpPr>
          <p:nvPr>
            <p:ph type="sldNum" sz="quarter" idx="12"/>
          </p:nvPr>
        </p:nvSpPr>
        <p:spPr>
          <a:xfrm>
            <a:off x="6553200" y="6245225"/>
            <a:ext cx="2133600" cy="476250"/>
          </a:xfrm>
        </p:spPr>
        <p:txBody>
          <a:bodyPr/>
          <a:lstStyle>
            <a:lvl1pPr>
              <a:defRPr/>
            </a:lvl1pPr>
          </a:lstStyle>
          <a:p>
            <a:fld id="{D8A0FD08-B3CD-4386-BAD3-52691575655A}"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10034152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AndObj" preserve="1">
  <p:cSld name="Título, 2 objetos y 1 obje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ES"/>
          </a:p>
        </p:txBody>
      </p:sp>
      <p:sp>
        <p:nvSpPr>
          <p:cNvPr id="3" name="2 Marcador de contenido"/>
          <p:cNvSpPr>
            <a:spLocks noGrp="1"/>
          </p:cNvSpPr>
          <p:nvPr>
            <p:ph sz="quarter" idx="1"/>
          </p:nvPr>
        </p:nvSpPr>
        <p:spPr>
          <a:xfrm>
            <a:off x="457200" y="1600200"/>
            <a:ext cx="40386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57200" y="3938588"/>
            <a:ext cx="40386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half" idx="3"/>
          </p:nvPr>
        </p:nvSpPr>
        <p:spPr>
          <a:xfrm>
            <a:off x="4648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fecha"/>
          <p:cNvSpPr>
            <a:spLocks noGrp="1"/>
          </p:cNvSpPr>
          <p:nvPr>
            <p:ph type="dt" sz="half" idx="10"/>
          </p:nvPr>
        </p:nvSpPr>
        <p:spPr>
          <a:xfrm>
            <a:off x="457200" y="6245225"/>
            <a:ext cx="2133600" cy="476250"/>
          </a:xfrm>
        </p:spPr>
        <p:txBody>
          <a:bodyPr/>
          <a:lstStyle>
            <a:lvl1pPr>
              <a:defRPr/>
            </a:lvl1pPr>
          </a:lstStyle>
          <a:p>
            <a:endParaRPr lang="es-ES" altLang="es-ES">
              <a:solidFill>
                <a:srgbClr val="000000"/>
              </a:solidFill>
            </a:endParaRPr>
          </a:p>
        </p:txBody>
      </p:sp>
      <p:sp>
        <p:nvSpPr>
          <p:cNvPr id="7" name="6 Marcador de pie de página"/>
          <p:cNvSpPr>
            <a:spLocks noGrp="1"/>
          </p:cNvSpPr>
          <p:nvPr>
            <p:ph type="ftr" sz="quarter" idx="11"/>
          </p:nvPr>
        </p:nvSpPr>
        <p:spPr>
          <a:xfrm>
            <a:off x="3124200" y="6245225"/>
            <a:ext cx="2895600" cy="476250"/>
          </a:xfrm>
        </p:spPr>
        <p:txBody>
          <a:bodyPr/>
          <a:lstStyle>
            <a:lvl1pPr>
              <a:defRPr/>
            </a:lvl1pPr>
          </a:lstStyle>
          <a:p>
            <a:endParaRPr lang="es-ES" altLang="es-ES">
              <a:solidFill>
                <a:srgbClr val="000000"/>
              </a:solidFill>
            </a:endParaRPr>
          </a:p>
        </p:txBody>
      </p:sp>
      <p:sp>
        <p:nvSpPr>
          <p:cNvPr id="8" name="7 Marcador de número de diapositiva"/>
          <p:cNvSpPr>
            <a:spLocks noGrp="1"/>
          </p:cNvSpPr>
          <p:nvPr>
            <p:ph type="sldNum" sz="quarter" idx="12"/>
          </p:nvPr>
        </p:nvSpPr>
        <p:spPr>
          <a:xfrm>
            <a:off x="6553200" y="6245225"/>
            <a:ext cx="2133600" cy="476250"/>
          </a:xfrm>
        </p:spPr>
        <p:txBody>
          <a:bodyPr/>
          <a:lstStyle>
            <a:lvl1pPr>
              <a:defRPr/>
            </a:lvl1pPr>
          </a:lstStyle>
          <a:p>
            <a:fld id="{85380B48-2836-4FCE-9E26-AD196E2290ED}"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26798219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OverObj" preserve="1">
  <p:cSld name="Título y texto encima de l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457200" y="1600200"/>
            <a:ext cx="82296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57200" y="3938588"/>
            <a:ext cx="82296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a:xfrm>
            <a:off x="457200" y="6245225"/>
            <a:ext cx="2133600" cy="476250"/>
          </a:xfrm>
        </p:spPr>
        <p:txBody>
          <a:bodyPr/>
          <a:lstStyle>
            <a:lvl1pPr>
              <a:defRPr/>
            </a:lvl1pPr>
          </a:lstStyle>
          <a:p>
            <a:endParaRPr lang="es-ES" altLang="es-ES">
              <a:solidFill>
                <a:srgbClr val="000000"/>
              </a:solidFill>
            </a:endParaRPr>
          </a:p>
        </p:txBody>
      </p:sp>
      <p:sp>
        <p:nvSpPr>
          <p:cNvPr id="6" name="5 Marcador de pie de página"/>
          <p:cNvSpPr>
            <a:spLocks noGrp="1"/>
          </p:cNvSpPr>
          <p:nvPr>
            <p:ph type="ftr" sz="quarter" idx="11"/>
          </p:nvPr>
        </p:nvSpPr>
        <p:spPr>
          <a:xfrm>
            <a:off x="3124200" y="6245225"/>
            <a:ext cx="2895600" cy="476250"/>
          </a:xfrm>
        </p:spPr>
        <p:txBody>
          <a:bodyPr/>
          <a:lstStyle>
            <a:lvl1pPr>
              <a:defRPr/>
            </a:lvl1pPr>
          </a:lstStyle>
          <a:p>
            <a:endParaRPr lang="es-ES" altLang="es-ES">
              <a:solidFill>
                <a:srgbClr val="000000"/>
              </a:solidFill>
            </a:endParaRPr>
          </a:p>
        </p:txBody>
      </p:sp>
      <p:sp>
        <p:nvSpPr>
          <p:cNvPr id="7" name="6 Marcador de número de diapositiva"/>
          <p:cNvSpPr>
            <a:spLocks noGrp="1"/>
          </p:cNvSpPr>
          <p:nvPr>
            <p:ph type="sldNum" sz="quarter" idx="12"/>
          </p:nvPr>
        </p:nvSpPr>
        <p:spPr>
          <a:xfrm>
            <a:off x="6553200" y="6245225"/>
            <a:ext cx="2133600" cy="476250"/>
          </a:xfrm>
        </p:spPr>
        <p:txBody>
          <a:bodyPr/>
          <a:lstStyle>
            <a:lvl1pPr>
              <a:defRPr/>
            </a:lvl1pPr>
          </a:lstStyle>
          <a:p>
            <a:fld id="{D2F405CD-15A4-4DCA-AF58-75407FADE47A}"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32473167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2 Marcador de fecha"/>
          <p:cNvSpPr>
            <a:spLocks noGrp="1"/>
          </p:cNvSpPr>
          <p:nvPr>
            <p:ph type="dt" sz="half" idx="10"/>
          </p:nvPr>
        </p:nvSpPr>
        <p:spPr>
          <a:xfrm>
            <a:off x="457200" y="6245225"/>
            <a:ext cx="2133600" cy="476250"/>
          </a:xfrm>
        </p:spPr>
        <p:txBody>
          <a:bodyPr/>
          <a:lstStyle>
            <a:lvl1pPr>
              <a:defRPr/>
            </a:lvl1pPr>
          </a:lstStyle>
          <a:p>
            <a:endParaRPr lang="es-ES" altLang="es-ES">
              <a:solidFill>
                <a:srgbClr val="000000"/>
              </a:solidFill>
            </a:endParaRPr>
          </a:p>
        </p:txBody>
      </p:sp>
      <p:sp>
        <p:nvSpPr>
          <p:cNvPr id="4" name="3 Marcador de pie de página"/>
          <p:cNvSpPr>
            <a:spLocks noGrp="1"/>
          </p:cNvSpPr>
          <p:nvPr>
            <p:ph type="ftr" sz="quarter" idx="11"/>
          </p:nvPr>
        </p:nvSpPr>
        <p:spPr>
          <a:xfrm>
            <a:off x="3124200" y="6245225"/>
            <a:ext cx="2895600" cy="476250"/>
          </a:xfrm>
        </p:spPr>
        <p:txBody>
          <a:bodyPr/>
          <a:lstStyle>
            <a:lvl1pPr>
              <a:defRPr/>
            </a:lvl1pPr>
          </a:lstStyle>
          <a:p>
            <a:endParaRPr lang="es-ES" altLang="es-ES">
              <a:solidFill>
                <a:srgbClr val="000000"/>
              </a:solidFill>
            </a:endParaRPr>
          </a:p>
        </p:txBody>
      </p:sp>
      <p:sp>
        <p:nvSpPr>
          <p:cNvPr id="5" name="4 Marcador de número de diapositiva"/>
          <p:cNvSpPr>
            <a:spLocks noGrp="1"/>
          </p:cNvSpPr>
          <p:nvPr>
            <p:ph type="sldNum" sz="quarter" idx="12"/>
          </p:nvPr>
        </p:nvSpPr>
        <p:spPr>
          <a:xfrm>
            <a:off x="6553200" y="6245225"/>
            <a:ext cx="2133600" cy="476250"/>
          </a:xfrm>
        </p:spPr>
        <p:txBody>
          <a:bodyPr/>
          <a:lstStyle>
            <a:lvl1pPr>
              <a:defRPr/>
            </a:lvl1pPr>
          </a:lstStyle>
          <a:p>
            <a:fld id="{5A867412-642A-4EA5-AE4B-3162626F5DD7}"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2132134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82E5F59-1A1D-47E4-870A-D02D48C86610}" type="datetimeFigureOut">
              <a:rPr lang="en-US"/>
              <a:pPr>
                <a:defRPr/>
              </a:pPr>
              <a:t>5/30/2014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4C8922-D6C3-4DC3-86FB-EF8A3F156CC6}" type="slidenum">
              <a:rPr lang="en-US"/>
              <a:pPr>
                <a:defRPr/>
              </a:pPr>
              <a:t>‹Nº›</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C223D44-FCD0-4499-8157-DA6AA7E06EBC}" type="datetimeFigureOut">
              <a:rPr lang="en-US"/>
              <a:pPr>
                <a:defRPr/>
              </a:pPr>
              <a:t>5/30/2014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F8CCDE4-CE01-4FE1-BDF9-AF979AF99514}" type="slidenum">
              <a:rPr lang="en-US"/>
              <a:pPr>
                <a:defRPr/>
              </a:pPr>
              <a:t>‹Nº›</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1DD68B0-858F-45CC-97EE-E3A837762CD8}" type="datetimeFigureOut">
              <a:rPr lang="en-US"/>
              <a:pPr>
                <a:defRPr/>
              </a:pPr>
              <a:t>5/30/2014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04CAD03-7562-47C7-BC40-C75E14F8CDFF}" type="slidenum">
              <a:rPr lang="en-US"/>
              <a:pPr>
                <a:defRPr/>
              </a:pPr>
              <a:t>‹Nº›</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9D48EB6-3856-43DA-8DC1-5CA449338D06}" type="datetimeFigureOut">
              <a:rPr lang="en-US"/>
              <a:pPr>
                <a:defRPr/>
              </a:pPr>
              <a:t>5/30/2014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31EC6CF-C81E-4950-82AD-D742067503E1}" type="slidenum">
              <a:rPr lang="en-US"/>
              <a:pPr>
                <a:defRPr/>
              </a:pPr>
              <a:t>‹Nº›</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B0D6B82-E787-4BF0-B79C-CD93F48BBAE9}" type="datetimeFigureOut">
              <a:rPr lang="en-US"/>
              <a:pPr>
                <a:defRPr/>
              </a:pPr>
              <a:t>5/30/2014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92AA709-F352-4A5C-9EC0-F5601E81BD14}" type="slidenum">
              <a:rPr lang="en-US"/>
              <a:pPr>
                <a:defRPr/>
              </a:pPr>
              <a:t>‹Nº›</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DA7F9DD-0AD1-4E1E-8111-CE2ACA0B4457}" type="datetimeFigureOut">
              <a:rPr lang="en-US"/>
              <a:pPr>
                <a:defRPr/>
              </a:pPr>
              <a:t>5/30/2014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F53C200-C673-401E-8761-136B5E0C197B}" type="slidenum">
              <a:rPr lang="en-US"/>
              <a:pPr>
                <a:defRPr/>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CEEB064-8FB3-49B3-A71B-9AA7E14B109B}" type="datetimeFigureOut">
              <a:rPr lang="en-US"/>
              <a:pPr>
                <a:defRPr/>
              </a:pPr>
              <a:t>5/30/2014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B8F2548-D0D7-4DEA-BB78-62D14D860BEF}" type="slidenum">
              <a:rPr lang="en-US"/>
              <a:pPr>
                <a:defRPr/>
              </a:pPr>
              <a:t>‹Nº›</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_tradnl"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063F66F-6864-4621-A053-25A4EAE105F4}" type="datetimeFigureOut">
              <a:rPr lang="en-US"/>
              <a:pPr>
                <a:defRPr/>
              </a:pPr>
              <a:t>5/30/2014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DCC0194-BBAD-4A36-9066-AD85F050BFC8}" type="slidenum">
              <a:rPr lang="en-US"/>
              <a:pPr>
                <a:defRPr/>
              </a:pPr>
              <a:t>‹Nº›</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1C03EA8-BF1A-4D80-B5AD-8DE1F48F7212}" type="datetimeFigureOut">
              <a:rPr lang="en-US"/>
              <a:pPr>
                <a:defRPr/>
              </a:pPr>
              <a:t>5/30/2014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86CBC9-91DC-4318-B37E-4D193CAC8A3B}" type="slidenum">
              <a:rPr lang="en-US"/>
              <a:pPr>
                <a:defRPr/>
              </a:pPr>
              <a:t>‹Nº›</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EC8D17A-B5A0-4157-948C-D39B9AF51EB0}" type="datetimeFigureOut">
              <a:rPr lang="en-US"/>
              <a:pPr>
                <a:defRPr/>
              </a:pPr>
              <a:t>5/30/2014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740EA4-41EE-4E0F-83B3-D5BF49D1B240}" type="slidenum">
              <a:rPr lang="en-US"/>
              <a:pPr>
                <a:defRPr/>
              </a:pPr>
              <a:t>‹Nº›</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65E5E1-2D0A-4EDA-B11C-4E5FC0AF7774}"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023437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7" descr="Green marble"/>
          <p:cNvSpPr>
            <a:spLocks noChangeArrowheads="1"/>
          </p:cNvSpPr>
          <p:nvPr/>
        </p:nvSpPr>
        <p:spPr bwMode="auto">
          <a:xfrm>
            <a:off x="554038" y="1008063"/>
            <a:ext cx="7823200" cy="134937"/>
          </a:xfrm>
          <a:prstGeom prst="rect">
            <a:avLst/>
          </a:prstGeom>
          <a:blipFill dpi="0" rotWithShape="0">
            <a:blip r:embed="rId2"/>
            <a:srcRect/>
            <a:tile tx="0" ty="0" sx="100000" sy="100000" flip="none" algn="tl"/>
          </a:blipFill>
          <a:ln w="9525">
            <a:solidFill>
              <a:schemeClr val="tx1"/>
            </a:solidFill>
            <a:miter lim="800000"/>
            <a:headEnd/>
            <a:tailEnd/>
          </a:ln>
        </p:spPr>
        <p:txBody>
          <a:bodyPr wrap="none" lIns="91392" tIns="45697" rIns="91392" bIns="45697" anchor="ctr"/>
          <a:lstStyle/>
          <a:p>
            <a:pPr defTabSz="914400"/>
            <a:endParaRPr lang="en-US" smtClean="0">
              <a:solidFill>
                <a:srgbClr val="000000"/>
              </a:solidFill>
              <a:latin typeface="Arial" pitchFamily="34" charset="0"/>
              <a:ea typeface="MS PGothic" pitchFamily="34" charset="-128"/>
            </a:endParaRPr>
          </a:p>
        </p:txBody>
      </p:sp>
      <p:sp>
        <p:nvSpPr>
          <p:cNvPr id="124930" name="Rectangle 2"/>
          <p:cNvSpPr>
            <a:spLocks noGrp="1" noChangeArrowheads="1"/>
          </p:cNvSpPr>
          <p:nvPr>
            <p:ph type="ctrTitle"/>
          </p:nvPr>
        </p:nvSpPr>
        <p:spPr>
          <a:xfrm>
            <a:off x="692150" y="2017713"/>
            <a:ext cx="7759700" cy="1143000"/>
          </a:xfrm>
        </p:spPr>
        <p:txBody>
          <a:bodyPr/>
          <a:lstStyle>
            <a:lvl1pPr>
              <a:defRPr sz="8600"/>
            </a:lvl1pPr>
          </a:lstStyle>
          <a:p>
            <a:r>
              <a:rPr lang="en-US"/>
              <a:t>DOE Site Visit</a:t>
            </a:r>
            <a:br>
              <a:rPr lang="en-US"/>
            </a:br>
            <a:r>
              <a:rPr lang="en-US"/>
              <a:t>1/31/2001</a:t>
            </a:r>
          </a:p>
        </p:txBody>
      </p:sp>
      <p:sp>
        <p:nvSpPr>
          <p:cNvPr id="124931" name="Rectangle 3"/>
          <p:cNvSpPr>
            <a:spLocks noGrp="1" noChangeArrowheads="1"/>
          </p:cNvSpPr>
          <p:nvPr>
            <p:ph type="subTitle" idx="1"/>
          </p:nvPr>
        </p:nvSpPr>
        <p:spPr>
          <a:xfrm>
            <a:off x="692150" y="4303723"/>
            <a:ext cx="7759700" cy="1747837"/>
          </a:xfrm>
        </p:spPr>
        <p:txBody>
          <a:bodyPr/>
          <a:lstStyle>
            <a:lvl1pPr marL="0" indent="0" algn="ctr">
              <a:buFontTx/>
              <a:buNone/>
              <a:defRPr sz="5400"/>
            </a:lvl1pPr>
          </a:lstStyle>
          <a:p>
            <a:r>
              <a:rPr lang="en-US"/>
              <a:t>David Toback</a:t>
            </a:r>
          </a:p>
        </p:txBody>
      </p:sp>
      <p:sp>
        <p:nvSpPr>
          <p:cNvPr id="5" name="Rectangle 4"/>
          <p:cNvSpPr>
            <a:spLocks noGrp="1" noChangeArrowheads="1"/>
          </p:cNvSpPr>
          <p:nvPr>
            <p:ph type="dt" sz="half" idx="10"/>
          </p:nvPr>
        </p:nvSpPr>
        <p:spPr>
          <a:xfrm>
            <a:off x="692150" y="6253163"/>
            <a:ext cx="1871663" cy="469900"/>
          </a:xfrm>
        </p:spPr>
        <p:txBody>
          <a:bodyPr/>
          <a:lstStyle>
            <a:lvl1pPr>
              <a:defRPr sz="1400" b="0">
                <a:solidFill>
                  <a:schemeClr val="tx1"/>
                </a:solidFill>
                <a:latin typeface="Times New Roman"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xfrm>
            <a:off x="3117850" y="6253163"/>
            <a:ext cx="2908300" cy="469900"/>
          </a:xfrm>
        </p:spPr>
        <p:txBody>
          <a:bodyPr/>
          <a:lstStyle>
            <a:lvl1pPr>
              <a:defRPr b="0">
                <a:solidFill>
                  <a:schemeClr val="tx1"/>
                </a:solidFill>
                <a:latin typeface="Times New Roman"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xfrm>
            <a:off x="6580188" y="6253163"/>
            <a:ext cx="1871662" cy="469900"/>
          </a:xfrm>
        </p:spPr>
        <p:txBody>
          <a:bodyPr/>
          <a:lstStyle>
            <a:lvl1pPr>
              <a:defRPr smtClean="0">
                <a:latin typeface="Times New Roman" charset="0"/>
              </a:defRPr>
            </a:lvl1pPr>
          </a:lstStyle>
          <a:p>
            <a:pPr>
              <a:defRPr/>
            </a:pPr>
            <a:fld id="{D4117B1F-03A3-464C-8EB3-461079F531AF}" type="slidenum">
              <a:rPr lang="en-US"/>
              <a:pPr>
                <a:defRPr/>
              </a:pPr>
              <a:t>‹Nº›</a:t>
            </a:fld>
            <a:endParaRPr lang="en-US">
              <a:solidFill>
                <a:srgbClr val="000000"/>
              </a:solidFill>
            </a:endParaRPr>
          </a:p>
        </p:txBody>
      </p:sp>
    </p:spTree>
    <p:extLst>
      <p:ext uri="{BB962C8B-B14F-4D97-AF65-F5344CB8AC3E}">
        <p14:creationId xmlns:p14="http://schemas.microsoft.com/office/powerpoint/2010/main" val="1682319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sz="1400">
                <a:solidFill>
                  <a:schemeClr val="tx1"/>
                </a:solidFill>
                <a:latin typeface="Times New Roman" charset="0"/>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endParaRPr lang="en-US"/>
          </a:p>
          <a:p>
            <a:pPr>
              <a:defRPr/>
            </a:pPr>
            <a:fld id="{335A4F05-C4BC-4E7D-A3B2-5BAD829D7221}" type="slidenum">
              <a:rPr lang="en-US"/>
              <a:pPr>
                <a:defRPr/>
              </a:pPr>
              <a:t>‹Nº›</a:t>
            </a:fld>
            <a:endParaRPr lang="en-US"/>
          </a:p>
        </p:txBody>
      </p:sp>
    </p:spTree>
    <p:extLst>
      <p:ext uri="{BB962C8B-B14F-4D97-AF65-F5344CB8AC3E}">
        <p14:creationId xmlns:p14="http://schemas.microsoft.com/office/powerpoint/2010/main" val="1500813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964" indent="0">
              <a:buNone/>
              <a:defRPr sz="1800"/>
            </a:lvl2pPr>
            <a:lvl3pPr marL="913930" indent="0">
              <a:buNone/>
              <a:defRPr sz="1600"/>
            </a:lvl3pPr>
            <a:lvl4pPr marL="1370900" indent="0">
              <a:buNone/>
              <a:defRPr sz="1400"/>
            </a:lvl4pPr>
            <a:lvl5pPr marL="1827865" indent="0">
              <a:buNone/>
              <a:defRPr sz="1400"/>
            </a:lvl5pPr>
            <a:lvl6pPr marL="2284830" indent="0">
              <a:buNone/>
              <a:defRPr sz="1400"/>
            </a:lvl6pPr>
            <a:lvl7pPr marL="2741799" indent="0">
              <a:buNone/>
              <a:defRPr sz="1400"/>
            </a:lvl7pPr>
            <a:lvl8pPr marL="3198760" indent="0">
              <a:buNone/>
              <a:defRPr sz="1400"/>
            </a:lvl8pPr>
            <a:lvl9pPr marL="3655730" indent="0">
              <a:buNone/>
              <a:defRPr sz="1400"/>
            </a:lvl9pPr>
          </a:lstStyle>
          <a:p>
            <a:pPr lvl="0"/>
            <a:r>
              <a:rPr lang="es-ES_tradnl" smtClean="0"/>
              <a:t>Click to edit Master text styles</a:t>
            </a:r>
          </a:p>
        </p:txBody>
      </p:sp>
      <p:sp>
        <p:nvSpPr>
          <p:cNvPr id="4" name="Date Placeholder 3"/>
          <p:cNvSpPr>
            <a:spLocks noGrp="1"/>
          </p:cNvSpPr>
          <p:nvPr>
            <p:ph type="dt" sz="half" idx="10"/>
          </p:nvPr>
        </p:nvSpPr>
        <p:spPr/>
        <p:txBody>
          <a:bodyPr/>
          <a:lstStyle>
            <a:lvl1pPr>
              <a:defRPr sz="1400">
                <a:solidFill>
                  <a:schemeClr val="tx1"/>
                </a:solidFill>
                <a:latin typeface="Times New Roman" charset="0"/>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endParaRPr lang="en-US"/>
          </a:p>
          <a:p>
            <a:pPr>
              <a:defRPr/>
            </a:pPr>
            <a:fld id="{565C5ACD-D82B-4327-B0CB-286B2D3610F7}" type="slidenum">
              <a:rPr lang="en-US"/>
              <a:pPr>
                <a:defRPr/>
              </a:pPr>
              <a:t>‹Nº›</a:t>
            </a:fld>
            <a:endParaRPr lang="en-US"/>
          </a:p>
        </p:txBody>
      </p:sp>
    </p:spTree>
    <p:extLst>
      <p:ext uri="{BB962C8B-B14F-4D97-AF65-F5344CB8AC3E}">
        <p14:creationId xmlns:p14="http://schemas.microsoft.com/office/powerpoint/2010/main" val="3685711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84188" y="1209675"/>
            <a:ext cx="4044950" cy="4886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81548" y="1209675"/>
            <a:ext cx="4046537" cy="4886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4"/>
          <p:cNvSpPr>
            <a:spLocks noGrp="1"/>
          </p:cNvSpPr>
          <p:nvPr>
            <p:ph type="dt" sz="half" idx="10"/>
          </p:nvPr>
        </p:nvSpPr>
        <p:spPr/>
        <p:txBody>
          <a:bodyPr/>
          <a:lstStyle>
            <a:lvl1pPr>
              <a:defRPr sz="1400">
                <a:solidFill>
                  <a:schemeClr val="tx1"/>
                </a:solidFill>
                <a:latin typeface="Times New Roman" charset="0"/>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endParaRPr lang="en-US"/>
          </a:p>
          <a:p>
            <a:pPr>
              <a:defRPr/>
            </a:pPr>
            <a:fld id="{B5324334-0ABC-4F1E-ADC2-57944129CBD4}" type="slidenum">
              <a:rPr lang="en-US"/>
              <a:pPr>
                <a:defRPr/>
              </a:pPr>
              <a:t>‹Nº›</a:t>
            </a:fld>
            <a:endParaRPr lang="en-US"/>
          </a:p>
        </p:txBody>
      </p:sp>
    </p:spTree>
    <p:extLst>
      <p:ext uri="{BB962C8B-B14F-4D97-AF65-F5344CB8AC3E}">
        <p14:creationId xmlns:p14="http://schemas.microsoft.com/office/powerpoint/2010/main" val="4715876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64" indent="0">
              <a:buNone/>
              <a:defRPr sz="2000" b="1"/>
            </a:lvl2pPr>
            <a:lvl3pPr marL="913930" indent="0">
              <a:buNone/>
              <a:defRPr sz="1800" b="1"/>
            </a:lvl3pPr>
            <a:lvl4pPr marL="1370900" indent="0">
              <a:buNone/>
              <a:defRPr sz="1600" b="1"/>
            </a:lvl4pPr>
            <a:lvl5pPr marL="1827865" indent="0">
              <a:buNone/>
              <a:defRPr sz="1600" b="1"/>
            </a:lvl5pPr>
            <a:lvl6pPr marL="2284830" indent="0">
              <a:buNone/>
              <a:defRPr sz="1600" b="1"/>
            </a:lvl6pPr>
            <a:lvl7pPr marL="2741799" indent="0">
              <a:buNone/>
              <a:defRPr sz="1600" b="1"/>
            </a:lvl7pPr>
            <a:lvl8pPr marL="3198760" indent="0">
              <a:buNone/>
              <a:defRPr sz="1600" b="1"/>
            </a:lvl8pPr>
            <a:lvl9pPr marL="365573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964" indent="0">
              <a:buNone/>
              <a:defRPr sz="2000" b="1"/>
            </a:lvl2pPr>
            <a:lvl3pPr marL="913930" indent="0">
              <a:buNone/>
              <a:defRPr sz="1800" b="1"/>
            </a:lvl3pPr>
            <a:lvl4pPr marL="1370900" indent="0">
              <a:buNone/>
              <a:defRPr sz="1600" b="1"/>
            </a:lvl4pPr>
            <a:lvl5pPr marL="1827865" indent="0">
              <a:buNone/>
              <a:defRPr sz="1600" b="1"/>
            </a:lvl5pPr>
            <a:lvl6pPr marL="2284830" indent="0">
              <a:buNone/>
              <a:defRPr sz="1600" b="1"/>
            </a:lvl6pPr>
            <a:lvl7pPr marL="2741799" indent="0">
              <a:buNone/>
              <a:defRPr sz="1600" b="1"/>
            </a:lvl7pPr>
            <a:lvl8pPr marL="3198760" indent="0">
              <a:buNone/>
              <a:defRPr sz="1600" b="1"/>
            </a:lvl8pPr>
            <a:lvl9pPr marL="365573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6"/>
          <p:cNvSpPr>
            <a:spLocks noGrp="1"/>
          </p:cNvSpPr>
          <p:nvPr>
            <p:ph type="dt" sz="half" idx="10"/>
          </p:nvPr>
        </p:nvSpPr>
        <p:spPr/>
        <p:txBody>
          <a:bodyPr/>
          <a:lstStyle>
            <a:lvl1pPr>
              <a:defRPr sz="1400">
                <a:solidFill>
                  <a:schemeClr val="tx1"/>
                </a:solidFill>
                <a:latin typeface="Times New Roman" charset="0"/>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endParaRPr lang="en-US"/>
          </a:p>
          <a:p>
            <a:pPr>
              <a:defRPr/>
            </a:pPr>
            <a:fld id="{8C940871-3C2D-414A-8894-394B7D014C3A}" type="slidenum">
              <a:rPr lang="en-US"/>
              <a:pPr>
                <a:defRPr/>
              </a:pPr>
              <a:t>‹Nº›</a:t>
            </a:fld>
            <a:endParaRPr lang="en-US"/>
          </a:p>
        </p:txBody>
      </p:sp>
    </p:spTree>
    <p:extLst>
      <p:ext uri="{BB962C8B-B14F-4D97-AF65-F5344CB8AC3E}">
        <p14:creationId xmlns:p14="http://schemas.microsoft.com/office/powerpoint/2010/main" val="3632148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2"/>
          <p:cNvSpPr>
            <a:spLocks noGrp="1"/>
          </p:cNvSpPr>
          <p:nvPr>
            <p:ph type="dt" sz="half" idx="10"/>
          </p:nvPr>
        </p:nvSpPr>
        <p:spPr/>
        <p:txBody>
          <a:bodyPr/>
          <a:lstStyle>
            <a:lvl1pPr>
              <a:defRPr sz="1400">
                <a:solidFill>
                  <a:schemeClr val="tx1"/>
                </a:solidFill>
                <a:latin typeface="Times New Roman" charset="0"/>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endParaRPr lang="en-US"/>
          </a:p>
          <a:p>
            <a:pPr>
              <a:defRPr/>
            </a:pPr>
            <a:fld id="{D37891DA-F593-483E-A3C2-4060EECA496A}" type="slidenum">
              <a:rPr lang="en-US"/>
              <a:pPr>
                <a:defRPr/>
              </a:pPr>
              <a:t>‹Nº›</a:t>
            </a:fld>
            <a:endParaRPr lang="en-US"/>
          </a:p>
        </p:txBody>
      </p:sp>
    </p:spTree>
    <p:extLst>
      <p:ext uri="{BB962C8B-B14F-4D97-AF65-F5344CB8AC3E}">
        <p14:creationId xmlns:p14="http://schemas.microsoft.com/office/powerpoint/2010/main" val="1126795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5A9B12A-8441-43F3-8D32-E41DCFCEDD53}" type="datetimeFigureOut">
              <a:rPr lang="en-US"/>
              <a:pPr>
                <a:defRPr/>
              </a:pPr>
              <a:t>5/30/2014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D1BDF0-8D31-4448-A609-999209C75AC6}" type="slidenum">
              <a:rPr lang="en-US"/>
              <a:pPr>
                <a:defRPr/>
              </a:pPr>
              <a:t>‹Nº›</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z="1400">
                <a:solidFill>
                  <a:schemeClr val="tx1"/>
                </a:solidFill>
                <a:latin typeface="Times New Roman" charset="0"/>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endParaRPr lang="en-US"/>
          </a:p>
          <a:p>
            <a:pPr>
              <a:defRPr/>
            </a:pPr>
            <a:fld id="{4D42E288-CDEC-4EC1-B7B5-5468BD2B09BD}" type="slidenum">
              <a:rPr lang="en-US"/>
              <a:pPr>
                <a:defRPr/>
              </a:pPr>
              <a:t>‹Nº›</a:t>
            </a:fld>
            <a:endParaRPr lang="en-US"/>
          </a:p>
        </p:txBody>
      </p:sp>
    </p:spTree>
    <p:extLst>
      <p:ext uri="{BB962C8B-B14F-4D97-AF65-F5344CB8AC3E}">
        <p14:creationId xmlns:p14="http://schemas.microsoft.com/office/powerpoint/2010/main" val="2023123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964" indent="0">
              <a:buNone/>
              <a:defRPr sz="1200"/>
            </a:lvl2pPr>
            <a:lvl3pPr marL="913930" indent="0">
              <a:buNone/>
              <a:defRPr sz="1000"/>
            </a:lvl3pPr>
            <a:lvl4pPr marL="1370900" indent="0">
              <a:buNone/>
              <a:defRPr sz="900"/>
            </a:lvl4pPr>
            <a:lvl5pPr marL="1827865" indent="0">
              <a:buNone/>
              <a:defRPr sz="900"/>
            </a:lvl5pPr>
            <a:lvl6pPr marL="2284830" indent="0">
              <a:buNone/>
              <a:defRPr sz="900"/>
            </a:lvl6pPr>
            <a:lvl7pPr marL="2741799" indent="0">
              <a:buNone/>
              <a:defRPr sz="900"/>
            </a:lvl7pPr>
            <a:lvl8pPr marL="3198760" indent="0">
              <a:buNone/>
              <a:defRPr sz="900"/>
            </a:lvl8pPr>
            <a:lvl9pPr marL="365573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lvl1pPr>
              <a:defRPr sz="1400">
                <a:solidFill>
                  <a:schemeClr val="tx1"/>
                </a:solidFill>
                <a:latin typeface="Times New Roman" charset="0"/>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endParaRPr lang="en-US"/>
          </a:p>
          <a:p>
            <a:pPr>
              <a:defRPr/>
            </a:pPr>
            <a:fld id="{C1F21BCD-51A4-492B-817C-9D2522B0D61D}" type="slidenum">
              <a:rPr lang="en-US"/>
              <a:pPr>
                <a:defRPr/>
              </a:pPr>
              <a:t>‹Nº›</a:t>
            </a:fld>
            <a:endParaRPr lang="en-US"/>
          </a:p>
        </p:txBody>
      </p:sp>
    </p:spTree>
    <p:extLst>
      <p:ext uri="{BB962C8B-B14F-4D97-AF65-F5344CB8AC3E}">
        <p14:creationId xmlns:p14="http://schemas.microsoft.com/office/powerpoint/2010/main" val="13137712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64" indent="0">
              <a:buNone/>
              <a:defRPr sz="2800"/>
            </a:lvl2pPr>
            <a:lvl3pPr marL="913930" indent="0">
              <a:buNone/>
              <a:defRPr sz="2400"/>
            </a:lvl3pPr>
            <a:lvl4pPr marL="1370900" indent="0">
              <a:buNone/>
              <a:defRPr sz="2000"/>
            </a:lvl4pPr>
            <a:lvl5pPr marL="1827865" indent="0">
              <a:buNone/>
              <a:defRPr sz="2000"/>
            </a:lvl5pPr>
            <a:lvl6pPr marL="2284830" indent="0">
              <a:buNone/>
              <a:defRPr sz="2000"/>
            </a:lvl6pPr>
            <a:lvl7pPr marL="2741799" indent="0">
              <a:buNone/>
              <a:defRPr sz="2000"/>
            </a:lvl7pPr>
            <a:lvl8pPr marL="3198760" indent="0">
              <a:buNone/>
              <a:defRPr sz="2000"/>
            </a:lvl8pPr>
            <a:lvl9pPr marL="365573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64" indent="0">
              <a:buNone/>
              <a:defRPr sz="1200"/>
            </a:lvl2pPr>
            <a:lvl3pPr marL="913930" indent="0">
              <a:buNone/>
              <a:defRPr sz="1000"/>
            </a:lvl3pPr>
            <a:lvl4pPr marL="1370900" indent="0">
              <a:buNone/>
              <a:defRPr sz="900"/>
            </a:lvl4pPr>
            <a:lvl5pPr marL="1827865" indent="0">
              <a:buNone/>
              <a:defRPr sz="900"/>
            </a:lvl5pPr>
            <a:lvl6pPr marL="2284830" indent="0">
              <a:buNone/>
              <a:defRPr sz="900"/>
            </a:lvl6pPr>
            <a:lvl7pPr marL="2741799" indent="0">
              <a:buNone/>
              <a:defRPr sz="900"/>
            </a:lvl7pPr>
            <a:lvl8pPr marL="3198760" indent="0">
              <a:buNone/>
              <a:defRPr sz="900"/>
            </a:lvl8pPr>
            <a:lvl9pPr marL="365573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lvl1pPr>
              <a:defRPr sz="1400">
                <a:solidFill>
                  <a:schemeClr val="tx1"/>
                </a:solidFill>
                <a:latin typeface="Times New Roman" charset="0"/>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endParaRPr lang="en-US"/>
          </a:p>
          <a:p>
            <a:pPr>
              <a:defRPr/>
            </a:pPr>
            <a:fld id="{4F8837B7-064A-4C39-9262-689016FE82DA}" type="slidenum">
              <a:rPr lang="en-US"/>
              <a:pPr>
                <a:defRPr/>
              </a:pPr>
              <a:t>‹Nº›</a:t>
            </a:fld>
            <a:endParaRPr lang="en-US"/>
          </a:p>
        </p:txBody>
      </p:sp>
    </p:spTree>
    <p:extLst>
      <p:ext uri="{BB962C8B-B14F-4D97-AF65-F5344CB8AC3E}">
        <p14:creationId xmlns:p14="http://schemas.microsoft.com/office/powerpoint/2010/main" val="6139755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sz="1400">
                <a:solidFill>
                  <a:schemeClr val="tx1"/>
                </a:solidFill>
                <a:latin typeface="Times New Roman" charset="0"/>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endParaRPr lang="en-US"/>
          </a:p>
          <a:p>
            <a:pPr>
              <a:defRPr/>
            </a:pPr>
            <a:fld id="{145408E5-B052-4007-920D-4F4CB1660DA5}" type="slidenum">
              <a:rPr lang="en-US"/>
              <a:pPr>
                <a:defRPr/>
              </a:pPr>
              <a:t>‹Nº›</a:t>
            </a:fld>
            <a:endParaRPr lang="en-US"/>
          </a:p>
        </p:txBody>
      </p:sp>
    </p:spTree>
    <p:extLst>
      <p:ext uri="{BB962C8B-B14F-4D97-AF65-F5344CB8AC3E}">
        <p14:creationId xmlns:p14="http://schemas.microsoft.com/office/powerpoint/2010/main" val="31052146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0960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0" y="0"/>
            <a:ext cx="6705600" cy="60960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sz="1400">
                <a:solidFill>
                  <a:schemeClr val="tx1"/>
                </a:solidFill>
                <a:latin typeface="Times New Roman" charset="0"/>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endParaRPr lang="en-US"/>
          </a:p>
          <a:p>
            <a:pPr>
              <a:defRPr/>
            </a:pPr>
            <a:fld id="{B6E7460C-4F36-48EA-B006-C77C98B27084}" type="slidenum">
              <a:rPr lang="en-US"/>
              <a:pPr>
                <a:defRPr/>
              </a:pPr>
              <a:t>‹Nº›</a:t>
            </a:fld>
            <a:endParaRPr lang="en-US"/>
          </a:p>
        </p:txBody>
      </p:sp>
    </p:spTree>
    <p:extLst>
      <p:ext uri="{BB962C8B-B14F-4D97-AF65-F5344CB8AC3E}">
        <p14:creationId xmlns:p14="http://schemas.microsoft.com/office/powerpoint/2010/main" val="5354822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A66C2E0-BDA7-4820-9E91-F4389D6AF2C6}" type="datetimeFigureOut">
              <a:rPr lang="en-US">
                <a:solidFill>
                  <a:prstClr val="white">
                    <a:tint val="75000"/>
                  </a:prstClr>
                </a:solidFill>
              </a:rPr>
              <a:pPr>
                <a:defRPr/>
              </a:pPr>
              <a:t>5/30/2014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FEC313-50F4-4749-BCDC-0D0C3F977C8C}" type="slidenum">
              <a:rPr lang="en-US">
                <a:solidFill>
                  <a:prstClr val="white">
                    <a:tint val="75000"/>
                  </a:prstClr>
                </a:solidFill>
              </a:rPr>
              <a:pPr>
                <a:defRPr/>
              </a:pPr>
              <a:t>‹Nº›</a:t>
            </a:fld>
            <a:endParaRPr lang="en-US">
              <a:solidFill>
                <a:prstClr val="white">
                  <a:tint val="75000"/>
                </a:prstClr>
              </a:solidFill>
            </a:endParaRPr>
          </a:p>
        </p:txBody>
      </p:sp>
    </p:spTree>
    <p:extLst>
      <p:ext uri="{BB962C8B-B14F-4D97-AF65-F5344CB8AC3E}">
        <p14:creationId xmlns:p14="http://schemas.microsoft.com/office/powerpoint/2010/main" val="8923140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C5DC5B2-B045-47E0-9653-09A03BFC2CCC}" type="datetimeFigureOut">
              <a:rPr lang="en-US">
                <a:solidFill>
                  <a:prstClr val="white">
                    <a:tint val="75000"/>
                  </a:prstClr>
                </a:solidFill>
              </a:rPr>
              <a:pPr>
                <a:defRPr/>
              </a:pPr>
              <a:t>5/30/2014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DD5E730-21C7-47F5-B7AB-550424A5E6E7}" type="slidenum">
              <a:rPr lang="en-US">
                <a:solidFill>
                  <a:prstClr val="white">
                    <a:tint val="75000"/>
                  </a:prstClr>
                </a:solidFill>
              </a:rPr>
              <a:pPr>
                <a:defRPr/>
              </a:pPr>
              <a:t>‹Nº›</a:t>
            </a:fld>
            <a:endParaRPr lang="en-US">
              <a:solidFill>
                <a:prstClr val="white">
                  <a:tint val="75000"/>
                </a:prstClr>
              </a:solidFill>
            </a:endParaRPr>
          </a:p>
        </p:txBody>
      </p:sp>
    </p:spTree>
    <p:extLst>
      <p:ext uri="{BB962C8B-B14F-4D97-AF65-F5344CB8AC3E}">
        <p14:creationId xmlns:p14="http://schemas.microsoft.com/office/powerpoint/2010/main" val="19707567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82E5F59-1A1D-47E4-870A-D02D48C86610}" type="datetimeFigureOut">
              <a:rPr lang="en-US">
                <a:solidFill>
                  <a:prstClr val="white">
                    <a:tint val="75000"/>
                  </a:prstClr>
                </a:solidFill>
              </a:rPr>
              <a:pPr>
                <a:defRPr/>
              </a:pPr>
              <a:t>5/30/2014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4C8922-D6C3-4DC3-86FB-EF8A3F156CC6}" type="slidenum">
              <a:rPr lang="en-US">
                <a:solidFill>
                  <a:prstClr val="white">
                    <a:tint val="75000"/>
                  </a:prstClr>
                </a:solidFill>
              </a:rPr>
              <a:pPr>
                <a:defRPr/>
              </a:pPr>
              <a:t>‹Nº›</a:t>
            </a:fld>
            <a:endParaRPr lang="en-US">
              <a:solidFill>
                <a:prstClr val="white">
                  <a:tint val="75000"/>
                </a:prstClr>
              </a:solidFill>
            </a:endParaRPr>
          </a:p>
        </p:txBody>
      </p:sp>
    </p:spTree>
    <p:extLst>
      <p:ext uri="{BB962C8B-B14F-4D97-AF65-F5344CB8AC3E}">
        <p14:creationId xmlns:p14="http://schemas.microsoft.com/office/powerpoint/2010/main" val="13383612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C223D44-FCD0-4499-8157-DA6AA7E06EBC}" type="datetimeFigureOut">
              <a:rPr lang="en-US">
                <a:solidFill>
                  <a:prstClr val="white">
                    <a:tint val="75000"/>
                  </a:prstClr>
                </a:solidFill>
              </a:rPr>
              <a:pPr>
                <a:defRPr/>
              </a:pPr>
              <a:t>5/30/2014</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F8CCDE4-CE01-4FE1-BDF9-AF979AF99514}" type="slidenum">
              <a:rPr lang="en-US">
                <a:solidFill>
                  <a:prstClr val="white">
                    <a:tint val="75000"/>
                  </a:prstClr>
                </a:solidFill>
              </a:rPr>
              <a:pPr>
                <a:defRPr/>
              </a:pPr>
              <a:t>‹Nº›</a:t>
            </a:fld>
            <a:endParaRPr lang="en-US">
              <a:solidFill>
                <a:prstClr val="white">
                  <a:tint val="75000"/>
                </a:prstClr>
              </a:solidFill>
            </a:endParaRPr>
          </a:p>
        </p:txBody>
      </p:sp>
    </p:spTree>
    <p:extLst>
      <p:ext uri="{BB962C8B-B14F-4D97-AF65-F5344CB8AC3E}">
        <p14:creationId xmlns:p14="http://schemas.microsoft.com/office/powerpoint/2010/main" val="38842840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1DD68B0-858F-45CC-97EE-E3A837762CD8}" type="datetimeFigureOut">
              <a:rPr lang="en-US">
                <a:solidFill>
                  <a:prstClr val="white">
                    <a:tint val="75000"/>
                  </a:prstClr>
                </a:solidFill>
              </a:rPr>
              <a:pPr>
                <a:defRPr/>
              </a:pPr>
              <a:t>5/30/2014</a:t>
            </a:fld>
            <a:endParaRPr lang="en-US">
              <a:solidFill>
                <a:prstClr val="white">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04CAD03-7562-47C7-BC40-C75E14F8CDFF}" type="slidenum">
              <a:rPr lang="en-US">
                <a:solidFill>
                  <a:prstClr val="white">
                    <a:tint val="75000"/>
                  </a:prstClr>
                </a:solidFill>
              </a:rPr>
              <a:pPr>
                <a:defRPr/>
              </a:pPr>
              <a:t>‹Nº›</a:t>
            </a:fld>
            <a:endParaRPr lang="en-US">
              <a:solidFill>
                <a:prstClr val="white">
                  <a:tint val="75000"/>
                </a:prstClr>
              </a:solidFill>
            </a:endParaRPr>
          </a:p>
        </p:txBody>
      </p:sp>
    </p:spTree>
    <p:extLst>
      <p:ext uri="{BB962C8B-B14F-4D97-AF65-F5344CB8AC3E}">
        <p14:creationId xmlns:p14="http://schemas.microsoft.com/office/powerpoint/2010/main" val="402969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2E2AEDC-8456-4E9B-A3C0-D7F0BF8B5965}" type="datetimeFigureOut">
              <a:rPr lang="en-US"/>
              <a:pPr>
                <a:defRPr/>
              </a:pPr>
              <a:t>5/30/2014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9323DAF-818B-4B50-A500-B942CB0F8F9F}" type="slidenum">
              <a:rPr lang="en-US"/>
              <a:pPr>
                <a:defRPr/>
              </a:pPr>
              <a:t>‹Nº›</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9D48EB6-3856-43DA-8DC1-5CA449338D06}" type="datetimeFigureOut">
              <a:rPr lang="en-US">
                <a:solidFill>
                  <a:prstClr val="white">
                    <a:tint val="75000"/>
                  </a:prstClr>
                </a:solidFill>
              </a:rPr>
              <a:pPr>
                <a:defRPr/>
              </a:pPr>
              <a:t>5/30/2014</a:t>
            </a:fld>
            <a:endParaRPr lang="en-US">
              <a:solidFill>
                <a:prstClr val="white">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31EC6CF-C81E-4950-82AD-D742067503E1}" type="slidenum">
              <a:rPr lang="en-US">
                <a:solidFill>
                  <a:prstClr val="white">
                    <a:tint val="75000"/>
                  </a:prstClr>
                </a:solidFill>
              </a:rPr>
              <a:pPr>
                <a:defRPr/>
              </a:pPr>
              <a:t>‹Nº›</a:t>
            </a:fld>
            <a:endParaRPr lang="en-US">
              <a:solidFill>
                <a:prstClr val="white">
                  <a:tint val="75000"/>
                </a:prstClr>
              </a:solidFill>
            </a:endParaRPr>
          </a:p>
        </p:txBody>
      </p:sp>
    </p:spTree>
    <p:extLst>
      <p:ext uri="{BB962C8B-B14F-4D97-AF65-F5344CB8AC3E}">
        <p14:creationId xmlns:p14="http://schemas.microsoft.com/office/powerpoint/2010/main" val="2586914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B0D6B82-E787-4BF0-B79C-CD93F48BBAE9}" type="datetimeFigureOut">
              <a:rPr lang="en-US">
                <a:solidFill>
                  <a:prstClr val="white">
                    <a:tint val="75000"/>
                  </a:prstClr>
                </a:solidFill>
              </a:rPr>
              <a:pPr>
                <a:defRPr/>
              </a:pPr>
              <a:t>5/30/2014</a:t>
            </a:fld>
            <a:endParaRPr lang="en-US">
              <a:solidFill>
                <a:prstClr val="white">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92AA709-F352-4A5C-9EC0-F5601E81BD14}" type="slidenum">
              <a:rPr lang="en-US">
                <a:solidFill>
                  <a:prstClr val="white">
                    <a:tint val="75000"/>
                  </a:prstClr>
                </a:solidFill>
              </a:rPr>
              <a:pPr>
                <a:defRPr/>
              </a:pPr>
              <a:t>‹Nº›</a:t>
            </a:fld>
            <a:endParaRPr lang="en-US">
              <a:solidFill>
                <a:prstClr val="white">
                  <a:tint val="75000"/>
                </a:prstClr>
              </a:solidFill>
            </a:endParaRPr>
          </a:p>
        </p:txBody>
      </p:sp>
    </p:spTree>
    <p:extLst>
      <p:ext uri="{BB962C8B-B14F-4D97-AF65-F5344CB8AC3E}">
        <p14:creationId xmlns:p14="http://schemas.microsoft.com/office/powerpoint/2010/main" val="6739917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DA7F9DD-0AD1-4E1E-8111-CE2ACA0B4457}" type="datetimeFigureOut">
              <a:rPr lang="en-US">
                <a:solidFill>
                  <a:prstClr val="white">
                    <a:tint val="75000"/>
                  </a:prstClr>
                </a:solidFill>
              </a:rPr>
              <a:pPr>
                <a:defRPr/>
              </a:pPr>
              <a:t>5/30/2014</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F53C200-C673-401E-8761-136B5E0C197B}" type="slidenum">
              <a:rPr lang="en-US">
                <a:solidFill>
                  <a:prstClr val="white">
                    <a:tint val="75000"/>
                  </a:prstClr>
                </a:solidFill>
              </a:rPr>
              <a:pPr>
                <a:defRPr/>
              </a:pPr>
              <a:t>‹Nº›</a:t>
            </a:fld>
            <a:endParaRPr lang="en-US">
              <a:solidFill>
                <a:prstClr val="white">
                  <a:tint val="75000"/>
                </a:prstClr>
              </a:solidFill>
            </a:endParaRPr>
          </a:p>
        </p:txBody>
      </p:sp>
    </p:spTree>
    <p:extLst>
      <p:ext uri="{BB962C8B-B14F-4D97-AF65-F5344CB8AC3E}">
        <p14:creationId xmlns:p14="http://schemas.microsoft.com/office/powerpoint/2010/main" val="17477991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_tradnl"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063F66F-6864-4621-A053-25A4EAE105F4}" type="datetimeFigureOut">
              <a:rPr lang="en-US">
                <a:solidFill>
                  <a:prstClr val="white">
                    <a:tint val="75000"/>
                  </a:prstClr>
                </a:solidFill>
              </a:rPr>
              <a:pPr>
                <a:defRPr/>
              </a:pPr>
              <a:t>5/30/2014</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DCC0194-BBAD-4A36-9066-AD85F050BFC8}" type="slidenum">
              <a:rPr lang="en-US">
                <a:solidFill>
                  <a:prstClr val="white">
                    <a:tint val="75000"/>
                  </a:prstClr>
                </a:solidFill>
              </a:rPr>
              <a:pPr>
                <a:defRPr/>
              </a:pPr>
              <a:t>‹Nº›</a:t>
            </a:fld>
            <a:endParaRPr lang="en-US">
              <a:solidFill>
                <a:prstClr val="white">
                  <a:tint val="75000"/>
                </a:prstClr>
              </a:solidFill>
            </a:endParaRPr>
          </a:p>
        </p:txBody>
      </p:sp>
    </p:spTree>
    <p:extLst>
      <p:ext uri="{BB962C8B-B14F-4D97-AF65-F5344CB8AC3E}">
        <p14:creationId xmlns:p14="http://schemas.microsoft.com/office/powerpoint/2010/main" val="5179267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1C03EA8-BF1A-4D80-B5AD-8DE1F48F7212}" type="datetimeFigureOut">
              <a:rPr lang="en-US">
                <a:solidFill>
                  <a:prstClr val="white">
                    <a:tint val="75000"/>
                  </a:prstClr>
                </a:solidFill>
              </a:rPr>
              <a:pPr>
                <a:defRPr/>
              </a:pPr>
              <a:t>5/30/2014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86CBC9-91DC-4318-B37E-4D193CAC8A3B}" type="slidenum">
              <a:rPr lang="en-US">
                <a:solidFill>
                  <a:prstClr val="white">
                    <a:tint val="75000"/>
                  </a:prstClr>
                </a:solidFill>
              </a:rPr>
              <a:pPr>
                <a:defRPr/>
              </a:pPr>
              <a:t>‹Nº›</a:t>
            </a:fld>
            <a:endParaRPr lang="en-US">
              <a:solidFill>
                <a:prstClr val="white">
                  <a:tint val="75000"/>
                </a:prstClr>
              </a:solidFill>
            </a:endParaRPr>
          </a:p>
        </p:txBody>
      </p:sp>
    </p:spTree>
    <p:extLst>
      <p:ext uri="{BB962C8B-B14F-4D97-AF65-F5344CB8AC3E}">
        <p14:creationId xmlns:p14="http://schemas.microsoft.com/office/powerpoint/2010/main" val="11753101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EC8D17A-B5A0-4157-948C-D39B9AF51EB0}" type="datetimeFigureOut">
              <a:rPr lang="en-US">
                <a:solidFill>
                  <a:prstClr val="white">
                    <a:tint val="75000"/>
                  </a:prstClr>
                </a:solidFill>
              </a:rPr>
              <a:pPr>
                <a:defRPr/>
              </a:pPr>
              <a:t>5/30/2014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2740EA4-41EE-4E0F-83B3-D5BF49D1B240}" type="slidenum">
              <a:rPr lang="en-US">
                <a:solidFill>
                  <a:prstClr val="white">
                    <a:tint val="75000"/>
                  </a:prstClr>
                </a:solidFill>
              </a:rPr>
              <a:pPr>
                <a:defRPr/>
              </a:pPr>
              <a:t>‹Nº›</a:t>
            </a:fld>
            <a:endParaRPr lang="en-US">
              <a:solidFill>
                <a:prstClr val="white">
                  <a:tint val="75000"/>
                </a:prstClr>
              </a:solidFill>
            </a:endParaRPr>
          </a:p>
        </p:txBody>
      </p:sp>
    </p:spTree>
    <p:extLst>
      <p:ext uri="{BB962C8B-B14F-4D97-AF65-F5344CB8AC3E}">
        <p14:creationId xmlns:p14="http://schemas.microsoft.com/office/powerpoint/2010/main" val="41797788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131F5B6-DCA4-40DD-BA90-2DC9C25EFCDB}" type="datetimeFigureOut">
              <a:rPr lang="en-US">
                <a:solidFill>
                  <a:prstClr val="black">
                    <a:tint val="75000"/>
                  </a:prstClr>
                </a:solidFill>
              </a:rPr>
              <a:pPr>
                <a:defRPr/>
              </a:pPr>
              <a:t>5/30/2014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20AD40B-B2D9-49C5-981E-B04E9BA35F70}"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39220017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CEEB064-8FB3-49B3-A71B-9AA7E14B109B}" type="datetimeFigureOut">
              <a:rPr lang="en-US">
                <a:solidFill>
                  <a:prstClr val="black">
                    <a:tint val="75000"/>
                  </a:prstClr>
                </a:solidFill>
              </a:rPr>
              <a:pPr>
                <a:defRPr/>
              </a:pPr>
              <a:t>5/30/2014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8F2548-D0D7-4DEA-BB78-62D14D860BEF}"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31637938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5A9B12A-8441-43F3-8D32-E41DCFCEDD53}" type="datetimeFigureOut">
              <a:rPr lang="en-US">
                <a:solidFill>
                  <a:prstClr val="black">
                    <a:tint val="75000"/>
                  </a:prstClr>
                </a:solidFill>
              </a:rPr>
              <a:pPr>
                <a:defRPr/>
              </a:pPr>
              <a:t>5/30/2014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3D1BDF0-8D31-4448-A609-999209C75AC6}"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6127793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2E2AEDC-8456-4E9B-A3C0-D7F0BF8B5965}" type="datetimeFigureOut">
              <a:rPr lang="en-US">
                <a:solidFill>
                  <a:prstClr val="black">
                    <a:tint val="75000"/>
                  </a:prstClr>
                </a:solidFill>
              </a:rPr>
              <a:pPr>
                <a:defRPr/>
              </a:pPr>
              <a:t>5/30/2014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9323DAF-818B-4B50-A500-B942CB0F8F9F}"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1318610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C46898E-E710-4CA3-9576-887EE4E83C09}" type="datetimeFigureOut">
              <a:rPr lang="en-US"/>
              <a:pPr>
                <a:defRPr/>
              </a:pPr>
              <a:t>5/30/2014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846FEA6-26D9-47A3-B376-2E41DC3C12CF}" type="slidenum">
              <a:rPr lang="en-US"/>
              <a:pPr>
                <a:defRPr/>
              </a:pPr>
              <a:t>‹Nº›</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C46898E-E710-4CA3-9576-887EE4E83C09}" type="datetimeFigureOut">
              <a:rPr lang="en-US">
                <a:solidFill>
                  <a:prstClr val="black">
                    <a:tint val="75000"/>
                  </a:prstClr>
                </a:solidFill>
              </a:rPr>
              <a:pPr>
                <a:defRPr/>
              </a:pPr>
              <a:t>5/30/2014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846FEA6-26D9-47A3-B376-2E41DC3C12CF}"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13639759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BAC3197-3EFF-4E52-98A0-67F38AC1596C}" type="datetimeFigureOut">
              <a:rPr lang="en-US">
                <a:solidFill>
                  <a:prstClr val="black">
                    <a:tint val="75000"/>
                  </a:prstClr>
                </a:solidFill>
              </a:rPr>
              <a:pPr>
                <a:defRPr/>
              </a:pPr>
              <a:t>5/30/2014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1AC2461-73E5-412B-9395-806F879E0534}"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17586385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285D0BB-01B5-4061-B92B-E1F8AB54D718}" type="datetimeFigureOut">
              <a:rPr lang="en-US">
                <a:solidFill>
                  <a:prstClr val="black">
                    <a:tint val="75000"/>
                  </a:prstClr>
                </a:solidFill>
              </a:rPr>
              <a:pPr>
                <a:defRPr/>
              </a:pPr>
              <a:t>5/30/2014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51DA80A-4C0A-4FCF-AD7D-36D1A411B347}"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18111995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56502EE-5F84-42CD-8E30-8AECEB8D9E3B}" type="datetimeFigureOut">
              <a:rPr lang="en-US">
                <a:solidFill>
                  <a:prstClr val="black">
                    <a:tint val="75000"/>
                  </a:prstClr>
                </a:solidFill>
              </a:rPr>
              <a:pPr>
                <a:defRPr/>
              </a:pPr>
              <a:t>5/30/2014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3559753-275C-425F-91AF-9B1FAEF63472}"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4969078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7CE70CB-A7EB-48A9-8BC3-AE8F921799D5}" type="datetimeFigureOut">
              <a:rPr lang="en-US">
                <a:solidFill>
                  <a:prstClr val="black">
                    <a:tint val="75000"/>
                  </a:prstClr>
                </a:solidFill>
              </a:rPr>
              <a:pPr>
                <a:defRPr/>
              </a:pPr>
              <a:t>5/30/2014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7AB2D6F-0FEC-4ACA-BD47-CD6911B18964}"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13756958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4EB08D6-484D-4EC5-A924-1328D3F23889}" type="datetimeFigureOut">
              <a:rPr lang="en-US">
                <a:solidFill>
                  <a:prstClr val="black">
                    <a:tint val="75000"/>
                  </a:prstClr>
                </a:solidFill>
              </a:rPr>
              <a:pPr>
                <a:defRPr/>
              </a:pPr>
              <a:t>5/30/2014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8B3D2AE-D208-49D3-97F4-5E695B8C547B}"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40936633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5B606A1-E1D3-4C2E-AE69-0DFDD0A05121}" type="datetimeFigureOut">
              <a:rPr lang="en-US">
                <a:solidFill>
                  <a:prstClr val="black">
                    <a:tint val="75000"/>
                  </a:prstClr>
                </a:solidFill>
              </a:rPr>
              <a:pPr>
                <a:defRPr/>
              </a:pPr>
              <a:t>5/30/2014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0930CA-CA3C-421C-B334-43DEE5B3A4E1}"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27043215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793602" name="Rectangle 2"/>
          <p:cNvSpPr>
            <a:spLocks noGrp="1" noChangeArrowheads="1"/>
          </p:cNvSpPr>
          <p:nvPr>
            <p:ph type="subTitle" idx="1"/>
          </p:nvPr>
        </p:nvSpPr>
        <p:spPr>
          <a:xfrm>
            <a:off x="1371600" y="3886200"/>
            <a:ext cx="6400800" cy="1752600"/>
          </a:xfrm>
        </p:spPr>
        <p:txBody>
          <a:bodyPr/>
          <a:lstStyle>
            <a:lvl1pPr marL="0" indent="0" algn="ctr">
              <a:defRPr/>
            </a:lvl1pPr>
          </a:lstStyle>
          <a:p>
            <a:r>
              <a:rPr lang="en-US"/>
              <a:t>Click to edit Master subtitle style</a:t>
            </a:r>
          </a:p>
        </p:txBody>
      </p:sp>
      <p:sp>
        <p:nvSpPr>
          <p:cNvPr id="3" name="Rectangle 3"/>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4"/>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sldNum" sz="quarter" idx="12"/>
          </p:nvPr>
        </p:nvSpPr>
        <p:spPr/>
        <p:txBody>
          <a:bodyPr/>
          <a:lstStyle>
            <a:lvl1pPr>
              <a:defRPr/>
            </a:lvl1pPr>
          </a:lstStyle>
          <a:p>
            <a:pPr>
              <a:defRPr/>
            </a:pPr>
            <a:fld id="{8EA1BE5B-90CE-47F5-B274-6461DB854C59}" type="slidenum">
              <a:rPr lang="en-US">
                <a:solidFill>
                  <a:prstClr val="black">
                    <a:tint val="75000"/>
                  </a:prstClr>
                </a:solidFill>
              </a:rPr>
              <a:pPr>
                <a:defRPr/>
              </a:pPr>
              <a:t>‹Nº›</a:t>
            </a:fld>
            <a:endParaRPr lang="en-US" sz="1400">
              <a:solidFill>
                <a:prstClr val="black"/>
              </a:solidFill>
            </a:endParaRPr>
          </a:p>
        </p:txBody>
      </p:sp>
    </p:spTree>
    <p:extLst>
      <p:ext uri="{BB962C8B-B14F-4D97-AF65-F5344CB8AC3E}">
        <p14:creationId xmlns:p14="http://schemas.microsoft.com/office/powerpoint/2010/main" val="12959813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A78948-8EB3-48B2-9DD9-64CAD8DACA85}"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0766094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6D5E65-55A8-4AE5-B066-7816B1A395D8}"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692868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BAC3197-3EFF-4E52-98A0-67F38AC1596C}" type="datetimeFigureOut">
              <a:rPr lang="en-US"/>
              <a:pPr>
                <a:defRPr/>
              </a:pPr>
              <a:t>5/30/2014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1AC2461-73E5-412B-9395-806F879E0534}" type="slidenum">
              <a:rPr lang="en-US"/>
              <a:pPr>
                <a:defRPr/>
              </a:pPr>
              <a:t>‹Nº›</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8921EB-82B9-418C-898F-5774310800C2}"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5305379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D718C2-629F-4F50-A91C-E99BBB5D6A25}"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1055892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F5E1786-9D43-4F41-849C-B2F75692958D}"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1664370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E4852AE-F3FF-4140-BEA8-E15A859A2DB4}"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1373501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611202E-CB47-44FE-B396-568480138465}"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6030337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B49C06-CD6C-496C-BD7C-26DC016D36CE}"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3782080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22CC9F-EBDA-4CD0-B37E-BEE7512753F3}"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2458430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13A6A5-4500-4601-A268-6F303A5E65B6}"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5783068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EB58A5-DD7E-49B8-B29F-8047E1D858A9}"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0877767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65E5E1-2D0A-4EDA-B11C-4E5FC0AF7774}"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056096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285D0BB-01B5-4061-B92B-E1F8AB54D718}" type="datetimeFigureOut">
              <a:rPr lang="en-US"/>
              <a:pPr>
                <a:defRPr/>
              </a:pPr>
              <a:t>5/30/2014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51DA80A-4C0A-4FCF-AD7D-36D1A411B347}" type="slidenum">
              <a:rPr lang="en-US"/>
              <a:pPr>
                <a:defRPr/>
              </a:pPr>
              <a:t>‹Nº›</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A78948-8EB3-48B2-9DD9-64CAD8DACA85}"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4180041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6D5E65-55A8-4AE5-B066-7816B1A395D8}"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799365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8921EB-82B9-418C-898F-5774310800C2}"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3029996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D718C2-629F-4F50-A91C-E99BBB5D6A25}"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4650327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F5E1786-9D43-4F41-849C-B2F75692958D}"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795326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E4852AE-F3FF-4140-BEA8-E15A859A2DB4}"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063511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611202E-CB47-44FE-B396-568480138465}"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8056349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B49C06-CD6C-496C-BD7C-26DC016D36CE}"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0820920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22CC9F-EBDA-4CD0-B37E-BEE7512753F3}"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5781685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13A6A5-4500-4601-A268-6F303A5E65B6}"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47714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56502EE-5F84-42CD-8E30-8AECEB8D9E3B}" type="datetimeFigureOut">
              <a:rPr lang="en-US"/>
              <a:pPr>
                <a:defRPr/>
              </a:pPr>
              <a:t>5/30/2014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3559753-275C-425F-91AF-9B1FAEF63472}" type="slidenum">
              <a:rPr lang="en-US"/>
              <a:pPr>
                <a:defRPr/>
              </a:pPr>
              <a:t>‹Nº›</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EB58A5-DD7E-49B8-B29F-8047E1D858A9}"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0881371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65E5E1-2D0A-4EDA-B11C-4E5FC0AF7774}"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1584323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A78948-8EB3-48B2-9DD9-64CAD8DACA85}"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1451441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6D5E65-55A8-4AE5-B066-7816B1A395D8}"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7077403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8921EB-82B9-418C-898F-5774310800C2}"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6691416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D718C2-629F-4F50-A91C-E99BBB5D6A25}"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3190200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F5E1786-9D43-4F41-849C-B2F75692958D}"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1355434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E4852AE-F3FF-4140-BEA8-E15A859A2DB4}"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0092344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611202E-CB47-44FE-B396-568480138465}"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299137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B49C06-CD6C-496C-BD7C-26DC016D36CE}"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115663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7CE70CB-A7EB-48A9-8BC3-AE8F921799D5}" type="datetimeFigureOut">
              <a:rPr lang="en-US"/>
              <a:pPr>
                <a:defRPr/>
              </a:pPr>
              <a:t>5/30/2014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7AB2D6F-0FEC-4ACA-BD47-CD6911B18964}" type="slidenum">
              <a:rPr lang="en-US"/>
              <a:pPr>
                <a:defRPr/>
              </a:pPr>
              <a:t>‹Nº›</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22CC9F-EBDA-4CD0-B37E-BEE7512753F3}"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6617475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13A6A5-4500-4601-A268-6F303A5E65B6}"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5187524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EB58A5-DD7E-49B8-B29F-8047E1D858A9}"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2335769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65E5E1-2D0A-4EDA-B11C-4E5FC0AF7774}"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308833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793602" name="Rectangle 2"/>
          <p:cNvSpPr>
            <a:spLocks noGrp="1" noChangeArrowheads="1"/>
          </p:cNvSpPr>
          <p:nvPr>
            <p:ph type="subTitle" idx="1"/>
          </p:nvPr>
        </p:nvSpPr>
        <p:spPr>
          <a:xfrm>
            <a:off x="1371600" y="3886200"/>
            <a:ext cx="6400800" cy="1752600"/>
          </a:xfrm>
        </p:spPr>
        <p:txBody>
          <a:bodyPr/>
          <a:lstStyle>
            <a:lvl1pPr marL="0" indent="0" algn="ctr">
              <a:defRPr/>
            </a:lvl1pPr>
          </a:lstStyle>
          <a:p>
            <a:r>
              <a:rPr lang="en-US"/>
              <a:t>Click to edit Master subtitle style</a:t>
            </a:r>
          </a:p>
        </p:txBody>
      </p:sp>
      <p:sp>
        <p:nvSpPr>
          <p:cNvPr id="3" name="Rectangle 3"/>
          <p:cNvSpPr>
            <a:spLocks noGrp="1" noChangeArrowheads="1"/>
          </p:cNvSpPr>
          <p:nvPr>
            <p:ph type="dt" sz="half" idx="10"/>
          </p:nvPr>
        </p:nvSpPr>
        <p:spPr/>
        <p:txBody>
          <a:bodyPr/>
          <a:lstStyle>
            <a:lvl1pPr>
              <a:defRPr/>
            </a:lvl1pPr>
          </a:lstStyle>
          <a:p>
            <a:pPr>
              <a:defRPr/>
            </a:pPr>
            <a:endParaRPr lang="en-US"/>
          </a:p>
        </p:txBody>
      </p:sp>
      <p:sp>
        <p:nvSpPr>
          <p:cNvPr id="4" name="Rectangle 4"/>
          <p:cNvSpPr>
            <a:spLocks noGrp="1" noChangeArrowheads="1"/>
          </p:cNvSpPr>
          <p:nvPr>
            <p:ph type="ftr" sz="quarter" idx="11"/>
          </p:nvPr>
        </p:nvSpPr>
        <p:spPr/>
        <p:txBody>
          <a:bodyPr/>
          <a:lstStyle>
            <a:lvl1pPr>
              <a:defRPr/>
            </a:lvl1pPr>
          </a:lstStyle>
          <a:p>
            <a:pPr>
              <a:defRPr/>
            </a:pPr>
            <a:endParaRPr lang="en-US"/>
          </a:p>
        </p:txBody>
      </p:sp>
      <p:sp>
        <p:nvSpPr>
          <p:cNvPr id="5" name="Rectangle 5"/>
          <p:cNvSpPr>
            <a:spLocks noGrp="1" noChangeArrowheads="1"/>
          </p:cNvSpPr>
          <p:nvPr>
            <p:ph type="sldNum" sz="quarter" idx="12"/>
          </p:nvPr>
        </p:nvSpPr>
        <p:spPr/>
        <p:txBody>
          <a:bodyPr/>
          <a:lstStyle>
            <a:lvl1pPr>
              <a:defRPr/>
            </a:lvl1pPr>
          </a:lstStyle>
          <a:p>
            <a:pPr>
              <a:defRPr/>
            </a:pPr>
            <a:fld id="{8EA1BE5B-90CE-47F5-B274-6461DB854C59}" type="slidenum">
              <a:rPr lang="en-US"/>
              <a:pPr>
                <a:defRPr/>
              </a:pPr>
              <a:t>‹Nº›</a:t>
            </a:fld>
            <a:endParaRPr lang="en-US" sz="1400">
              <a:solidFill>
                <a:schemeClr val="tx1"/>
              </a:solidFill>
            </a:endParaRPr>
          </a:p>
        </p:txBody>
      </p:sp>
    </p:spTree>
    <p:extLst>
      <p:ext uri="{BB962C8B-B14F-4D97-AF65-F5344CB8AC3E}">
        <p14:creationId xmlns:p14="http://schemas.microsoft.com/office/powerpoint/2010/main" val="35255337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A78948-8EB3-48B2-9DD9-64CAD8DACA85}"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975910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6D5E65-55A8-4AE5-B066-7816B1A395D8}"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2054496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8921EB-82B9-418C-898F-5774310800C2}"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9022170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D718C2-629F-4F50-A91C-E99BBB5D6A25}"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6969137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F5E1786-9D43-4F41-849C-B2F75692958D}"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09914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theme" Target="../theme/theme11.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_tradnl" smtClean="0"/>
              <a:t>Click to edit Master title style</a:t>
            </a:r>
            <a:endParaRPr lang="en-US"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F49A229-011F-406B-B07D-A8FB90351649}" type="datetimeFigureOut">
              <a:rPr lang="en-US"/>
              <a:pPr>
                <a:defRPr/>
              </a:pPr>
              <a:t>5/30/2014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73F698AE-881D-44CB-8DC7-518054E2028E}"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696" r:id="rId1"/>
    <p:sldLayoutId id="2147483695" r:id="rId2"/>
    <p:sldLayoutId id="2147483694" r:id="rId3"/>
    <p:sldLayoutId id="2147483693" r:id="rId4"/>
    <p:sldLayoutId id="2147483692" r:id="rId5"/>
    <p:sldLayoutId id="2147483691" r:id="rId6"/>
    <p:sldLayoutId id="2147483690" r:id="rId7"/>
    <p:sldLayoutId id="2147483689" r:id="rId8"/>
    <p:sldLayoutId id="2147483688" r:id="rId9"/>
    <p:sldLayoutId id="2147483687" r:id="rId10"/>
    <p:sldLayoutId id="2147483686"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_tradnl" smtClean="0"/>
              <a:t>Click to edit Master title style</a:t>
            </a:r>
            <a:endParaRPr lang="en-US" smtClean="0"/>
          </a:p>
        </p:txBody>
      </p:sp>
      <p:sp>
        <p:nvSpPr>
          <p:cNvPr id="1433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27B33811-0C02-4DDB-91CA-D47977329B89}" type="datetimeFigureOut">
              <a:rPr lang="en-US">
                <a:solidFill>
                  <a:prstClr val="white">
                    <a:tint val="75000"/>
                  </a:prstClr>
                </a:solidFill>
              </a:rPr>
              <a:pPr>
                <a:defRPr/>
              </a:pPr>
              <a:t>5/30/2014</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6280CEE-ED74-4785-AB96-23581B06A589}" type="slidenum">
              <a:rPr lang="en-US">
                <a:solidFill>
                  <a:prstClr val="white">
                    <a:tint val="75000"/>
                  </a:prstClr>
                </a:solidFill>
              </a:rPr>
              <a:pPr>
                <a:defRPr/>
              </a:pPr>
              <a:t>‹Nº›</a:t>
            </a:fld>
            <a:endParaRPr lang="en-US">
              <a:solidFill>
                <a:prstClr val="white">
                  <a:tint val="75000"/>
                </a:prstClr>
              </a:solidFill>
            </a:endParaRPr>
          </a:p>
        </p:txBody>
      </p:sp>
    </p:spTree>
    <p:extLst>
      <p:ext uri="{BB962C8B-B14F-4D97-AF65-F5344CB8AC3E}">
        <p14:creationId xmlns:p14="http://schemas.microsoft.com/office/powerpoint/2010/main" val="781347779"/>
      </p:ext>
    </p:extLst>
  </p:cSld>
  <p:clrMap bg1="dk1" tx1="lt1" bg2="dk2" tx2="lt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 id="214748400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ES" smtClean="0"/>
              <a:t>Haga clic para modificar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914400"/>
            <a:endParaRPr lang="es-ES" altLang="es-E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914400"/>
            <a:endParaRPr lang="es-ES" altLang="es-E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914400"/>
            <a:fld id="{232E38C4-EC4A-4FD8-A08E-4984664029D0}" type="slidenum">
              <a:rPr lang="es-ES" altLang="es-ES" smtClean="0">
                <a:solidFill>
                  <a:srgbClr val="000000"/>
                </a:solidFill>
              </a:rPr>
              <a:pPr defTabSz="914400"/>
              <a:t>‹Nº›</a:t>
            </a:fld>
            <a:endParaRPr lang="es-ES" altLang="es-ES" smtClean="0">
              <a:solidFill>
                <a:srgbClr val="000000"/>
              </a:solidFill>
            </a:endParaRPr>
          </a:p>
        </p:txBody>
      </p:sp>
    </p:spTree>
    <p:extLst>
      <p:ext uri="{BB962C8B-B14F-4D97-AF65-F5344CB8AC3E}">
        <p14:creationId xmlns:p14="http://schemas.microsoft.com/office/powerpoint/2010/main" val="3070575341"/>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19" r:id="rId15"/>
    <p:sldLayoutId id="2147484020" r:id="rId16"/>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_tradnl" smtClean="0"/>
              <a:t>Click to edit Master title style</a:t>
            </a:r>
            <a:endParaRPr lang="en-US" smtClean="0"/>
          </a:p>
        </p:txBody>
      </p:sp>
      <p:sp>
        <p:nvSpPr>
          <p:cNvPr id="1433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27B33811-0C02-4DDB-91CA-D47977329B89}" type="datetimeFigureOut">
              <a:rPr lang="en-US"/>
              <a:pPr>
                <a:defRPr/>
              </a:pPr>
              <a:t>5/30/2014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6280CEE-ED74-4785-AB96-23581B06A589}" type="slidenum">
              <a:rPr lang="en-US"/>
              <a:pPr>
                <a:defRPr/>
              </a:pPr>
              <a:t>‹Nº›</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402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01" tIns="45602" rIns="91201" bIns="45602" numCol="1" anchor="ctr" anchorCtr="0" compatLnSpc="1">
            <a:prstTxWarp prst="textNoShape">
              <a:avLst/>
            </a:prstTxWarp>
          </a:bodyPr>
          <a:lstStyle/>
          <a:p>
            <a:pPr lvl="0"/>
            <a:endParaRPr lang="en-US" smtClean="0"/>
          </a:p>
        </p:txBody>
      </p:sp>
      <p:sp>
        <p:nvSpPr>
          <p:cNvPr id="4099" name="Rectangle 3"/>
          <p:cNvSpPr>
            <a:spLocks noGrp="1" noChangeArrowheads="1"/>
          </p:cNvSpPr>
          <p:nvPr>
            <p:ph type="body" idx="1"/>
          </p:nvPr>
        </p:nvSpPr>
        <p:spPr bwMode="auto">
          <a:xfrm>
            <a:off x="484188" y="1209675"/>
            <a:ext cx="8243887"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01" tIns="45602" rIns="91201" bIns="4560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3908" name="Rectangle 4"/>
          <p:cNvSpPr>
            <a:spLocks noGrp="1" noChangeArrowheads="1"/>
          </p:cNvSpPr>
          <p:nvPr>
            <p:ph type="dt" sz="half" idx="2"/>
          </p:nvPr>
        </p:nvSpPr>
        <p:spPr bwMode="auto">
          <a:xfrm>
            <a:off x="323850" y="6253163"/>
            <a:ext cx="2273300" cy="455612"/>
          </a:xfrm>
          <a:prstGeom prst="rect">
            <a:avLst/>
          </a:prstGeom>
          <a:noFill/>
          <a:ln w="9525">
            <a:noFill/>
            <a:miter lim="800000"/>
            <a:headEnd/>
            <a:tailEnd/>
          </a:ln>
          <a:effectLst/>
        </p:spPr>
        <p:txBody>
          <a:bodyPr vert="horz" wrap="square" lIns="91201" tIns="45602" rIns="91201" bIns="45602" numCol="1" anchor="t" anchorCtr="0" compatLnSpc="1">
            <a:prstTxWarp prst="textNoShape">
              <a:avLst/>
            </a:prstTxWarp>
          </a:bodyPr>
          <a:lstStyle>
            <a:lvl1pPr eaLnBrk="0" hangingPunct="0">
              <a:defRPr sz="900" b="1">
                <a:solidFill>
                  <a:srgbClr val="000066"/>
                </a:solidFill>
                <a:latin typeface="+mn-lt"/>
                <a:ea typeface="+mn-ea"/>
              </a:defRPr>
            </a:lvl1pPr>
          </a:lstStyle>
          <a:p>
            <a:pPr defTabSz="914400">
              <a:defRPr/>
            </a:pPr>
            <a:endParaRPr lang="en-US"/>
          </a:p>
        </p:txBody>
      </p:sp>
      <p:sp>
        <p:nvSpPr>
          <p:cNvPr id="123909" name="Rectangle 5"/>
          <p:cNvSpPr>
            <a:spLocks noGrp="1" noChangeArrowheads="1"/>
          </p:cNvSpPr>
          <p:nvPr>
            <p:ph type="ftr" sz="quarter" idx="3"/>
          </p:nvPr>
        </p:nvSpPr>
        <p:spPr bwMode="auto">
          <a:xfrm>
            <a:off x="2632075" y="6253163"/>
            <a:ext cx="3948113" cy="455612"/>
          </a:xfrm>
          <a:prstGeom prst="rect">
            <a:avLst/>
          </a:prstGeom>
          <a:noFill/>
          <a:ln w="9525">
            <a:noFill/>
            <a:miter lim="800000"/>
            <a:headEnd/>
            <a:tailEnd/>
          </a:ln>
          <a:effectLst/>
        </p:spPr>
        <p:txBody>
          <a:bodyPr vert="horz" wrap="square" lIns="91201" tIns="45602" rIns="91201" bIns="45602" numCol="1" anchor="t" anchorCtr="0" compatLnSpc="1">
            <a:prstTxWarp prst="textNoShape">
              <a:avLst/>
            </a:prstTxWarp>
          </a:bodyPr>
          <a:lstStyle>
            <a:lvl1pPr algn="ctr" eaLnBrk="0" hangingPunct="0">
              <a:defRPr sz="1400" b="1">
                <a:solidFill>
                  <a:srgbClr val="000066"/>
                </a:solidFill>
                <a:latin typeface="+mn-lt"/>
                <a:ea typeface="+mn-ea"/>
              </a:defRPr>
            </a:lvl1pPr>
          </a:lstStyle>
          <a:p>
            <a:pPr defTabSz="914400">
              <a:defRPr/>
            </a:pPr>
            <a:endParaRPr lang="en-US"/>
          </a:p>
        </p:txBody>
      </p:sp>
      <p:sp>
        <p:nvSpPr>
          <p:cNvPr id="1239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01" tIns="45602" rIns="91201" bIns="45602" numCol="1" anchor="t" anchorCtr="0" compatLnSpc="1">
            <a:prstTxWarp prst="textNoShape">
              <a:avLst/>
            </a:prstTxWarp>
          </a:bodyPr>
          <a:lstStyle>
            <a:lvl1pPr algn="r" eaLnBrk="0" hangingPunct="0">
              <a:defRPr sz="1400" b="1" smtClean="0">
                <a:solidFill>
                  <a:srgbClr val="990099"/>
                </a:solidFill>
                <a:latin typeface="Comic Sans MS" charset="0"/>
                <a:ea typeface="+mn-ea"/>
              </a:defRPr>
            </a:lvl1pPr>
          </a:lstStyle>
          <a:p>
            <a:pPr defTabSz="914400">
              <a:defRPr/>
            </a:pPr>
            <a:endParaRPr lang="en-US"/>
          </a:p>
          <a:p>
            <a:pPr defTabSz="914400">
              <a:defRPr/>
            </a:pPr>
            <a:fld id="{B0FF4E86-6207-43F3-BEF3-4E50ADF3D77A}" type="slidenum">
              <a:rPr lang="en-US"/>
              <a:pPr defTabSz="914400">
                <a:defRPr/>
              </a:pPr>
              <a:t>‹Nº›</a:t>
            </a:fld>
            <a:endParaRPr lang="en-US"/>
          </a:p>
        </p:txBody>
      </p:sp>
    </p:spTree>
    <p:extLst>
      <p:ext uri="{BB962C8B-B14F-4D97-AF65-F5344CB8AC3E}">
        <p14:creationId xmlns:p14="http://schemas.microsoft.com/office/powerpoint/2010/main" val="4154756024"/>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hf sldNum="0" hdr="0"/>
  <p:txStyles>
    <p:titleStyle>
      <a:lvl1pPr algn="ctr" rtl="0" eaLnBrk="0" fontAlgn="base" hangingPunct="0">
        <a:spcBef>
          <a:spcPct val="0"/>
        </a:spcBef>
        <a:spcAft>
          <a:spcPct val="0"/>
        </a:spcAft>
        <a:defRPr sz="4400" b="1">
          <a:solidFill>
            <a:srgbClr val="0000FF"/>
          </a:solidFill>
          <a:latin typeface="+mj-lt"/>
          <a:ea typeface="+mj-ea"/>
          <a:cs typeface="+mj-cs"/>
        </a:defRPr>
      </a:lvl1pPr>
      <a:lvl2pPr algn="ctr" rtl="0" eaLnBrk="0" fontAlgn="base" hangingPunct="0">
        <a:spcBef>
          <a:spcPct val="0"/>
        </a:spcBef>
        <a:spcAft>
          <a:spcPct val="0"/>
        </a:spcAft>
        <a:defRPr sz="4400" b="1">
          <a:solidFill>
            <a:srgbClr val="0000FF"/>
          </a:solidFill>
          <a:latin typeface="Calibri" charset="0"/>
          <a:ea typeface="Arial" charset="0"/>
          <a:cs typeface="Arial" charset="0"/>
        </a:defRPr>
      </a:lvl2pPr>
      <a:lvl3pPr algn="ctr" rtl="0" eaLnBrk="0" fontAlgn="base" hangingPunct="0">
        <a:spcBef>
          <a:spcPct val="0"/>
        </a:spcBef>
        <a:spcAft>
          <a:spcPct val="0"/>
        </a:spcAft>
        <a:defRPr sz="4400" b="1">
          <a:solidFill>
            <a:srgbClr val="0000FF"/>
          </a:solidFill>
          <a:latin typeface="Calibri" charset="0"/>
          <a:ea typeface="Arial" charset="0"/>
          <a:cs typeface="Arial" charset="0"/>
        </a:defRPr>
      </a:lvl3pPr>
      <a:lvl4pPr algn="ctr" rtl="0" eaLnBrk="0" fontAlgn="base" hangingPunct="0">
        <a:spcBef>
          <a:spcPct val="0"/>
        </a:spcBef>
        <a:spcAft>
          <a:spcPct val="0"/>
        </a:spcAft>
        <a:defRPr sz="4400" b="1">
          <a:solidFill>
            <a:srgbClr val="0000FF"/>
          </a:solidFill>
          <a:latin typeface="Calibri" charset="0"/>
          <a:ea typeface="Arial" charset="0"/>
          <a:cs typeface="Arial" charset="0"/>
        </a:defRPr>
      </a:lvl4pPr>
      <a:lvl5pPr algn="ctr" rtl="0" eaLnBrk="0" fontAlgn="base" hangingPunct="0">
        <a:spcBef>
          <a:spcPct val="0"/>
        </a:spcBef>
        <a:spcAft>
          <a:spcPct val="0"/>
        </a:spcAft>
        <a:defRPr sz="4400" b="1">
          <a:solidFill>
            <a:srgbClr val="0000FF"/>
          </a:solidFill>
          <a:latin typeface="Calibri" charset="0"/>
          <a:ea typeface="Arial" charset="0"/>
          <a:cs typeface="Arial" charset="0"/>
        </a:defRPr>
      </a:lvl5pPr>
      <a:lvl6pPr marL="456964" algn="ctr" rtl="0" fontAlgn="base">
        <a:spcBef>
          <a:spcPct val="0"/>
        </a:spcBef>
        <a:spcAft>
          <a:spcPct val="0"/>
        </a:spcAft>
        <a:defRPr sz="4400" b="1">
          <a:solidFill>
            <a:srgbClr val="0000FF"/>
          </a:solidFill>
          <a:latin typeface="Calibri" charset="0"/>
          <a:ea typeface="Arial" charset="0"/>
          <a:cs typeface="Arial" charset="0"/>
        </a:defRPr>
      </a:lvl6pPr>
      <a:lvl7pPr marL="913930" algn="ctr" rtl="0" fontAlgn="base">
        <a:spcBef>
          <a:spcPct val="0"/>
        </a:spcBef>
        <a:spcAft>
          <a:spcPct val="0"/>
        </a:spcAft>
        <a:defRPr sz="4400" b="1">
          <a:solidFill>
            <a:srgbClr val="0000FF"/>
          </a:solidFill>
          <a:latin typeface="Calibri" charset="0"/>
          <a:ea typeface="Arial" charset="0"/>
          <a:cs typeface="Arial" charset="0"/>
        </a:defRPr>
      </a:lvl7pPr>
      <a:lvl8pPr marL="1370900" algn="ctr" rtl="0" fontAlgn="base">
        <a:spcBef>
          <a:spcPct val="0"/>
        </a:spcBef>
        <a:spcAft>
          <a:spcPct val="0"/>
        </a:spcAft>
        <a:defRPr sz="4400" b="1">
          <a:solidFill>
            <a:srgbClr val="0000FF"/>
          </a:solidFill>
          <a:latin typeface="Calibri" charset="0"/>
          <a:ea typeface="Arial" charset="0"/>
          <a:cs typeface="Arial" charset="0"/>
        </a:defRPr>
      </a:lvl8pPr>
      <a:lvl9pPr marL="1827865" algn="ctr" rtl="0" fontAlgn="base">
        <a:spcBef>
          <a:spcPct val="0"/>
        </a:spcBef>
        <a:spcAft>
          <a:spcPct val="0"/>
        </a:spcAft>
        <a:defRPr sz="4400" b="1">
          <a:solidFill>
            <a:srgbClr val="0000FF"/>
          </a:solidFill>
          <a:latin typeface="Calibri" charset="0"/>
          <a:ea typeface="Arial" charset="0"/>
          <a:cs typeface="Arial" charset="0"/>
        </a:defRPr>
      </a:lvl9pPr>
    </p:titleStyle>
    <p:bodyStyle>
      <a:lvl1pPr marL="341313" indent="-341313" algn="l" rtl="0" eaLnBrk="0" fontAlgn="base" hangingPunct="0">
        <a:spcBef>
          <a:spcPct val="20000"/>
        </a:spcBef>
        <a:spcAft>
          <a:spcPct val="0"/>
        </a:spcAft>
        <a:buChar char="•"/>
        <a:defRPr sz="3200" b="1">
          <a:solidFill>
            <a:srgbClr val="FF0000"/>
          </a:solidFill>
          <a:latin typeface="+mn-lt"/>
          <a:ea typeface="+mn-ea"/>
          <a:cs typeface="+mn-cs"/>
        </a:defRPr>
      </a:lvl1pPr>
      <a:lvl2pPr marL="741363" indent="-284163" algn="l" rtl="0" eaLnBrk="0" fontAlgn="base" hangingPunct="0">
        <a:spcBef>
          <a:spcPct val="20000"/>
        </a:spcBef>
        <a:spcAft>
          <a:spcPct val="0"/>
        </a:spcAft>
        <a:buChar char="–"/>
        <a:defRPr sz="2800" b="1">
          <a:solidFill>
            <a:schemeClr val="tx1"/>
          </a:solidFill>
          <a:latin typeface="+mn-lt"/>
          <a:ea typeface="+mn-ea"/>
          <a:cs typeface="+mn-cs"/>
        </a:defRPr>
      </a:lvl2pPr>
      <a:lvl3pPr marL="1084263" indent="-227013" algn="l" rtl="0" eaLnBrk="0" fontAlgn="base" hangingPunct="0">
        <a:spcBef>
          <a:spcPct val="20000"/>
        </a:spcBef>
        <a:spcAft>
          <a:spcPct val="0"/>
        </a:spcAft>
        <a:buChar char="•"/>
        <a:defRPr sz="2400" b="1">
          <a:solidFill>
            <a:srgbClr val="33CC33"/>
          </a:solidFill>
          <a:latin typeface="+mn-lt"/>
          <a:ea typeface="+mn-ea"/>
          <a:cs typeface="+mn-cs"/>
        </a:defRPr>
      </a:lvl3pPr>
      <a:lvl4pPr marL="1427163" indent="-227013" algn="l" rtl="0" eaLnBrk="0" fontAlgn="base" hangingPunct="0">
        <a:spcBef>
          <a:spcPct val="20000"/>
        </a:spcBef>
        <a:spcAft>
          <a:spcPct val="0"/>
        </a:spcAft>
        <a:buChar char="–"/>
        <a:defRPr sz="2000" b="1">
          <a:solidFill>
            <a:schemeClr val="tx1"/>
          </a:solidFill>
          <a:latin typeface="+mn-lt"/>
          <a:ea typeface="+mn-ea"/>
          <a:cs typeface="+mn-cs"/>
        </a:defRPr>
      </a:lvl4pPr>
      <a:lvl5pPr marL="1768475" indent="-225425" algn="l" rtl="0" eaLnBrk="0" fontAlgn="base" hangingPunct="0">
        <a:spcBef>
          <a:spcPct val="20000"/>
        </a:spcBef>
        <a:spcAft>
          <a:spcPct val="0"/>
        </a:spcAft>
        <a:buChar char="»"/>
        <a:defRPr sz="2000" b="1">
          <a:solidFill>
            <a:schemeClr val="tx1"/>
          </a:solidFill>
          <a:latin typeface="+mn-lt"/>
          <a:ea typeface="+mn-ea"/>
          <a:cs typeface="+mn-cs"/>
        </a:defRPr>
      </a:lvl5pPr>
      <a:lvl6pPr marL="2226123" indent="-226895" algn="l" rtl="0" fontAlgn="base">
        <a:spcBef>
          <a:spcPct val="20000"/>
        </a:spcBef>
        <a:spcAft>
          <a:spcPct val="0"/>
        </a:spcAft>
        <a:buChar char="»"/>
        <a:defRPr sz="2000" b="1">
          <a:solidFill>
            <a:schemeClr val="tx1"/>
          </a:solidFill>
          <a:latin typeface="+mn-lt"/>
          <a:ea typeface="+mn-ea"/>
          <a:cs typeface="+mn-cs"/>
        </a:defRPr>
      </a:lvl6pPr>
      <a:lvl7pPr marL="2683089" indent="-226895" algn="l" rtl="0" fontAlgn="base">
        <a:spcBef>
          <a:spcPct val="20000"/>
        </a:spcBef>
        <a:spcAft>
          <a:spcPct val="0"/>
        </a:spcAft>
        <a:buChar char="»"/>
        <a:defRPr sz="2000" b="1">
          <a:solidFill>
            <a:schemeClr val="tx1"/>
          </a:solidFill>
          <a:latin typeface="+mn-lt"/>
          <a:ea typeface="+mn-ea"/>
          <a:cs typeface="+mn-cs"/>
        </a:defRPr>
      </a:lvl7pPr>
      <a:lvl8pPr marL="3140053" indent="-226895" algn="l" rtl="0" fontAlgn="base">
        <a:spcBef>
          <a:spcPct val="20000"/>
        </a:spcBef>
        <a:spcAft>
          <a:spcPct val="0"/>
        </a:spcAft>
        <a:buChar char="»"/>
        <a:defRPr sz="2000" b="1">
          <a:solidFill>
            <a:schemeClr val="tx1"/>
          </a:solidFill>
          <a:latin typeface="+mn-lt"/>
          <a:ea typeface="+mn-ea"/>
          <a:cs typeface="+mn-cs"/>
        </a:defRPr>
      </a:lvl8pPr>
      <a:lvl9pPr marL="3597023" indent="-226895" algn="l" rtl="0" fontAlgn="base">
        <a:spcBef>
          <a:spcPct val="20000"/>
        </a:spcBef>
        <a:spcAft>
          <a:spcPct val="0"/>
        </a:spcAft>
        <a:buChar char="»"/>
        <a:defRPr sz="2000" b="1">
          <a:solidFill>
            <a:schemeClr val="tx1"/>
          </a:solidFill>
          <a:latin typeface="+mn-lt"/>
          <a:ea typeface="+mn-ea"/>
          <a:cs typeface="+mn-cs"/>
        </a:defRPr>
      </a:lvl9pPr>
    </p:bodyStyle>
    <p:otherStyle>
      <a:defPPr>
        <a:defRPr lang="en-US"/>
      </a:defPPr>
      <a:lvl1pPr marL="0" algn="l" defTabSz="456964" rtl="0" eaLnBrk="1" latinLnBrk="0" hangingPunct="1">
        <a:defRPr sz="1800" kern="1200">
          <a:solidFill>
            <a:schemeClr val="tx1"/>
          </a:solidFill>
          <a:latin typeface="+mn-lt"/>
          <a:ea typeface="+mn-ea"/>
          <a:cs typeface="+mn-cs"/>
        </a:defRPr>
      </a:lvl1pPr>
      <a:lvl2pPr marL="456964" algn="l" defTabSz="456964" rtl="0" eaLnBrk="1" latinLnBrk="0" hangingPunct="1">
        <a:defRPr sz="1800" kern="1200">
          <a:solidFill>
            <a:schemeClr val="tx1"/>
          </a:solidFill>
          <a:latin typeface="+mn-lt"/>
          <a:ea typeface="+mn-ea"/>
          <a:cs typeface="+mn-cs"/>
        </a:defRPr>
      </a:lvl2pPr>
      <a:lvl3pPr marL="913930" algn="l" defTabSz="456964" rtl="0" eaLnBrk="1" latinLnBrk="0" hangingPunct="1">
        <a:defRPr sz="1800" kern="1200">
          <a:solidFill>
            <a:schemeClr val="tx1"/>
          </a:solidFill>
          <a:latin typeface="+mn-lt"/>
          <a:ea typeface="+mn-ea"/>
          <a:cs typeface="+mn-cs"/>
        </a:defRPr>
      </a:lvl3pPr>
      <a:lvl4pPr marL="1370900" algn="l" defTabSz="456964" rtl="0" eaLnBrk="1" latinLnBrk="0" hangingPunct="1">
        <a:defRPr sz="1800" kern="1200">
          <a:solidFill>
            <a:schemeClr val="tx1"/>
          </a:solidFill>
          <a:latin typeface="+mn-lt"/>
          <a:ea typeface="+mn-ea"/>
          <a:cs typeface="+mn-cs"/>
        </a:defRPr>
      </a:lvl4pPr>
      <a:lvl5pPr marL="1827865" algn="l" defTabSz="456964" rtl="0" eaLnBrk="1" latinLnBrk="0" hangingPunct="1">
        <a:defRPr sz="1800" kern="1200">
          <a:solidFill>
            <a:schemeClr val="tx1"/>
          </a:solidFill>
          <a:latin typeface="+mn-lt"/>
          <a:ea typeface="+mn-ea"/>
          <a:cs typeface="+mn-cs"/>
        </a:defRPr>
      </a:lvl5pPr>
      <a:lvl6pPr marL="2284830" algn="l" defTabSz="456964" rtl="0" eaLnBrk="1" latinLnBrk="0" hangingPunct="1">
        <a:defRPr sz="1800" kern="1200">
          <a:solidFill>
            <a:schemeClr val="tx1"/>
          </a:solidFill>
          <a:latin typeface="+mn-lt"/>
          <a:ea typeface="+mn-ea"/>
          <a:cs typeface="+mn-cs"/>
        </a:defRPr>
      </a:lvl6pPr>
      <a:lvl7pPr marL="2741799" algn="l" defTabSz="456964" rtl="0" eaLnBrk="1" latinLnBrk="0" hangingPunct="1">
        <a:defRPr sz="1800" kern="1200">
          <a:solidFill>
            <a:schemeClr val="tx1"/>
          </a:solidFill>
          <a:latin typeface="+mn-lt"/>
          <a:ea typeface="+mn-ea"/>
          <a:cs typeface="+mn-cs"/>
        </a:defRPr>
      </a:lvl7pPr>
      <a:lvl8pPr marL="3198760" algn="l" defTabSz="456964" rtl="0" eaLnBrk="1" latinLnBrk="0" hangingPunct="1">
        <a:defRPr sz="1800" kern="1200">
          <a:solidFill>
            <a:schemeClr val="tx1"/>
          </a:solidFill>
          <a:latin typeface="+mn-lt"/>
          <a:ea typeface="+mn-ea"/>
          <a:cs typeface="+mn-cs"/>
        </a:defRPr>
      </a:lvl8pPr>
      <a:lvl9pPr marL="3655730" algn="l" defTabSz="45696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_tradnl" smtClean="0"/>
              <a:t>Click to edit Master title style</a:t>
            </a:r>
            <a:endParaRPr lang="en-US" smtClean="0"/>
          </a:p>
        </p:txBody>
      </p:sp>
      <p:sp>
        <p:nvSpPr>
          <p:cNvPr id="1433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27B33811-0C02-4DDB-91CA-D47977329B89}" type="datetimeFigureOut">
              <a:rPr lang="en-US">
                <a:solidFill>
                  <a:prstClr val="white">
                    <a:tint val="75000"/>
                  </a:prstClr>
                </a:solidFill>
              </a:rPr>
              <a:pPr>
                <a:defRPr/>
              </a:pPr>
              <a:t>5/30/2014</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6280CEE-ED74-4785-AB96-23581B06A589}" type="slidenum">
              <a:rPr lang="en-US">
                <a:solidFill>
                  <a:prstClr val="white">
                    <a:tint val="75000"/>
                  </a:prstClr>
                </a:solidFill>
              </a:rPr>
              <a:pPr>
                <a:defRPr/>
              </a:pPr>
              <a:t>‹Nº›</a:t>
            </a:fld>
            <a:endParaRPr lang="en-US">
              <a:solidFill>
                <a:prstClr val="white">
                  <a:tint val="75000"/>
                </a:prstClr>
              </a:solidFill>
            </a:endParaRPr>
          </a:p>
        </p:txBody>
      </p:sp>
    </p:spTree>
    <p:extLst>
      <p:ext uri="{BB962C8B-B14F-4D97-AF65-F5344CB8AC3E}">
        <p14:creationId xmlns:p14="http://schemas.microsoft.com/office/powerpoint/2010/main" val="2610127840"/>
      </p:ext>
    </p:extLst>
  </p:cSld>
  <p:clrMap bg1="dk1" tx1="lt1" bg2="dk2" tx2="lt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_tradnl" smtClean="0"/>
              <a:t>Click to edit Master title style</a:t>
            </a:r>
            <a:endParaRPr lang="en-US"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F49A229-011F-406B-B07D-A8FB90351649}" type="datetimeFigureOut">
              <a:rPr lang="en-US">
                <a:solidFill>
                  <a:prstClr val="black">
                    <a:tint val="75000"/>
                  </a:prstClr>
                </a:solidFill>
              </a:rPr>
              <a:pPr>
                <a:defRPr/>
              </a:pPr>
              <a:t>5/30/2014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73F698AE-881D-44CB-8DC7-518054E2028E}"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3042256685"/>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defTabSz="914400">
              <a:defRPr/>
            </a:pPr>
            <a:endParaRPr lang="es-E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defTabSz="914400">
              <a:defRPr/>
            </a:pPr>
            <a:endParaRPr lang="es-E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defTabSz="914400">
              <a:defRPr/>
            </a:pPr>
            <a:fld id="{E8C2718A-E630-4403-A7BB-D78113D66913}" type="slidenum">
              <a:rPr lang="es-ES">
                <a:solidFill>
                  <a:srgbClr val="000000"/>
                </a:solidFill>
              </a:rPr>
              <a:pPr defTabSz="914400">
                <a:defRPr/>
              </a:pPr>
              <a:t>‹Nº›</a:t>
            </a:fld>
            <a:endParaRPr lang="es-ES">
              <a:solidFill>
                <a:srgbClr val="000000"/>
              </a:solidFill>
            </a:endParaRPr>
          </a:p>
        </p:txBody>
      </p:sp>
    </p:spTree>
    <p:extLst>
      <p:ext uri="{BB962C8B-B14F-4D97-AF65-F5344CB8AC3E}">
        <p14:creationId xmlns:p14="http://schemas.microsoft.com/office/powerpoint/2010/main" val="3997820818"/>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defTabSz="914400">
              <a:defRPr/>
            </a:pPr>
            <a:endParaRPr lang="es-E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defTabSz="914400">
              <a:defRPr/>
            </a:pPr>
            <a:endParaRPr lang="es-E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defTabSz="914400">
              <a:defRPr/>
            </a:pPr>
            <a:fld id="{E8C2718A-E630-4403-A7BB-D78113D66913}" type="slidenum">
              <a:rPr lang="es-ES">
                <a:solidFill>
                  <a:srgbClr val="000000"/>
                </a:solidFill>
              </a:rPr>
              <a:pPr defTabSz="914400">
                <a:defRPr/>
              </a:pPr>
              <a:t>‹Nº›</a:t>
            </a:fld>
            <a:endParaRPr lang="es-ES">
              <a:solidFill>
                <a:srgbClr val="000000"/>
              </a:solidFill>
            </a:endParaRPr>
          </a:p>
        </p:txBody>
      </p:sp>
    </p:spTree>
    <p:extLst>
      <p:ext uri="{BB962C8B-B14F-4D97-AF65-F5344CB8AC3E}">
        <p14:creationId xmlns:p14="http://schemas.microsoft.com/office/powerpoint/2010/main" val="3396713587"/>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defTabSz="914400">
              <a:defRPr/>
            </a:pPr>
            <a:endParaRPr lang="es-E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defTabSz="914400">
              <a:defRPr/>
            </a:pPr>
            <a:endParaRPr lang="es-E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defTabSz="914400">
              <a:defRPr/>
            </a:pPr>
            <a:fld id="{E8C2718A-E630-4403-A7BB-D78113D66913}" type="slidenum">
              <a:rPr lang="es-ES">
                <a:solidFill>
                  <a:srgbClr val="000000"/>
                </a:solidFill>
              </a:rPr>
              <a:pPr defTabSz="914400">
                <a:defRPr/>
              </a:pPr>
              <a:t>‹Nº›</a:t>
            </a:fld>
            <a:endParaRPr lang="es-ES">
              <a:solidFill>
                <a:srgbClr val="000000"/>
              </a:solidFill>
            </a:endParaRPr>
          </a:p>
        </p:txBody>
      </p:sp>
    </p:spTree>
    <p:extLst>
      <p:ext uri="{BB962C8B-B14F-4D97-AF65-F5344CB8AC3E}">
        <p14:creationId xmlns:p14="http://schemas.microsoft.com/office/powerpoint/2010/main" val="3807032243"/>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defTabSz="914400">
              <a:defRPr/>
            </a:pPr>
            <a:endParaRPr lang="es-E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defTabSz="914400">
              <a:defRPr/>
            </a:pPr>
            <a:endParaRPr lang="es-E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defTabSz="914400">
              <a:defRPr/>
            </a:pPr>
            <a:fld id="{E8C2718A-E630-4403-A7BB-D78113D66913}" type="slidenum">
              <a:rPr lang="es-ES">
                <a:solidFill>
                  <a:srgbClr val="000000"/>
                </a:solidFill>
              </a:rPr>
              <a:pPr defTabSz="914400">
                <a:defRPr/>
              </a:pPr>
              <a:t>‹Nº›</a:t>
            </a:fld>
            <a:endParaRPr lang="es-ES">
              <a:solidFill>
                <a:srgbClr val="000000"/>
              </a:solidFill>
            </a:endParaRPr>
          </a:p>
        </p:txBody>
      </p:sp>
    </p:spTree>
    <p:extLst>
      <p:ext uri="{BB962C8B-B14F-4D97-AF65-F5344CB8AC3E}">
        <p14:creationId xmlns:p14="http://schemas.microsoft.com/office/powerpoint/2010/main" val="1012246532"/>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7.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6.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6.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6.xml"/><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1.xml"/><Relationship Id="rId4" Type="http://schemas.openxmlformats.org/officeDocument/2006/relationships/image" Target="../media/image4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45.pn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8.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88.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6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 Id="rId9" Type="http://schemas.openxmlformats.org/officeDocument/2006/relationships/image" Target="../media/image15.jpeg"/></Relationships>
</file>

<file path=ppt/slides/_rels/slide3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4.xml"/></Relationships>
</file>

<file path=ppt/slides/_rels/slide3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7.xml"/></Relationships>
</file>

<file path=ppt/slides/_rels/slide3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7.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83.xml"/></Relationships>
</file>

<file path=ppt/slides/_rels/slide3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emf"/><Relationship Id="rId1" Type="http://schemas.openxmlformats.org/officeDocument/2006/relationships/slideLayout" Target="../slideLayouts/slideLayout6.xml"/><Relationship Id="rId6" Type="http://schemas.openxmlformats.org/officeDocument/2006/relationships/image" Target="../media/image67.gif"/><Relationship Id="rId5" Type="http://schemas.openxmlformats.org/officeDocument/2006/relationships/image" Target="../media/image66.jpeg"/><Relationship Id="rId4" Type="http://schemas.openxmlformats.org/officeDocument/2006/relationships/image" Target="../media/image65.gif"/></Relationships>
</file>

<file path=ppt/slides/_rels/slide37.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7.xml"/><Relationship Id="rId4" Type="http://schemas.openxmlformats.org/officeDocument/2006/relationships/image" Target="../media/image71.jpe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8.xml"/><Relationship Id="rId4" Type="http://schemas.openxmlformats.org/officeDocument/2006/relationships/image" Target="../media/image76.jpeg"/></Relationships>
</file>

<file path=ppt/slides/_rels/slide4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06.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41.xml"/><Relationship Id="rId5" Type="http://schemas.openxmlformats.org/officeDocument/2006/relationships/image" Target="../media/image83.jpeg"/><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112.xml"/></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08.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59.xml"/><Relationship Id="rId5" Type="http://schemas.openxmlformats.org/officeDocument/2006/relationships/image" Target="../media/image20.jpeg"/><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3" Type="http://schemas.openxmlformats.org/officeDocument/2006/relationships/hyperlink" Target="https://www.google.es/url?sa=i&amp;rct=j&amp;q=&amp;esrc=s&amp;source=images&amp;cd=&amp;docid=xCK_SlkeUQRycM&amp;tbnid=AQfQaixOWZGlsM:&amp;ved=0CAUQjRw&amp;url=https://twitter.com/Desplayada&amp;ei=jbRnUtmXBoKH0AWRp4DADg&amp;bvm=bv.55123115,d.ZG4&amp;psig=AFQjCNEi_FZsr4Lxz2B8Ap8MBHV-ud8EIQ&amp;ust=1382614526606374" TargetMode="External"/><Relationship Id="rId2" Type="http://schemas.openxmlformats.org/officeDocument/2006/relationships/image" Target="../media/image92.jpeg"/><Relationship Id="rId1" Type="http://schemas.openxmlformats.org/officeDocument/2006/relationships/slideLayout" Target="../slideLayouts/slideLayout121.xml"/><Relationship Id="rId4" Type="http://schemas.openxmlformats.org/officeDocument/2006/relationships/image" Target="../media/image9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emf"/><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jpeg"/><Relationship Id="rId12" Type="http://schemas.openxmlformats.org/officeDocument/2006/relationships/image" Target="../media/image106.jpeg"/><Relationship Id="rId2" Type="http://schemas.openxmlformats.org/officeDocument/2006/relationships/image" Target="../media/image96.png"/><Relationship Id="rId1" Type="http://schemas.openxmlformats.org/officeDocument/2006/relationships/slideLayout" Target="../slideLayouts/slideLayout18.xml"/><Relationship Id="rId6" Type="http://schemas.openxmlformats.org/officeDocument/2006/relationships/image" Target="../media/image100.jpeg"/><Relationship Id="rId11" Type="http://schemas.openxmlformats.org/officeDocument/2006/relationships/image" Target="../media/image105.jpeg"/><Relationship Id="rId5" Type="http://schemas.openxmlformats.org/officeDocument/2006/relationships/image" Target="../media/image99.png"/><Relationship Id="rId10" Type="http://schemas.openxmlformats.org/officeDocument/2006/relationships/image" Target="../media/image104.jpeg"/><Relationship Id="rId4" Type="http://schemas.openxmlformats.org/officeDocument/2006/relationships/image" Target="../media/image98.png"/><Relationship Id="rId9" Type="http://schemas.openxmlformats.org/officeDocument/2006/relationships/image" Target="../media/image103.jpeg"/></Relationships>
</file>

<file path=ppt/slides/_rels/slide54.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jpeg"/><Relationship Id="rId1" Type="http://schemas.openxmlformats.org/officeDocument/2006/relationships/slideLayout" Target="../slideLayouts/slideLayout23.xml"/><Relationship Id="rId4" Type="http://schemas.openxmlformats.org/officeDocument/2006/relationships/image" Target="../media/image109.emf"/></Relationships>
</file>

<file path=ppt/slides/_rels/slide55.xml.rels><?xml version="1.0" encoding="UTF-8" standalone="yes"?>
<Relationships xmlns="http://schemas.openxmlformats.org/package/2006/relationships"><Relationship Id="rId8" Type="http://schemas.openxmlformats.org/officeDocument/2006/relationships/image" Target="../media/image115.gif"/><Relationship Id="rId3" Type="http://schemas.openxmlformats.org/officeDocument/2006/relationships/image" Target="../media/image110.png"/><Relationship Id="rId7" Type="http://schemas.openxmlformats.org/officeDocument/2006/relationships/image" Target="../media/image114.jpeg"/><Relationship Id="rId2" Type="http://schemas.openxmlformats.org/officeDocument/2006/relationships/hyperlink" Target="http://twitter.com/uniovihep" TargetMode="External"/><Relationship Id="rId1" Type="http://schemas.openxmlformats.org/officeDocument/2006/relationships/slideLayout" Target="../slideLayouts/slideLayout13.xml"/><Relationship Id="rId6" Type="http://schemas.openxmlformats.org/officeDocument/2006/relationships/image" Target="../media/image113.png"/><Relationship Id="rId5" Type="http://schemas.openxmlformats.org/officeDocument/2006/relationships/image" Target="../media/image112.jpeg"/><Relationship Id="rId10" Type="http://schemas.openxmlformats.org/officeDocument/2006/relationships/image" Target="../media/image117.png"/><Relationship Id="rId4" Type="http://schemas.openxmlformats.org/officeDocument/2006/relationships/image" Target="../media/image111.jpeg"/><Relationship Id="rId9" Type="http://schemas.openxmlformats.org/officeDocument/2006/relationships/image" Target="../media/image116.png"/></Relationships>
</file>

<file path=ppt/slides/_rels/slide56.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image" Target="../media/image118.jpeg"/><Relationship Id="rId1" Type="http://schemas.openxmlformats.org/officeDocument/2006/relationships/slideLayout" Target="../slideLayouts/slideLayout18.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 Id="rId9" Type="http://schemas.openxmlformats.org/officeDocument/2006/relationships/image" Target="../media/image125.jpeg"/></Relationships>
</file>

<file path=ppt/slides/_rels/slide5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5776" b="5326"/>
          <a:stretch/>
        </p:blipFill>
        <p:spPr bwMode="auto">
          <a:xfrm>
            <a:off x="6885" y="0"/>
            <a:ext cx="4784190" cy="2750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10 Imagen"/>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273" y="4296577"/>
            <a:ext cx="3761306" cy="2502420"/>
          </a:xfrm>
          <a:prstGeom prst="rect">
            <a:avLst/>
          </a:prstGeom>
        </p:spPr>
      </p:pic>
      <p:pic>
        <p:nvPicPr>
          <p:cNvPr id="15"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41615" y="4296578"/>
            <a:ext cx="2502419" cy="2502419"/>
          </a:xfrm>
          <a:prstGeom prst="rect">
            <a:avLst/>
          </a:prstGeom>
        </p:spPr>
      </p:pic>
      <p:pic>
        <p:nvPicPr>
          <p:cNvPr id="2" name="1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7126" y="4300496"/>
            <a:ext cx="2609404" cy="2502419"/>
          </a:xfrm>
          <a:prstGeom prst="rect">
            <a:avLst/>
          </a:prstGeom>
        </p:spPr>
      </p:pic>
      <p:pic>
        <p:nvPicPr>
          <p:cNvPr id="14" name="13 Imagen"/>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711895" y="42386"/>
            <a:ext cx="2112742" cy="2686723"/>
          </a:xfrm>
          <a:prstGeom prst="rect">
            <a:avLst/>
          </a:prstGeom>
        </p:spPr>
      </p:pic>
      <p:pic>
        <p:nvPicPr>
          <p:cNvPr id="16" name="Picture 3"/>
          <p:cNvPicPr preferRelativeResize="0">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a:xfrm>
            <a:off x="6872928" y="42386"/>
            <a:ext cx="2203753" cy="2686722"/>
          </a:xfrm>
          <a:prstGeom prst="rect">
            <a:avLst/>
          </a:prstGeom>
        </p:spPr>
      </p:pic>
      <p:sp>
        <p:nvSpPr>
          <p:cNvPr id="19" name="18 Rectángulo redondeado"/>
          <p:cNvSpPr/>
          <p:nvPr/>
        </p:nvSpPr>
        <p:spPr>
          <a:xfrm>
            <a:off x="59273" y="2750881"/>
            <a:ext cx="9017408" cy="145100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r>
              <a:rPr lang="es-ES" sz="4400" b="1" dirty="0" smtClean="0">
                <a:solidFill>
                  <a:srgbClr val="C00000"/>
                </a:solidFill>
              </a:rPr>
              <a:t>Retos científicos tras el descubrimiento del bosón de Higgs</a:t>
            </a:r>
            <a:endParaRPr lang="es-ES" sz="1600" dirty="0"/>
          </a:p>
        </p:txBody>
      </p:sp>
    </p:spTree>
    <p:extLst>
      <p:ext uri="{BB962C8B-B14F-4D97-AF65-F5344CB8AC3E}">
        <p14:creationId xmlns:p14="http://schemas.microsoft.com/office/powerpoint/2010/main" val="164736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54892"/>
            <a:ext cx="8229600" cy="653248"/>
          </a:xfrm>
        </p:spPr>
        <p:txBody>
          <a:bodyPr/>
          <a:lstStyle/>
          <a:p>
            <a:r>
              <a:rPr lang="es-ES" dirty="0" smtClean="0"/>
              <a:t>¿Son todas </a:t>
            </a:r>
            <a:r>
              <a:rPr lang="es-ES" sz="6000" dirty="0" smtClean="0">
                <a:solidFill>
                  <a:srgbClr val="FFC000"/>
                </a:solidFill>
              </a:rPr>
              <a:t>iguales</a:t>
            </a:r>
            <a:r>
              <a:rPr lang="es-ES" dirty="0" smtClean="0"/>
              <a:t>?</a:t>
            </a:r>
            <a:endParaRPr lang="es-ES" dirty="0"/>
          </a:p>
        </p:txBody>
      </p:sp>
      <p:pic>
        <p:nvPicPr>
          <p:cNvPr id="3" name="4 Marcador de contenido" descr="balanza.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1555"/>
          <a:stretch>
            <a:fillRect/>
          </a:stretch>
        </p:blipFill>
        <p:spPr>
          <a:xfrm>
            <a:off x="468088" y="927886"/>
            <a:ext cx="7845652" cy="4632104"/>
          </a:xfrm>
          <a:prstGeom prst="rect">
            <a:avLst/>
          </a:prstGeom>
        </p:spPr>
      </p:pic>
      <p:pic>
        <p:nvPicPr>
          <p:cNvPr id="4" name="Picture 3" descr="C:\Users\jfernan\Desktop\top_quark.jpe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614" t="16923" r="704" b="9548"/>
          <a:stretch/>
        </p:blipFill>
        <p:spPr bwMode="auto">
          <a:xfrm>
            <a:off x="5452202" y="1214710"/>
            <a:ext cx="1688420" cy="15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C:\Users\jfernan\Desktop\lepton_pack.jpg"/>
          <p:cNvPicPr>
            <a:picLocks noChangeAspect="1" noChangeArrowheads="1"/>
          </p:cNvPicPr>
          <p:nvPr/>
        </p:nvPicPr>
        <p:blipFill>
          <a:blip r:embed="rId4">
            <a:clrChange>
              <a:clrFrom>
                <a:srgbClr val="020202"/>
              </a:clrFrom>
              <a:clrTo>
                <a:srgbClr val="020202">
                  <a:alpha val="0"/>
                </a:srgbClr>
              </a:clrTo>
            </a:clrChange>
            <a:extLst>
              <a:ext uri="{28A0092B-C50C-407E-A947-70E740481C1C}">
                <a14:useLocalDpi xmlns:a14="http://schemas.microsoft.com/office/drawing/2010/main" val="0"/>
              </a:ext>
            </a:extLst>
          </a:blip>
          <a:srcRect/>
          <a:stretch>
            <a:fillRect/>
          </a:stretch>
        </p:blipFill>
        <p:spPr bwMode="auto">
          <a:xfrm>
            <a:off x="1317174" y="1298030"/>
            <a:ext cx="2536372" cy="112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CuadroTexto"/>
          <p:cNvSpPr txBox="1"/>
          <p:nvPr/>
        </p:nvSpPr>
        <p:spPr>
          <a:xfrm>
            <a:off x="5714997" y="2212420"/>
            <a:ext cx="1145185" cy="369332"/>
          </a:xfrm>
          <a:prstGeom prst="rect">
            <a:avLst/>
          </a:prstGeom>
          <a:noFill/>
        </p:spPr>
        <p:txBody>
          <a:bodyPr wrap="none" rtlCol="0">
            <a:spAutoFit/>
          </a:bodyPr>
          <a:lstStyle/>
          <a:p>
            <a:r>
              <a:rPr lang="es-ES" dirty="0" smtClean="0">
                <a:latin typeface="+mj-lt"/>
              </a:rPr>
              <a:t>Quark Top</a:t>
            </a:r>
            <a:endParaRPr lang="es-ES" dirty="0">
              <a:latin typeface="+mj-lt"/>
            </a:endParaRPr>
          </a:p>
        </p:txBody>
      </p:sp>
      <p:sp>
        <p:nvSpPr>
          <p:cNvPr id="7" name="Text Box 17"/>
          <p:cNvSpPr txBox="1">
            <a:spLocks noChangeArrowheads="1"/>
          </p:cNvSpPr>
          <p:nvPr/>
        </p:nvSpPr>
        <p:spPr bwMode="auto">
          <a:xfrm>
            <a:off x="297180" y="5566410"/>
            <a:ext cx="8572500" cy="1293872"/>
          </a:xfrm>
          <a:prstGeom prst="rect">
            <a:avLst/>
          </a:prstGeom>
          <a:solidFill>
            <a:schemeClr val="bg1"/>
          </a:solidFill>
          <a:ln w="9525">
            <a:noFill/>
            <a:miter lim="800000"/>
            <a:headEnd/>
            <a:tailEnd/>
          </a:ln>
          <a:effectLst>
            <a:softEdge rad="127000"/>
          </a:effectLst>
        </p:spPr>
        <p:txBody>
          <a:bodyPr wrap="square">
            <a:noAutofit/>
          </a:bodyPr>
          <a:lstStyle/>
          <a:p>
            <a:pPr algn="ctr" eaLnBrk="0" hangingPunct="0">
              <a:spcBef>
                <a:spcPts val="0"/>
              </a:spcBef>
            </a:pPr>
            <a:endParaRPr lang="en-US" sz="100" dirty="0" smtClean="0">
              <a:solidFill>
                <a:srgbClr val="A50021"/>
              </a:solidFill>
              <a:ea typeface="ＭＳ Ｐゴシック"/>
              <a:cs typeface="ＭＳ Ｐゴシック"/>
            </a:endParaRPr>
          </a:p>
          <a:p>
            <a:pPr algn="ctr" eaLnBrk="0" hangingPunct="0">
              <a:spcBef>
                <a:spcPct val="50000"/>
              </a:spcBef>
            </a:pPr>
            <a:r>
              <a:rPr lang="es-ES" sz="2400" dirty="0" smtClean="0">
                <a:solidFill>
                  <a:srgbClr val="B5EEF9"/>
                </a:solidFill>
                <a:latin typeface="+mj-lt"/>
                <a:ea typeface="ＭＳ Ｐゴシック"/>
                <a:cs typeface="ＭＳ Ｐゴシック"/>
              </a:rPr>
              <a:t>La razón  “podría” estar relacionada con la existencia de una nueva partícula llamada el “</a:t>
            </a:r>
            <a:r>
              <a:rPr lang="es-ES" sz="2800" b="1" dirty="0" smtClean="0">
                <a:solidFill>
                  <a:srgbClr val="B5EEF9"/>
                </a:solidFill>
                <a:latin typeface="+mj-lt"/>
                <a:ea typeface="ＭＳ Ｐゴシック"/>
                <a:cs typeface="ＭＳ Ｐゴシック"/>
              </a:rPr>
              <a:t>bosón de Higgs</a:t>
            </a:r>
            <a:r>
              <a:rPr lang="es-ES" sz="2400" dirty="0" smtClean="0">
                <a:solidFill>
                  <a:srgbClr val="B5EEF9"/>
                </a:solidFill>
                <a:latin typeface="+mj-lt"/>
                <a:ea typeface="ＭＳ Ｐゴシック"/>
                <a:cs typeface="ＭＳ Ｐゴシック"/>
              </a:rPr>
              <a:t>”</a:t>
            </a:r>
            <a:endParaRPr lang="es-ES" sz="2400" dirty="0">
              <a:solidFill>
                <a:srgbClr val="B5EEF9"/>
              </a:solidFill>
              <a:latin typeface="+mj-lt"/>
              <a:ea typeface="ＭＳ Ｐゴシック"/>
              <a:cs typeface="ＭＳ Ｐゴシック"/>
            </a:endParaRPr>
          </a:p>
        </p:txBody>
      </p:sp>
    </p:spTree>
    <p:extLst>
      <p:ext uri="{BB962C8B-B14F-4D97-AF65-F5344CB8AC3E}">
        <p14:creationId xmlns:p14="http://schemas.microsoft.com/office/powerpoint/2010/main" val="247949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16 Forma libre"/>
          <p:cNvSpPr/>
          <p:nvPr/>
        </p:nvSpPr>
        <p:spPr>
          <a:xfrm>
            <a:off x="1415143" y="1700466"/>
            <a:ext cx="1110343" cy="635990"/>
          </a:xfrm>
          <a:custGeom>
            <a:avLst/>
            <a:gdLst>
              <a:gd name="connsiteX0" fmla="*/ 0 w 892628"/>
              <a:gd name="connsiteY0" fmla="*/ 324282 h 635990"/>
              <a:gd name="connsiteX1" fmla="*/ 206828 w 892628"/>
              <a:gd name="connsiteY1" fmla="*/ 8596 h 635990"/>
              <a:gd name="connsiteX2" fmla="*/ 566057 w 892628"/>
              <a:gd name="connsiteY2" fmla="*/ 629082 h 635990"/>
              <a:gd name="connsiteX3" fmla="*/ 892628 w 892628"/>
              <a:gd name="connsiteY3" fmla="*/ 335168 h 635990"/>
            </a:gdLst>
            <a:ahLst/>
            <a:cxnLst>
              <a:cxn ang="0">
                <a:pos x="connsiteX0" y="connsiteY0"/>
              </a:cxn>
              <a:cxn ang="0">
                <a:pos x="connsiteX1" y="connsiteY1"/>
              </a:cxn>
              <a:cxn ang="0">
                <a:pos x="connsiteX2" y="connsiteY2"/>
              </a:cxn>
              <a:cxn ang="0">
                <a:pos x="connsiteX3" y="connsiteY3"/>
              </a:cxn>
            </a:cxnLst>
            <a:rect l="l" t="t" r="r" b="b"/>
            <a:pathLst>
              <a:path w="892628" h="635990">
                <a:moveTo>
                  <a:pt x="0" y="324282"/>
                </a:moveTo>
                <a:cubicBezTo>
                  <a:pt x="56242" y="141039"/>
                  <a:pt x="112485" y="-42204"/>
                  <a:pt x="206828" y="8596"/>
                </a:cubicBezTo>
                <a:cubicBezTo>
                  <a:pt x="301171" y="59396"/>
                  <a:pt x="451757" y="574653"/>
                  <a:pt x="566057" y="629082"/>
                </a:cubicBezTo>
                <a:cubicBezTo>
                  <a:pt x="680357" y="683511"/>
                  <a:pt x="823685" y="400482"/>
                  <a:pt x="892628" y="335168"/>
                </a:cubicBezTo>
              </a:path>
            </a:pathLst>
          </a:cu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2 Título"/>
          <p:cNvSpPr>
            <a:spLocks noGrp="1"/>
          </p:cNvSpPr>
          <p:nvPr>
            <p:ph type="title"/>
          </p:nvPr>
        </p:nvSpPr>
        <p:spPr>
          <a:xfrm>
            <a:off x="457200" y="165778"/>
            <a:ext cx="8229600" cy="1143000"/>
          </a:xfrm>
        </p:spPr>
        <p:txBody>
          <a:bodyPr/>
          <a:lstStyle/>
          <a:p>
            <a:r>
              <a:rPr lang="es-ES" dirty="0" smtClean="0"/>
              <a:t>Revisitando el átomo</a:t>
            </a:r>
            <a:br>
              <a:rPr lang="es-ES" dirty="0" smtClean="0"/>
            </a:br>
            <a:r>
              <a:rPr lang="es-ES" dirty="0" smtClean="0"/>
              <a:t>¿Qué tiene que ver el Higgs aquí?</a:t>
            </a:r>
            <a:endParaRPr lang="es-ES" dirty="0"/>
          </a:p>
        </p:txBody>
      </p:sp>
      <p:sp>
        <p:nvSpPr>
          <p:cNvPr id="6" name="5 Rectángulo"/>
          <p:cNvSpPr/>
          <p:nvPr/>
        </p:nvSpPr>
        <p:spPr>
          <a:xfrm>
            <a:off x="3940629" y="1360499"/>
            <a:ext cx="5074109" cy="2492990"/>
          </a:xfrm>
          <a:prstGeom prst="rect">
            <a:avLst/>
          </a:prstGeom>
          <a:noFill/>
        </p:spPr>
        <p:txBody>
          <a:bodyPr wrap="square">
            <a:spAutoFit/>
          </a:bodyPr>
          <a:lstStyle/>
          <a:p>
            <a:pPr marL="342900" marR="0" lvl="0" indent="-342900" defTabSz="914400" eaLnBrk="1" fontAlgn="auto" latinLnBrk="0" hangingPunct="1">
              <a:lnSpc>
                <a:spcPct val="100000"/>
              </a:lnSpc>
              <a:spcBef>
                <a:spcPts val="0"/>
              </a:spcBef>
              <a:spcAft>
                <a:spcPts val="0"/>
              </a:spcAft>
              <a:buClrTx/>
              <a:buSzTx/>
              <a:buFont typeface="Wingdings"/>
              <a:buChar char=""/>
              <a:tabLst/>
              <a:defRPr/>
            </a:pPr>
            <a:r>
              <a:rPr kumimoji="0" lang="es-ES" sz="2400" b="0" i="0" u="none" strike="noStrike" kern="0" cap="none" spc="0" normalizeH="0" baseline="0" noProof="0" dirty="0" smtClean="0">
                <a:ln>
                  <a:noFill/>
                </a:ln>
                <a:solidFill>
                  <a:srgbClr val="C00000"/>
                </a:solidFill>
                <a:effectLst/>
                <a:uLnTx/>
                <a:uFillTx/>
                <a:latin typeface="Candara" pitchFamily="34" charset="0"/>
              </a:rPr>
              <a:t>El bosón de </a:t>
            </a:r>
            <a:r>
              <a:rPr kumimoji="0" lang="es-ES" sz="3600" b="1" i="1" u="none" strike="noStrike" kern="0" cap="none" spc="0" normalizeH="0" baseline="0" noProof="0" dirty="0" smtClean="0">
                <a:ln>
                  <a:noFill/>
                </a:ln>
                <a:solidFill>
                  <a:srgbClr val="C00000"/>
                </a:solidFill>
                <a:effectLst/>
                <a:uLnTx/>
                <a:uFillTx/>
                <a:latin typeface="Candara" pitchFamily="34" charset="0"/>
              </a:rPr>
              <a:t>Higgs</a:t>
            </a:r>
            <a:r>
              <a:rPr kumimoji="0" lang="es-ES" sz="3600" b="0" i="0" u="none" strike="noStrike" kern="0" cap="none" spc="0" normalizeH="0" baseline="0" noProof="0" dirty="0" smtClean="0">
                <a:ln>
                  <a:noFill/>
                </a:ln>
                <a:solidFill>
                  <a:srgbClr val="C00000"/>
                </a:solidFill>
                <a:effectLst/>
                <a:uLnTx/>
                <a:uFillTx/>
                <a:latin typeface="Candara" pitchFamily="34" charset="0"/>
              </a:rPr>
              <a:t> </a:t>
            </a:r>
            <a:r>
              <a:rPr kumimoji="0" lang="es-ES" sz="2400" b="0" i="0" u="none" strike="noStrike" kern="0" cap="none" spc="0" normalizeH="0" baseline="0" noProof="0" dirty="0" smtClean="0">
                <a:ln>
                  <a:noFill/>
                </a:ln>
                <a:solidFill>
                  <a:srgbClr val="C00000"/>
                </a:solidFill>
                <a:effectLst/>
                <a:uLnTx/>
                <a:uFillTx/>
                <a:latin typeface="Candara" pitchFamily="34" charset="0"/>
              </a:rPr>
              <a:t>explica </a:t>
            </a:r>
            <a:r>
              <a:rPr kumimoji="0" lang="es-ES" sz="2400" b="1" i="0" u="none" strike="noStrike" kern="0" cap="none" spc="0" normalizeH="0" baseline="0" noProof="0" dirty="0" smtClean="0">
                <a:ln>
                  <a:noFill/>
                </a:ln>
                <a:solidFill>
                  <a:srgbClr val="C00000"/>
                </a:solidFill>
                <a:effectLst/>
                <a:uLnTx/>
                <a:uFillTx/>
                <a:latin typeface="Candara" pitchFamily="34" charset="0"/>
              </a:rPr>
              <a:t>por qué el </a:t>
            </a:r>
            <a:r>
              <a:rPr kumimoji="0" lang="es-ES" sz="3600" b="1" i="0" u="none" strike="noStrike" kern="0" cap="none" spc="0" normalizeH="0" baseline="0" noProof="0" dirty="0" smtClean="0">
                <a:ln>
                  <a:noFill/>
                </a:ln>
                <a:solidFill>
                  <a:srgbClr val="C00000"/>
                </a:solidFill>
                <a:effectLst/>
                <a:uLnTx/>
                <a:uFillTx/>
                <a:latin typeface="Candara" pitchFamily="34" charset="0"/>
              </a:rPr>
              <a:t>electrón </a:t>
            </a:r>
            <a:r>
              <a:rPr kumimoji="0" lang="es-ES" sz="2400" b="1" i="0" u="none" strike="noStrike" kern="0" cap="none" spc="0" normalizeH="0" baseline="0" noProof="0" dirty="0" smtClean="0">
                <a:ln>
                  <a:noFill/>
                </a:ln>
                <a:solidFill>
                  <a:srgbClr val="C00000"/>
                </a:solidFill>
                <a:effectLst/>
                <a:uLnTx/>
                <a:uFillTx/>
                <a:latin typeface="Candara" pitchFamily="34" charset="0"/>
              </a:rPr>
              <a:t>tiene masa</a:t>
            </a:r>
          </a:p>
          <a:p>
            <a:pPr marL="342900" marR="0" lvl="0" indent="-342900" defTabSz="914400" eaLnBrk="1" fontAlgn="auto" latinLnBrk="0" hangingPunct="1">
              <a:lnSpc>
                <a:spcPct val="100000"/>
              </a:lnSpc>
              <a:spcBef>
                <a:spcPts val="0"/>
              </a:spcBef>
              <a:spcAft>
                <a:spcPts val="0"/>
              </a:spcAft>
              <a:buClrTx/>
              <a:buSzTx/>
              <a:buFont typeface="Wingdings"/>
              <a:buChar char=""/>
              <a:tabLst/>
              <a:defRPr/>
            </a:pPr>
            <a:endParaRPr lang="es-ES" sz="2400" kern="0" dirty="0" smtClean="0">
              <a:solidFill>
                <a:srgbClr val="C00000"/>
              </a:solidFill>
              <a:latin typeface="Candara" pitchFamily="34" charset="0"/>
            </a:endParaRPr>
          </a:p>
          <a:p>
            <a:pPr marR="0" lvl="0" defTabSz="914400" eaLnBrk="1" fontAlgn="auto" latinLnBrk="0" hangingPunct="1">
              <a:lnSpc>
                <a:spcPct val="100000"/>
              </a:lnSpc>
              <a:spcBef>
                <a:spcPts val="0"/>
              </a:spcBef>
              <a:spcAft>
                <a:spcPts val="0"/>
              </a:spcAft>
              <a:buClrTx/>
              <a:buSzTx/>
              <a:tabLst/>
              <a:defRPr/>
            </a:pPr>
            <a:r>
              <a:rPr lang="es-ES" sz="2400" kern="0" dirty="0" smtClean="0">
                <a:solidFill>
                  <a:srgbClr val="C00000"/>
                </a:solidFill>
                <a:latin typeface="Candara" pitchFamily="34" charset="0"/>
                <a:sym typeface="Wingdings"/>
              </a:rPr>
              <a:t> </a:t>
            </a:r>
            <a:r>
              <a:rPr kumimoji="0" lang="es-ES" sz="2400" b="0" i="0" u="none" strike="noStrike" kern="0" cap="none" spc="0" normalizeH="0" baseline="0" noProof="0" dirty="0" smtClean="0">
                <a:ln>
                  <a:noFill/>
                </a:ln>
                <a:solidFill>
                  <a:srgbClr val="C00000"/>
                </a:solidFill>
                <a:effectLst/>
                <a:uLnTx/>
                <a:uFillTx/>
                <a:latin typeface="Candara" pitchFamily="34" charset="0"/>
              </a:rPr>
              <a:t>El </a:t>
            </a:r>
            <a:r>
              <a:rPr kumimoji="0" lang="es-ES" sz="2400" b="1" i="0" u="none" strike="noStrike" kern="0" cap="none" spc="0" normalizeH="0" baseline="0" noProof="0" dirty="0" smtClean="0">
                <a:ln>
                  <a:noFill/>
                </a:ln>
                <a:solidFill>
                  <a:srgbClr val="C00000"/>
                </a:solidFill>
                <a:effectLst/>
                <a:uLnTx/>
                <a:uFillTx/>
                <a:latin typeface="Candara" pitchFamily="34" charset="0"/>
              </a:rPr>
              <a:t>radio del </a:t>
            </a:r>
            <a:r>
              <a:rPr kumimoji="0" lang="es-ES" sz="3600" b="1" i="0" u="none" strike="noStrike" kern="0" cap="none" spc="0" normalizeH="0" baseline="0" noProof="0" dirty="0" smtClean="0">
                <a:ln>
                  <a:noFill/>
                </a:ln>
                <a:solidFill>
                  <a:srgbClr val="C00000"/>
                </a:solidFill>
                <a:effectLst/>
                <a:uLnTx/>
                <a:uFillTx/>
                <a:latin typeface="Candara" pitchFamily="34" charset="0"/>
              </a:rPr>
              <a:t>átomo</a:t>
            </a:r>
            <a:r>
              <a:rPr kumimoji="0" lang="es-ES" sz="3600" b="0" i="0" u="none" strike="noStrike" kern="0" cap="none" spc="0" normalizeH="0" baseline="0" noProof="0" dirty="0" smtClean="0">
                <a:ln>
                  <a:noFill/>
                </a:ln>
                <a:solidFill>
                  <a:srgbClr val="C00000"/>
                </a:solidFill>
                <a:effectLst/>
                <a:uLnTx/>
                <a:uFillTx/>
                <a:latin typeface="Candara" pitchFamily="34" charset="0"/>
              </a:rPr>
              <a:t> </a:t>
            </a:r>
            <a:r>
              <a:rPr kumimoji="0" lang="es-ES" sz="2400" b="0" i="0" u="none" strike="noStrike" kern="0" cap="none" spc="0" normalizeH="0" baseline="0" noProof="0" dirty="0" smtClean="0">
                <a:ln>
                  <a:noFill/>
                </a:ln>
                <a:solidFill>
                  <a:srgbClr val="C00000"/>
                </a:solidFill>
                <a:effectLst/>
                <a:uLnTx/>
                <a:uFillTx/>
                <a:latin typeface="Candara" pitchFamily="34" charset="0"/>
              </a:rPr>
              <a:t>depende de la </a:t>
            </a:r>
            <a:r>
              <a:rPr kumimoji="0" lang="es-ES" sz="2400" b="1" i="0" u="none" strike="noStrike" kern="0" cap="none" spc="0" normalizeH="0" baseline="0" noProof="0" dirty="0" smtClean="0">
                <a:ln>
                  <a:noFill/>
                </a:ln>
                <a:solidFill>
                  <a:srgbClr val="C00000"/>
                </a:solidFill>
                <a:effectLst/>
                <a:uLnTx/>
                <a:uFillTx/>
                <a:latin typeface="Candara" pitchFamily="34" charset="0"/>
              </a:rPr>
              <a:t>masa del electrón</a:t>
            </a:r>
            <a:endParaRPr kumimoji="0" lang="es-ES" sz="2400" i="0" u="none" strike="noStrike" kern="0" cap="none" spc="0" normalizeH="0" baseline="0" noProof="0" dirty="0" smtClean="0">
              <a:ln>
                <a:noFill/>
              </a:ln>
              <a:solidFill>
                <a:srgbClr val="C00000"/>
              </a:solidFill>
              <a:effectLst/>
              <a:uLnTx/>
              <a:uFillTx/>
              <a:latin typeface="Candara" pitchFamily="34" charset="0"/>
            </a:endParaRPr>
          </a:p>
        </p:txBody>
      </p:sp>
      <p:pic>
        <p:nvPicPr>
          <p:cNvPr id="1028" name="Picture 4" descr="http://tekisuto.es/wp-content/uploads/2012/09/atomo.png"/>
          <p:cNvPicPr>
            <a:picLocks noChangeAspect="1" noChangeArrowheads="1"/>
          </p:cNvPicPr>
          <p:nvPr/>
        </p:nvPicPr>
        <p:blipFill rotWithShape="1">
          <a:blip r:embed="rId2">
            <a:extLst>
              <a:ext uri="{28A0092B-C50C-407E-A947-70E740481C1C}">
                <a14:useLocalDpi xmlns:a14="http://schemas.microsoft.com/office/drawing/2010/main" val="0"/>
              </a:ext>
            </a:extLst>
          </a:blip>
          <a:srcRect l="7159" t="8019" r="4635" b="3490"/>
          <a:stretch/>
        </p:blipFill>
        <p:spPr bwMode="auto">
          <a:xfrm>
            <a:off x="0" y="2850619"/>
            <a:ext cx="3810001" cy="3822371"/>
          </a:xfrm>
          <a:prstGeom prst="rect">
            <a:avLst/>
          </a:prstGeom>
          <a:noFill/>
          <a:extLst>
            <a:ext uri="{909E8E84-426E-40DD-AFC4-6F175D3DCCD1}">
              <a14:hiddenFill xmlns:a14="http://schemas.microsoft.com/office/drawing/2010/main">
                <a:solidFill>
                  <a:srgbClr val="FFFFFF"/>
                </a:solidFill>
              </a14:hiddenFill>
            </a:ext>
          </a:extLst>
        </p:spPr>
      </p:pic>
      <p:sp>
        <p:nvSpPr>
          <p:cNvPr id="15" name="14 Flecha abajo"/>
          <p:cNvSpPr/>
          <p:nvPr/>
        </p:nvSpPr>
        <p:spPr>
          <a:xfrm>
            <a:off x="5862641" y="3899655"/>
            <a:ext cx="838200" cy="84908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15 Elipse"/>
          <p:cNvSpPr/>
          <p:nvPr/>
        </p:nvSpPr>
        <p:spPr>
          <a:xfrm>
            <a:off x="380999" y="1556447"/>
            <a:ext cx="1132114" cy="115883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Higgs</a:t>
            </a:r>
            <a:endParaRPr lang="en-US" dirty="0"/>
          </a:p>
        </p:txBody>
      </p:sp>
      <p:sp>
        <p:nvSpPr>
          <p:cNvPr id="19" name="18 Elipse"/>
          <p:cNvSpPr/>
          <p:nvPr/>
        </p:nvSpPr>
        <p:spPr>
          <a:xfrm>
            <a:off x="2443542" y="1811864"/>
            <a:ext cx="648000" cy="648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e</a:t>
            </a:r>
            <a:r>
              <a:rPr lang="en-US" sz="2800" baseline="30000" dirty="0" smtClean="0"/>
              <a:t>-</a:t>
            </a:r>
            <a:endParaRPr lang="en-US" sz="1200" baseline="30000" dirty="0"/>
          </a:p>
        </p:txBody>
      </p:sp>
      <p:sp>
        <p:nvSpPr>
          <p:cNvPr id="22" name="21 Rectángulo"/>
          <p:cNvSpPr/>
          <p:nvPr/>
        </p:nvSpPr>
        <p:spPr>
          <a:xfrm>
            <a:off x="3940625" y="4735155"/>
            <a:ext cx="5074109" cy="2092881"/>
          </a:xfrm>
          <a:prstGeom prst="rect">
            <a:avLst/>
          </a:prstGeom>
          <a:noFill/>
        </p:spPr>
        <p:txBody>
          <a:bodyPr wrap="square">
            <a:spAutoFit/>
          </a:bodyPr>
          <a:lstStyle/>
          <a:p>
            <a:pPr defTabSz="914400" fontAlgn="auto">
              <a:spcBef>
                <a:spcPts val="0"/>
              </a:spcBef>
              <a:spcAft>
                <a:spcPts val="0"/>
              </a:spcAft>
            </a:pPr>
            <a:r>
              <a:rPr lang="en-US" sz="2400" kern="0" dirty="0" smtClean="0">
                <a:solidFill>
                  <a:srgbClr val="C00000"/>
                </a:solidFill>
                <a:latin typeface="Candara" pitchFamily="34" charset="0"/>
              </a:rPr>
              <a:t>Si </a:t>
            </a:r>
            <a:r>
              <a:rPr lang="en-US" sz="2400" kern="0" dirty="0">
                <a:solidFill>
                  <a:srgbClr val="C00000"/>
                </a:solidFill>
                <a:latin typeface="Candara" pitchFamily="34" charset="0"/>
              </a:rPr>
              <a:t>no </a:t>
            </a:r>
            <a:r>
              <a:rPr lang="en-US" sz="2400" kern="0" dirty="0" err="1">
                <a:solidFill>
                  <a:srgbClr val="C00000"/>
                </a:solidFill>
                <a:latin typeface="Candara" pitchFamily="34" charset="0"/>
              </a:rPr>
              <a:t>existiera</a:t>
            </a:r>
            <a:r>
              <a:rPr lang="en-US" sz="2400" kern="0" dirty="0">
                <a:solidFill>
                  <a:srgbClr val="C00000"/>
                </a:solidFill>
                <a:latin typeface="Candara" pitchFamily="34" charset="0"/>
              </a:rPr>
              <a:t> el </a:t>
            </a:r>
            <a:r>
              <a:rPr lang="en-US" sz="2400" kern="0" dirty="0" err="1">
                <a:solidFill>
                  <a:srgbClr val="C00000"/>
                </a:solidFill>
                <a:latin typeface="Candara" pitchFamily="34" charset="0"/>
              </a:rPr>
              <a:t>bosón</a:t>
            </a:r>
            <a:r>
              <a:rPr lang="en-US" sz="2400" kern="0" dirty="0">
                <a:solidFill>
                  <a:srgbClr val="C00000"/>
                </a:solidFill>
                <a:latin typeface="Candara" pitchFamily="34" charset="0"/>
              </a:rPr>
              <a:t> de </a:t>
            </a:r>
            <a:r>
              <a:rPr lang="en-US" sz="2400" kern="0" dirty="0" smtClean="0">
                <a:solidFill>
                  <a:srgbClr val="C00000"/>
                </a:solidFill>
                <a:latin typeface="Candara" pitchFamily="34" charset="0"/>
              </a:rPr>
              <a:t>Higgs </a:t>
            </a:r>
            <a:r>
              <a:rPr kumimoji="0" lang="en-US" sz="2800" b="1" i="0" u="none" strike="noStrike" kern="0" cap="none" spc="0" normalizeH="0" baseline="0" noProof="0" dirty="0" smtClean="0">
                <a:ln>
                  <a:noFill/>
                </a:ln>
                <a:solidFill>
                  <a:srgbClr val="C00000"/>
                </a:solidFill>
                <a:effectLst/>
                <a:uLnTx/>
                <a:uFillTx/>
                <a:latin typeface="Candara" pitchFamily="34" charset="0"/>
              </a:rPr>
              <a:t>no</a:t>
            </a:r>
            <a:r>
              <a:rPr kumimoji="0" lang="en-US" sz="2800" b="1" i="0" u="none" strike="noStrike" kern="0" cap="none" spc="0" normalizeH="0" noProof="0" dirty="0" smtClean="0">
                <a:ln>
                  <a:noFill/>
                </a:ln>
                <a:solidFill>
                  <a:srgbClr val="C00000"/>
                </a:solidFill>
                <a:effectLst/>
                <a:uLnTx/>
                <a:uFillTx/>
                <a:latin typeface="Candara" pitchFamily="34" charset="0"/>
              </a:rPr>
              <a:t> se </a:t>
            </a:r>
            <a:r>
              <a:rPr kumimoji="0" lang="en-US" sz="2800" b="1" i="0" u="none" strike="noStrike" kern="0" cap="none" spc="0" normalizeH="0" noProof="0" dirty="0" err="1" smtClean="0">
                <a:ln>
                  <a:noFill/>
                </a:ln>
                <a:solidFill>
                  <a:srgbClr val="C00000"/>
                </a:solidFill>
                <a:effectLst/>
                <a:uLnTx/>
                <a:uFillTx/>
                <a:latin typeface="Candara" pitchFamily="34" charset="0"/>
              </a:rPr>
              <a:t>formarían</a:t>
            </a:r>
            <a:r>
              <a:rPr kumimoji="0" lang="en-US" sz="2800" b="1" i="0" u="none" strike="noStrike" kern="0" cap="none" spc="0" normalizeH="0" noProof="0" dirty="0" smtClean="0">
                <a:ln>
                  <a:noFill/>
                </a:ln>
                <a:solidFill>
                  <a:srgbClr val="C00000"/>
                </a:solidFill>
                <a:effectLst/>
                <a:uLnTx/>
                <a:uFillTx/>
                <a:latin typeface="Candara" pitchFamily="34" charset="0"/>
              </a:rPr>
              <a:t> los </a:t>
            </a:r>
            <a:r>
              <a:rPr kumimoji="0" lang="en-US" sz="2800" b="1" i="0" u="none" strike="noStrike" kern="0" cap="none" spc="0" normalizeH="0" noProof="0" dirty="0" err="1" smtClean="0">
                <a:ln>
                  <a:noFill/>
                </a:ln>
                <a:solidFill>
                  <a:srgbClr val="C00000"/>
                </a:solidFill>
                <a:effectLst/>
                <a:uLnTx/>
                <a:uFillTx/>
                <a:latin typeface="Candara" pitchFamily="34" charset="0"/>
              </a:rPr>
              <a:t>átomos</a:t>
            </a:r>
            <a:endParaRPr kumimoji="0" lang="en-US" sz="2400" b="1" i="0" u="none" strike="noStrike" kern="0" cap="none" spc="0" normalizeH="0" noProof="0" dirty="0" smtClean="0">
              <a:ln>
                <a:noFill/>
              </a:ln>
              <a:solidFill>
                <a:srgbClr val="C00000"/>
              </a:solidFill>
              <a:effectLst/>
              <a:uLnTx/>
              <a:uFillTx/>
              <a:latin typeface="Candara" pitchFamily="34" charset="0"/>
            </a:endParaRPr>
          </a:p>
          <a:p>
            <a:pPr defTabSz="914400" fontAlgn="auto">
              <a:spcBef>
                <a:spcPts val="0"/>
              </a:spcBef>
              <a:spcAft>
                <a:spcPts val="0"/>
              </a:spcAft>
            </a:pPr>
            <a:endParaRPr lang="en-US" kern="0" baseline="0" dirty="0" smtClean="0">
              <a:solidFill>
                <a:srgbClr val="C00000"/>
              </a:solidFill>
              <a:latin typeface="Candara" pitchFamily="34" charset="0"/>
            </a:endParaRPr>
          </a:p>
          <a:p>
            <a:pPr marR="0" lvl="0" defTabSz="914400" eaLnBrk="1" fontAlgn="auto" latinLnBrk="0" hangingPunct="1">
              <a:lnSpc>
                <a:spcPct val="100000"/>
              </a:lnSpc>
              <a:spcBef>
                <a:spcPts val="0"/>
              </a:spcBef>
              <a:spcAft>
                <a:spcPts val="0"/>
              </a:spcAft>
              <a:buClrTx/>
              <a:buSzTx/>
              <a:tabLst/>
              <a:defRPr/>
            </a:pPr>
            <a:r>
              <a:rPr lang="en-US" sz="2400" kern="0" baseline="0" dirty="0" smtClean="0">
                <a:solidFill>
                  <a:srgbClr val="C00000"/>
                </a:solidFill>
                <a:latin typeface="Candara" pitchFamily="34" charset="0"/>
              </a:rPr>
              <a:t>Si </a:t>
            </a:r>
            <a:r>
              <a:rPr lang="en-US" sz="2400" kern="0" baseline="0" dirty="0" err="1" smtClean="0">
                <a:solidFill>
                  <a:srgbClr val="C00000"/>
                </a:solidFill>
                <a:latin typeface="Candara" pitchFamily="34" charset="0"/>
              </a:rPr>
              <a:t>tuvier</a:t>
            </a:r>
            <a:r>
              <a:rPr lang="en-US" sz="2400" kern="0" dirty="0" err="1" smtClean="0">
                <a:solidFill>
                  <a:srgbClr val="C00000"/>
                </a:solidFill>
                <a:latin typeface="Candara" pitchFamily="34" charset="0"/>
              </a:rPr>
              <a:t>a</a:t>
            </a:r>
            <a:r>
              <a:rPr lang="en-US" sz="2400" kern="0" dirty="0" smtClean="0">
                <a:solidFill>
                  <a:srgbClr val="C00000"/>
                </a:solidFill>
                <a:latin typeface="Candara" pitchFamily="34" charset="0"/>
              </a:rPr>
              <a:t> </a:t>
            </a:r>
            <a:r>
              <a:rPr lang="en-US" sz="2400" kern="0" dirty="0" err="1" smtClean="0">
                <a:solidFill>
                  <a:srgbClr val="C00000"/>
                </a:solidFill>
                <a:latin typeface="Candara" pitchFamily="34" charset="0"/>
              </a:rPr>
              <a:t>otra</a:t>
            </a:r>
            <a:r>
              <a:rPr lang="en-US" sz="2400" kern="0" dirty="0" smtClean="0">
                <a:solidFill>
                  <a:srgbClr val="C00000"/>
                </a:solidFill>
                <a:latin typeface="Candara" pitchFamily="34" charset="0"/>
              </a:rPr>
              <a:t> </a:t>
            </a:r>
            <a:r>
              <a:rPr lang="en-US" sz="2400" kern="0" dirty="0" err="1" smtClean="0">
                <a:solidFill>
                  <a:srgbClr val="C00000"/>
                </a:solidFill>
                <a:latin typeface="Candara" pitchFamily="34" charset="0"/>
              </a:rPr>
              <a:t>masa</a:t>
            </a:r>
            <a:r>
              <a:rPr lang="en-US" sz="2400" kern="0" baseline="0" dirty="0" smtClean="0">
                <a:solidFill>
                  <a:srgbClr val="C00000"/>
                </a:solidFill>
                <a:latin typeface="Candara" pitchFamily="34" charset="0"/>
              </a:rPr>
              <a:t> </a:t>
            </a:r>
            <a:r>
              <a:rPr lang="en-US" sz="2800" b="1" kern="0" baseline="0" dirty="0" smtClean="0">
                <a:solidFill>
                  <a:srgbClr val="C00000"/>
                </a:solidFill>
                <a:latin typeface="Candara" pitchFamily="34" charset="0"/>
              </a:rPr>
              <a:t>los </a:t>
            </a:r>
            <a:r>
              <a:rPr lang="en-US" sz="2800" b="1" kern="0" baseline="0" dirty="0" err="1" smtClean="0">
                <a:solidFill>
                  <a:srgbClr val="C00000"/>
                </a:solidFill>
                <a:latin typeface="Candara" pitchFamily="34" charset="0"/>
              </a:rPr>
              <a:t>átomos</a:t>
            </a:r>
            <a:r>
              <a:rPr lang="en-US" sz="2800" b="1" kern="0" dirty="0" smtClean="0">
                <a:solidFill>
                  <a:srgbClr val="C00000"/>
                </a:solidFill>
                <a:latin typeface="Candara" pitchFamily="34" charset="0"/>
              </a:rPr>
              <a:t> </a:t>
            </a:r>
            <a:r>
              <a:rPr lang="en-US" sz="2800" b="1" kern="0" dirty="0" err="1" smtClean="0">
                <a:solidFill>
                  <a:srgbClr val="C00000"/>
                </a:solidFill>
                <a:latin typeface="Candara" pitchFamily="34" charset="0"/>
              </a:rPr>
              <a:t>serían</a:t>
            </a:r>
            <a:r>
              <a:rPr lang="en-US" sz="2800" b="1" kern="0" dirty="0" smtClean="0">
                <a:solidFill>
                  <a:srgbClr val="C00000"/>
                </a:solidFill>
                <a:latin typeface="Candara" pitchFamily="34" charset="0"/>
              </a:rPr>
              <a:t> </a:t>
            </a:r>
            <a:r>
              <a:rPr lang="en-US" sz="2800" b="1" kern="0" dirty="0" err="1" smtClean="0">
                <a:solidFill>
                  <a:srgbClr val="C00000"/>
                </a:solidFill>
                <a:latin typeface="Candara" pitchFamily="34" charset="0"/>
              </a:rPr>
              <a:t>completamente</a:t>
            </a:r>
            <a:r>
              <a:rPr lang="en-US" sz="2800" b="1" kern="0" dirty="0" smtClean="0">
                <a:solidFill>
                  <a:srgbClr val="C00000"/>
                </a:solidFill>
                <a:latin typeface="Candara" pitchFamily="34" charset="0"/>
              </a:rPr>
              <a:t> </a:t>
            </a:r>
            <a:r>
              <a:rPr lang="en-US" sz="2800" b="1" kern="0" dirty="0" err="1" smtClean="0">
                <a:solidFill>
                  <a:srgbClr val="C00000"/>
                </a:solidFill>
                <a:latin typeface="Candara" pitchFamily="34" charset="0"/>
              </a:rPr>
              <a:t>distintos</a:t>
            </a:r>
            <a:endParaRPr kumimoji="0" lang="en-US" sz="2400" i="0" u="none" strike="noStrike" kern="0" cap="none" spc="0" normalizeH="0" baseline="0" noProof="0" dirty="0" smtClean="0">
              <a:ln>
                <a:noFill/>
              </a:ln>
              <a:solidFill>
                <a:srgbClr val="C00000"/>
              </a:solidFill>
              <a:effectLst/>
              <a:uLnTx/>
              <a:uFillTx/>
              <a:latin typeface="Candara" pitchFamily="34" charset="0"/>
            </a:endParaRPr>
          </a:p>
        </p:txBody>
      </p:sp>
      <p:grpSp>
        <p:nvGrpSpPr>
          <p:cNvPr id="20" name="19 Grupo"/>
          <p:cNvGrpSpPr/>
          <p:nvPr/>
        </p:nvGrpSpPr>
        <p:grpSpPr>
          <a:xfrm>
            <a:off x="0" y="1482954"/>
            <a:ext cx="3810001" cy="5190036"/>
            <a:chOff x="0" y="1482954"/>
            <a:chExt cx="3810001" cy="5190036"/>
          </a:xfrm>
        </p:grpSpPr>
        <p:sp>
          <p:nvSpPr>
            <p:cNvPr id="18" name="17 Rectángulo"/>
            <p:cNvSpPr/>
            <p:nvPr/>
          </p:nvSpPr>
          <p:spPr>
            <a:xfrm>
              <a:off x="0" y="1482954"/>
              <a:ext cx="2443542" cy="1367665"/>
            </a:xfrm>
            <a:prstGeom prst="rect">
              <a:avLst/>
            </a:prstGeom>
            <a:solidFill>
              <a:srgbClr val="FFFFFF">
                <a:alpha val="8509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24 Rectángulo"/>
            <p:cNvSpPr/>
            <p:nvPr/>
          </p:nvSpPr>
          <p:spPr>
            <a:xfrm>
              <a:off x="1" y="2883805"/>
              <a:ext cx="3810000" cy="3789185"/>
            </a:xfrm>
            <a:prstGeom prst="rect">
              <a:avLst/>
            </a:prstGeom>
            <a:solidFill>
              <a:srgbClr val="FFFFFF">
                <a:alpha val="8509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71140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 grpId="0"/>
      <p:bldP spid="15" grpId="0" animBg="1"/>
      <p:bldP spid="16" grpId="0" animBg="1"/>
      <p:bldP spid="19" grpId="0" animBg="1"/>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22313" y="707574"/>
            <a:ext cx="7772400" cy="5529942"/>
          </a:xfrm>
        </p:spPr>
        <p:txBody>
          <a:bodyPr/>
          <a:lstStyle/>
          <a:p>
            <a:pPr algn="ctr">
              <a:defRPr/>
            </a:pPr>
            <a:r>
              <a:rPr lang="es-ES" sz="11500" b="0" cap="none" dirty="0" smtClean="0">
                <a:solidFill>
                  <a:schemeClr val="bg1"/>
                </a:solidFill>
                <a:latin typeface="Calibri" pitchFamily="34" charset="0"/>
              </a:rPr>
              <a:t>¿</a:t>
            </a:r>
            <a:r>
              <a:rPr lang="es-ES" sz="9600" b="0" cap="none" dirty="0" smtClean="0">
                <a:solidFill>
                  <a:srgbClr val="FFC000"/>
                </a:solidFill>
                <a:latin typeface="Calibri" pitchFamily="34" charset="0"/>
              </a:rPr>
              <a:t>Siempre</a:t>
            </a:r>
            <a:r>
              <a:rPr lang="es-ES" sz="9600" b="0" cap="none" dirty="0" smtClean="0">
                <a:solidFill>
                  <a:schemeClr val="bg1"/>
                </a:solidFill>
                <a:latin typeface="Calibri" pitchFamily="34" charset="0"/>
              </a:rPr>
              <a:t/>
            </a:r>
            <a:br>
              <a:rPr lang="es-ES" sz="9600" b="0" cap="none" dirty="0" smtClean="0">
                <a:solidFill>
                  <a:schemeClr val="bg1"/>
                </a:solidFill>
                <a:latin typeface="Calibri" pitchFamily="34" charset="0"/>
              </a:rPr>
            </a:br>
            <a:r>
              <a:rPr lang="es-ES" sz="8000" b="0" cap="none" dirty="0" smtClean="0">
                <a:solidFill>
                  <a:schemeClr val="bg1"/>
                </a:solidFill>
                <a:latin typeface="Calibri" pitchFamily="34" charset="0"/>
              </a:rPr>
              <a:t>fue así el</a:t>
            </a:r>
            <a:r>
              <a:rPr lang="es-ES" sz="8800" b="0" cap="none" dirty="0">
                <a:solidFill>
                  <a:schemeClr val="bg1"/>
                </a:solidFill>
                <a:latin typeface="Calibri" pitchFamily="34" charset="0"/>
              </a:rPr>
              <a:t/>
            </a:r>
            <a:br>
              <a:rPr lang="es-ES" sz="8800" b="0" cap="none" dirty="0">
                <a:solidFill>
                  <a:schemeClr val="bg1"/>
                </a:solidFill>
                <a:latin typeface="Calibri" pitchFamily="34" charset="0"/>
              </a:rPr>
            </a:br>
            <a:r>
              <a:rPr lang="es-ES" sz="11500" b="0" cap="none" dirty="0" smtClean="0">
                <a:solidFill>
                  <a:srgbClr val="FFC000"/>
                </a:solidFill>
                <a:latin typeface="Calibri" pitchFamily="34" charset="0"/>
              </a:rPr>
              <a:t>Universo</a:t>
            </a:r>
            <a:r>
              <a:rPr lang="es-ES" sz="11500" b="0" cap="none" dirty="0" smtClean="0">
                <a:solidFill>
                  <a:schemeClr val="bg1"/>
                </a:solidFill>
                <a:latin typeface="Calibri" pitchFamily="34" charset="0"/>
              </a:rPr>
              <a:t>?</a:t>
            </a:r>
            <a:endParaRPr lang="es-ES" sz="11500" b="0" cap="none" dirty="0">
              <a:solidFill>
                <a:schemeClr val="bg1"/>
              </a:solidFill>
              <a:latin typeface="Calibri" pitchFamily="34" charset="0"/>
            </a:endParaRPr>
          </a:p>
        </p:txBody>
      </p:sp>
    </p:spTree>
    <p:extLst>
      <p:ext uri="{BB962C8B-B14F-4D97-AF65-F5344CB8AC3E}">
        <p14:creationId xmlns:p14="http://schemas.microsoft.com/office/powerpoint/2010/main" val="11354496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8" descr="C:\Users\jfernan\Desktop\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549275"/>
            <a:ext cx="8656638"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17761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7" descr="C:\Users\jfernan\Desktop\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88900"/>
            <a:ext cx="8856662" cy="665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17765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atlasoftheuniverse.com/galchar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3" y="41275"/>
            <a:ext cx="912495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5"/>
          <p:cNvSpPr txBox="1">
            <a:spLocks noChangeArrowheads="1"/>
          </p:cNvSpPr>
          <p:nvPr/>
        </p:nvSpPr>
        <p:spPr bwMode="auto">
          <a:xfrm>
            <a:off x="1187450" y="6092825"/>
            <a:ext cx="69135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eaLnBrk="1" hangingPunct="1">
              <a:spcBef>
                <a:spcPct val="50000"/>
              </a:spcBef>
            </a:pPr>
            <a:r>
              <a:rPr lang="es-ES" sz="3200" dirty="0" smtClean="0">
                <a:solidFill>
                  <a:srgbClr val="B5EEF9"/>
                </a:solidFill>
                <a:latin typeface="Calibri" pitchFamily="34" charset="0"/>
              </a:rPr>
              <a:t>Edad: 15 000 000 000 años </a:t>
            </a:r>
          </a:p>
        </p:txBody>
      </p:sp>
    </p:spTree>
    <p:extLst>
      <p:ext uri="{BB962C8B-B14F-4D97-AF65-F5344CB8AC3E}">
        <p14:creationId xmlns:p14="http://schemas.microsoft.com/office/powerpoint/2010/main" val="2100767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http://www.hep.uniovi.es/oldmain/Difusion/Posters/Poster_Evolucion_Univers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9" descr="relo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3500438"/>
            <a:ext cx="889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Line 10"/>
          <p:cNvSpPr>
            <a:spLocks noChangeShapeType="1"/>
          </p:cNvSpPr>
          <p:nvPr/>
        </p:nvSpPr>
        <p:spPr bwMode="auto">
          <a:xfrm>
            <a:off x="1042988" y="4136231"/>
            <a:ext cx="1008063" cy="433388"/>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1270" name="AutoShape 12" descr="Z"/>
          <p:cNvSpPr>
            <a:spLocks noChangeAspect="1" noChangeArrowheads="1"/>
          </p:cNvSpPr>
          <p:nvPr/>
        </p:nvSpPr>
        <p:spPr bwMode="auto">
          <a:xfrm>
            <a:off x="3338513" y="25050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11271" name="AutoShape 14" descr="Z"/>
          <p:cNvSpPr>
            <a:spLocks noChangeAspect="1" noChangeArrowheads="1"/>
          </p:cNvSpPr>
          <p:nvPr/>
        </p:nvSpPr>
        <p:spPr bwMode="auto">
          <a:xfrm>
            <a:off x="3338513" y="25050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11272" name="AutoShape 16" descr="Z"/>
          <p:cNvSpPr>
            <a:spLocks noChangeAspect="1" noChangeArrowheads="1"/>
          </p:cNvSpPr>
          <p:nvPr/>
        </p:nvSpPr>
        <p:spPr bwMode="auto">
          <a:xfrm>
            <a:off x="3338513" y="25050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11273" name="AutoShape 18" descr="Z"/>
          <p:cNvSpPr>
            <a:spLocks noChangeAspect="1" noChangeArrowheads="1"/>
          </p:cNvSpPr>
          <p:nvPr/>
        </p:nvSpPr>
        <p:spPr bwMode="auto">
          <a:xfrm>
            <a:off x="3338513" y="25050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11274" name="AutoShape 20" descr="Z"/>
          <p:cNvSpPr>
            <a:spLocks noChangeAspect="1" noChangeArrowheads="1"/>
          </p:cNvSpPr>
          <p:nvPr/>
        </p:nvSpPr>
        <p:spPr bwMode="auto">
          <a:xfrm>
            <a:off x="3338513" y="25050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11275" name="AutoShape 22" descr="Z"/>
          <p:cNvSpPr>
            <a:spLocks noChangeAspect="1" noChangeArrowheads="1"/>
          </p:cNvSpPr>
          <p:nvPr/>
        </p:nvSpPr>
        <p:spPr bwMode="auto">
          <a:xfrm>
            <a:off x="3338513" y="25050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pic>
        <p:nvPicPr>
          <p:cNvPr id="11276" name="Picture 24" descr="ANd9GcRc5Hix0K5uiniLv_V42wmnxiKF0yEYnbDRxlz15fS3V1amlBl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692150"/>
            <a:ext cx="72707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AutoShape 26" descr="9k="/>
          <p:cNvSpPr>
            <a:spLocks noChangeAspect="1" noChangeArrowheads="1"/>
          </p:cNvSpPr>
          <p:nvPr/>
        </p:nvSpPr>
        <p:spPr bwMode="auto">
          <a:xfrm>
            <a:off x="3576638" y="2281238"/>
            <a:ext cx="199072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11278" name="AutoShape 28" descr="9k="/>
          <p:cNvSpPr>
            <a:spLocks noChangeAspect="1" noChangeArrowheads="1"/>
          </p:cNvSpPr>
          <p:nvPr/>
        </p:nvSpPr>
        <p:spPr bwMode="auto">
          <a:xfrm>
            <a:off x="3576638" y="2281238"/>
            <a:ext cx="199072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pic>
        <p:nvPicPr>
          <p:cNvPr id="11279" name="Picture 30" descr="la-textura-del-material-de-hielo-de-vectores_15-1610"/>
          <p:cNvPicPr>
            <a:picLocks noChangeAspect="1" noChangeArrowheads="1"/>
          </p:cNvPicPr>
          <p:nvPr/>
        </p:nvPicPr>
        <p:blipFill>
          <a:blip r:embed="rId5">
            <a:extLst>
              <a:ext uri="{28A0092B-C50C-407E-A947-70E740481C1C}">
                <a14:useLocalDpi xmlns:a14="http://schemas.microsoft.com/office/drawing/2010/main" val="0"/>
              </a:ext>
            </a:extLst>
          </a:blip>
          <a:srcRect b="26347"/>
          <a:stretch>
            <a:fillRect/>
          </a:stretch>
        </p:blipFill>
        <p:spPr bwMode="auto">
          <a:xfrm>
            <a:off x="8121650" y="5229225"/>
            <a:ext cx="10223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69181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3"/>
          <p:cNvPicPr>
            <a:picLocks noChangeAspect="1"/>
          </p:cNvPicPr>
          <p:nvPr/>
        </p:nvPicPr>
        <p:blipFill>
          <a:blip r:embed="rId2"/>
          <a:srcRect/>
          <a:stretch>
            <a:fillRect/>
          </a:stretch>
        </p:blipFill>
        <p:spPr bwMode="auto">
          <a:xfrm>
            <a:off x="-157163" y="0"/>
            <a:ext cx="9455151" cy="7099300"/>
          </a:xfrm>
          <a:prstGeom prst="rect">
            <a:avLst/>
          </a:prstGeom>
          <a:noFill/>
          <a:ln w="9525">
            <a:noFill/>
            <a:miter lim="800000"/>
            <a:headEnd/>
            <a:tailEnd/>
          </a:ln>
        </p:spPr>
      </p:pic>
      <p:sp>
        <p:nvSpPr>
          <p:cNvPr id="2" name="1 CuadroTexto"/>
          <p:cNvSpPr txBox="1"/>
          <p:nvPr/>
        </p:nvSpPr>
        <p:spPr>
          <a:xfrm>
            <a:off x="-157163" y="69568"/>
            <a:ext cx="6187848" cy="769441"/>
          </a:xfrm>
          <a:prstGeom prst="rect">
            <a:avLst/>
          </a:prstGeom>
          <a:solidFill>
            <a:schemeClr val="bg1"/>
          </a:solidFill>
        </p:spPr>
        <p:txBody>
          <a:bodyPr wrap="square" rtlCol="0">
            <a:spAutoFit/>
          </a:bodyPr>
          <a:lstStyle/>
          <a:p>
            <a:r>
              <a:rPr lang="en-US" sz="3200" b="1" dirty="0" err="1" smtClean="0">
                <a:solidFill>
                  <a:srgbClr val="C00000"/>
                </a:solidFill>
                <a:latin typeface="+mj-lt"/>
              </a:rPr>
              <a:t>Todo</a:t>
            </a:r>
            <a:r>
              <a:rPr lang="en-US" sz="3200" b="1" dirty="0" smtClean="0">
                <a:solidFill>
                  <a:srgbClr val="C00000"/>
                </a:solidFill>
                <a:latin typeface="+mj-lt"/>
              </a:rPr>
              <a:t> </a:t>
            </a:r>
            <a:r>
              <a:rPr lang="en-US" sz="3200" b="1" dirty="0" err="1" smtClean="0">
                <a:solidFill>
                  <a:srgbClr val="C00000"/>
                </a:solidFill>
                <a:latin typeface="+mj-lt"/>
              </a:rPr>
              <a:t>está</a:t>
            </a:r>
            <a:r>
              <a:rPr lang="en-US" sz="3200" b="1" dirty="0" smtClean="0">
                <a:solidFill>
                  <a:srgbClr val="C00000"/>
                </a:solidFill>
                <a:latin typeface="+mj-lt"/>
              </a:rPr>
              <a:t> </a:t>
            </a:r>
            <a:r>
              <a:rPr lang="en-US" sz="4400" b="1" dirty="0" err="1" smtClean="0">
                <a:solidFill>
                  <a:srgbClr val="C00000"/>
                </a:solidFill>
                <a:latin typeface="+mj-lt"/>
              </a:rPr>
              <a:t>relacionado</a:t>
            </a:r>
            <a:endParaRPr lang="en-US" sz="3200" b="1" dirty="0">
              <a:solidFill>
                <a:srgbClr val="C00000"/>
              </a:solidFill>
              <a:latin typeface="+mj-lt"/>
            </a:endParaRPr>
          </a:p>
        </p:txBody>
      </p:sp>
    </p:spTree>
    <p:extLst>
      <p:ext uri="{BB962C8B-B14F-4D97-AF65-F5344CB8AC3E}">
        <p14:creationId xmlns:p14="http://schemas.microsoft.com/office/powerpoint/2010/main" val="23370356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72143" y="576942"/>
            <a:ext cx="8556172" cy="5791201"/>
          </a:xfrm>
        </p:spPr>
        <p:txBody>
          <a:bodyPr/>
          <a:lstStyle/>
          <a:p>
            <a:pPr algn="ctr">
              <a:defRPr/>
            </a:pPr>
            <a:r>
              <a:rPr lang="es-ES" sz="7200" b="0" cap="none" dirty="0" smtClean="0">
                <a:solidFill>
                  <a:schemeClr val="bg1"/>
                </a:solidFill>
                <a:latin typeface="Calibri" pitchFamily="34" charset="0"/>
              </a:rPr>
              <a:t>¿</a:t>
            </a:r>
            <a:r>
              <a:rPr lang="es-ES" sz="7200" b="0" cap="none" dirty="0" smtClean="0">
                <a:solidFill>
                  <a:srgbClr val="FFC000"/>
                </a:solidFill>
                <a:latin typeface="Calibri" pitchFamily="34" charset="0"/>
              </a:rPr>
              <a:t>Dónde</a:t>
            </a:r>
            <a:r>
              <a:rPr lang="es-ES" sz="7200" b="0" cap="none" dirty="0" smtClean="0">
                <a:solidFill>
                  <a:schemeClr val="bg1"/>
                </a:solidFill>
                <a:latin typeface="Calibri" pitchFamily="34" charset="0"/>
              </a:rPr>
              <a:t> </a:t>
            </a:r>
            <a:r>
              <a:rPr lang="es-ES" sz="5400" b="0" cap="none" dirty="0" smtClean="0">
                <a:solidFill>
                  <a:schemeClr val="bg1"/>
                </a:solidFill>
                <a:latin typeface="Calibri" pitchFamily="34" charset="0"/>
              </a:rPr>
              <a:t>se estudian al mismo tiempo los </a:t>
            </a:r>
            <a:r>
              <a:rPr lang="es-ES" sz="7200" b="0" cap="none" dirty="0" smtClean="0">
                <a:solidFill>
                  <a:srgbClr val="FFC000"/>
                </a:solidFill>
                <a:latin typeface="Calibri" pitchFamily="34" charset="0"/>
              </a:rPr>
              <a:t>constituyentes de la materia</a:t>
            </a:r>
            <a:r>
              <a:rPr lang="es-ES" sz="5400" b="0" cap="none" dirty="0" smtClean="0">
                <a:solidFill>
                  <a:srgbClr val="FFC000"/>
                </a:solidFill>
                <a:latin typeface="Calibri" pitchFamily="34" charset="0"/>
              </a:rPr>
              <a:t> </a:t>
            </a:r>
            <a:r>
              <a:rPr lang="es-ES" sz="5400" b="0" cap="none" dirty="0" smtClean="0">
                <a:solidFill>
                  <a:schemeClr val="bg1"/>
                </a:solidFill>
                <a:latin typeface="Calibri" pitchFamily="34" charset="0"/>
              </a:rPr>
              <a:t>y el </a:t>
            </a:r>
            <a:r>
              <a:rPr lang="es-ES" sz="7200" b="0" cap="none" dirty="0" smtClean="0">
                <a:solidFill>
                  <a:srgbClr val="FFC000"/>
                </a:solidFill>
                <a:latin typeface="Calibri" pitchFamily="34" charset="0"/>
              </a:rPr>
              <a:t>origen del Universo</a:t>
            </a:r>
            <a:r>
              <a:rPr lang="es-ES" sz="7200" b="0" cap="none" dirty="0" smtClean="0">
                <a:solidFill>
                  <a:schemeClr val="bg1"/>
                </a:solidFill>
                <a:latin typeface="Calibri" pitchFamily="34" charset="0"/>
              </a:rPr>
              <a:t>?</a:t>
            </a:r>
            <a:endParaRPr lang="es-ES" sz="7200" b="0" cap="none" dirty="0">
              <a:solidFill>
                <a:schemeClr val="bg1"/>
              </a:solidFill>
              <a:latin typeface="Calibri" pitchFamily="34" charset="0"/>
            </a:endParaRPr>
          </a:p>
        </p:txBody>
      </p:sp>
    </p:spTree>
    <p:extLst>
      <p:ext uri="{BB962C8B-B14F-4D97-AF65-F5344CB8AC3E}">
        <p14:creationId xmlns:p14="http://schemas.microsoft.com/office/powerpoint/2010/main" val="11014627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04656" y="110300"/>
            <a:ext cx="8229600" cy="706437"/>
          </a:xfrm>
        </p:spPr>
        <p:txBody>
          <a:bodyPr/>
          <a:lstStyle/>
          <a:p>
            <a:pPr eaLnBrk="1" hangingPunct="1"/>
            <a:r>
              <a:rPr lang="es-ES" sz="4000" dirty="0" smtClean="0">
                <a:solidFill>
                  <a:schemeClr val="bg1"/>
                </a:solidFill>
                <a:latin typeface="Calibri" pitchFamily="34" charset="0"/>
              </a:rPr>
              <a:t>El </a:t>
            </a:r>
            <a:r>
              <a:rPr lang="es-ES" sz="5400" dirty="0" smtClean="0">
                <a:solidFill>
                  <a:srgbClr val="FFC000"/>
                </a:solidFill>
                <a:latin typeface="Calibri" pitchFamily="34" charset="0"/>
              </a:rPr>
              <a:t>microscopio</a:t>
            </a:r>
            <a:r>
              <a:rPr lang="es-ES" sz="5400" dirty="0" smtClean="0">
                <a:solidFill>
                  <a:schemeClr val="bg1"/>
                </a:solidFill>
                <a:latin typeface="Calibri" pitchFamily="34" charset="0"/>
              </a:rPr>
              <a:t> </a:t>
            </a:r>
            <a:r>
              <a:rPr lang="es-ES" sz="4000" dirty="0" smtClean="0">
                <a:solidFill>
                  <a:schemeClr val="bg1"/>
                </a:solidFill>
                <a:latin typeface="Calibri" pitchFamily="34" charset="0"/>
              </a:rPr>
              <a:t>más potente</a:t>
            </a:r>
          </a:p>
        </p:txBody>
      </p:sp>
      <p:pic>
        <p:nvPicPr>
          <p:cNvPr id="50179" name="Picture 5" descr="ANd9GcTv81N_agy-oGc4KBTxfn4fXry6LuaUCcnRHu_RrzS3CgmBPuISm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01" y="959041"/>
            <a:ext cx="2951162"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7" descr="suiza-mapa-de-suiza-i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0951" y="2614804"/>
            <a:ext cx="24479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Line 8"/>
          <p:cNvSpPr>
            <a:spLocks noChangeShapeType="1"/>
          </p:cNvSpPr>
          <p:nvPr/>
        </p:nvSpPr>
        <p:spPr bwMode="auto">
          <a:xfrm flipH="1" flipV="1">
            <a:off x="1929863" y="2254441"/>
            <a:ext cx="1225550" cy="20161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0182" name="Line 9"/>
          <p:cNvSpPr>
            <a:spLocks noChangeShapeType="1"/>
          </p:cNvSpPr>
          <p:nvPr/>
        </p:nvSpPr>
        <p:spPr bwMode="auto">
          <a:xfrm flipH="1" flipV="1">
            <a:off x="2145763" y="2183004"/>
            <a:ext cx="2376488" cy="1079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0183" name="AutoShape 11" descr="Z"/>
          <p:cNvSpPr>
            <a:spLocks noChangeAspect="1" noChangeArrowheads="1"/>
          </p:cNvSpPr>
          <p:nvPr/>
        </p:nvSpPr>
        <p:spPr bwMode="auto">
          <a:xfrm>
            <a:off x="3183988" y="2506854"/>
            <a:ext cx="25336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50184" name="AutoShape 13" descr="Z"/>
          <p:cNvSpPr>
            <a:spLocks noChangeAspect="1" noChangeArrowheads="1"/>
          </p:cNvSpPr>
          <p:nvPr/>
        </p:nvSpPr>
        <p:spPr bwMode="auto">
          <a:xfrm>
            <a:off x="3183988" y="2506854"/>
            <a:ext cx="25336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pic>
        <p:nvPicPr>
          <p:cNvPr id="5018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46213" y="4543616"/>
            <a:ext cx="3055938"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6" name="Line 15"/>
          <p:cNvSpPr>
            <a:spLocks noChangeShapeType="1"/>
          </p:cNvSpPr>
          <p:nvPr/>
        </p:nvSpPr>
        <p:spPr bwMode="auto">
          <a:xfrm>
            <a:off x="3298288" y="4343591"/>
            <a:ext cx="2305050" cy="23764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0187" name="Line 16"/>
          <p:cNvSpPr>
            <a:spLocks noChangeShapeType="1"/>
          </p:cNvSpPr>
          <p:nvPr/>
        </p:nvSpPr>
        <p:spPr bwMode="auto">
          <a:xfrm>
            <a:off x="3298288" y="4270566"/>
            <a:ext cx="2376488" cy="2159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0188" name="Text Box 17"/>
          <p:cNvSpPr txBox="1">
            <a:spLocks noChangeArrowheads="1"/>
          </p:cNvSpPr>
          <p:nvPr/>
        </p:nvSpPr>
        <p:spPr bwMode="auto">
          <a:xfrm>
            <a:off x="5963701" y="3245041"/>
            <a:ext cx="26638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s-ES" sz="6600" b="1" dirty="0">
                <a:solidFill>
                  <a:schemeClr val="bg1"/>
                </a:solidFill>
              </a:rPr>
              <a:t>CERN</a:t>
            </a:r>
          </a:p>
        </p:txBody>
      </p:sp>
      <p:sp>
        <p:nvSpPr>
          <p:cNvPr id="13" name="Rectangle 2"/>
          <p:cNvSpPr txBox="1">
            <a:spLocks noChangeArrowheads="1"/>
          </p:cNvSpPr>
          <p:nvPr/>
        </p:nvSpPr>
        <p:spPr bwMode="auto">
          <a:xfrm>
            <a:off x="3102430" y="1571135"/>
            <a:ext cx="604157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eaLnBrk="1" hangingPunct="1"/>
            <a:r>
              <a:rPr lang="es-ES" sz="3600" kern="0" dirty="0" smtClean="0">
                <a:solidFill>
                  <a:schemeClr val="bg1"/>
                </a:solidFill>
                <a:latin typeface="Calibri" pitchFamily="34" charset="0"/>
              </a:rPr>
              <a:t>... también un </a:t>
            </a:r>
            <a:r>
              <a:rPr lang="es-ES" sz="4800" kern="0" dirty="0" smtClean="0">
                <a:solidFill>
                  <a:srgbClr val="FFC000"/>
                </a:solidFill>
                <a:latin typeface="Calibri" pitchFamily="34" charset="0"/>
              </a:rPr>
              <a:t>telescopio</a:t>
            </a:r>
            <a:endParaRPr lang="es-ES" sz="3600" kern="0" dirty="0" smtClean="0">
              <a:solidFill>
                <a:srgbClr val="FFC000"/>
              </a:solidFill>
              <a:latin typeface="Calibri" pitchFamily="34" charset="0"/>
            </a:endParaRPr>
          </a:p>
        </p:txBody>
      </p:sp>
      <p:sp>
        <p:nvSpPr>
          <p:cNvPr id="14" name="Rectangle 2"/>
          <p:cNvSpPr txBox="1">
            <a:spLocks noChangeArrowheads="1"/>
          </p:cNvSpPr>
          <p:nvPr/>
        </p:nvSpPr>
        <p:spPr bwMode="auto">
          <a:xfrm>
            <a:off x="58201" y="5531835"/>
            <a:ext cx="4464050" cy="1109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eaLnBrk="1" hangingPunct="1"/>
            <a:r>
              <a:rPr lang="es-ES" sz="3600" kern="0" dirty="0" smtClean="0">
                <a:solidFill>
                  <a:schemeClr val="bg1"/>
                </a:solidFill>
                <a:latin typeface="Calibri" pitchFamily="34" charset="0"/>
              </a:rPr>
              <a:t>... y una </a:t>
            </a:r>
            <a:r>
              <a:rPr lang="es-ES" sz="4800" kern="0" dirty="0" smtClean="0">
                <a:solidFill>
                  <a:srgbClr val="FFC000"/>
                </a:solidFill>
                <a:latin typeface="Calibri" pitchFamily="34" charset="0"/>
              </a:rPr>
              <a:t>máquina del tiempo</a:t>
            </a:r>
            <a:endParaRPr lang="es-ES" sz="3600" kern="0" dirty="0" smtClean="0">
              <a:solidFill>
                <a:srgbClr val="FFC000"/>
              </a:solidFill>
              <a:latin typeface="Calibri" pitchFamily="34" charset="0"/>
            </a:endParaRPr>
          </a:p>
        </p:txBody>
      </p:sp>
    </p:spTree>
    <p:extLst>
      <p:ext uri="{BB962C8B-B14F-4D97-AF65-F5344CB8AC3E}">
        <p14:creationId xmlns:p14="http://schemas.microsoft.com/office/powerpoint/2010/main" val="15351301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22313" y="707574"/>
            <a:ext cx="7772400" cy="5529942"/>
          </a:xfrm>
        </p:spPr>
        <p:txBody>
          <a:bodyPr/>
          <a:lstStyle/>
          <a:p>
            <a:pPr algn="ctr">
              <a:defRPr/>
            </a:pPr>
            <a:r>
              <a:rPr lang="es-ES" sz="8800" b="0" cap="none" dirty="0" smtClean="0">
                <a:solidFill>
                  <a:schemeClr val="bg1"/>
                </a:solidFill>
                <a:latin typeface="Calibri" pitchFamily="34" charset="0"/>
              </a:rPr>
              <a:t>¿</a:t>
            </a:r>
            <a:r>
              <a:rPr lang="es-ES" sz="8000" b="0" cap="none" dirty="0" smtClean="0">
                <a:solidFill>
                  <a:schemeClr val="bg1"/>
                </a:solidFill>
                <a:latin typeface="Calibri" pitchFamily="34" charset="0"/>
              </a:rPr>
              <a:t>De </a:t>
            </a:r>
            <a:r>
              <a:rPr lang="es-ES" sz="11500" b="0" cap="none" dirty="0" smtClean="0">
                <a:solidFill>
                  <a:srgbClr val="FFC000"/>
                </a:solidFill>
                <a:latin typeface="Calibri" pitchFamily="34" charset="0"/>
              </a:rPr>
              <a:t>qué</a:t>
            </a:r>
            <a:r>
              <a:rPr lang="es-ES" sz="11500" b="0" cap="none" dirty="0" smtClean="0">
                <a:solidFill>
                  <a:schemeClr val="bg1"/>
                </a:solidFill>
                <a:latin typeface="Calibri" pitchFamily="34" charset="0"/>
              </a:rPr>
              <a:t> </a:t>
            </a:r>
            <a:r>
              <a:rPr lang="es-ES" sz="8000" b="0" cap="none" dirty="0" smtClean="0">
                <a:solidFill>
                  <a:schemeClr val="bg1"/>
                </a:solidFill>
                <a:latin typeface="Calibri" pitchFamily="34" charset="0"/>
              </a:rPr>
              <a:t>estamos </a:t>
            </a:r>
            <a:r>
              <a:rPr lang="es-ES" sz="11500" b="0" cap="none" dirty="0" smtClean="0">
                <a:solidFill>
                  <a:srgbClr val="FFC000"/>
                </a:solidFill>
                <a:latin typeface="Calibri" pitchFamily="34" charset="0"/>
              </a:rPr>
              <a:t>hechos</a:t>
            </a:r>
            <a:r>
              <a:rPr lang="es-ES" sz="8800" b="0" cap="none" dirty="0" smtClean="0">
                <a:solidFill>
                  <a:schemeClr val="bg1"/>
                </a:solidFill>
                <a:latin typeface="Calibri" pitchFamily="34" charset="0"/>
              </a:rPr>
              <a:t>?</a:t>
            </a:r>
            <a:endParaRPr lang="es-ES" sz="8800" b="0" cap="none" dirty="0">
              <a:solidFill>
                <a:schemeClr val="bg1"/>
              </a:solidFill>
              <a:latin typeface="Calibri" pitchFamily="34" charset="0"/>
            </a:endParaRPr>
          </a:p>
        </p:txBody>
      </p:sp>
    </p:spTree>
    <p:extLst>
      <p:ext uri="{BB962C8B-B14F-4D97-AF65-F5344CB8AC3E}">
        <p14:creationId xmlns:p14="http://schemas.microsoft.com/office/powerpoint/2010/main" val="32883595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45"/>
            <a:ext cx="9144000" cy="6320359"/>
          </a:xfrm>
          <a:prstGeom prst="rect">
            <a:avLst/>
          </a:prstGeom>
        </p:spPr>
      </p:pic>
      <p:sp>
        <p:nvSpPr>
          <p:cNvPr id="3075" name="Text Box 3"/>
          <p:cNvSpPr txBox="1">
            <a:spLocks noChangeArrowheads="1"/>
          </p:cNvSpPr>
          <p:nvPr/>
        </p:nvSpPr>
        <p:spPr bwMode="auto">
          <a:xfrm>
            <a:off x="5804" y="-14570"/>
            <a:ext cx="3608684" cy="1200282"/>
          </a:xfrm>
          <a:prstGeom prst="rect">
            <a:avLst/>
          </a:prstGeom>
          <a:ln>
            <a:headEnd/>
            <a:tailEnd/>
          </a:ln>
          <a:effectLst>
            <a:glow>
              <a:schemeClr val="accent1"/>
            </a:glow>
            <a:softEdge rad="127000"/>
          </a:effectLst>
        </p:spPr>
        <p:style>
          <a:lnRef idx="2">
            <a:schemeClr val="accent3"/>
          </a:lnRef>
          <a:fillRef idx="1">
            <a:schemeClr val="lt1"/>
          </a:fillRef>
          <a:effectRef idx="0">
            <a:schemeClr val="accent3"/>
          </a:effectRef>
          <a:fontRef idx="minor">
            <a:schemeClr val="dk1"/>
          </a:fontRef>
        </p:style>
        <p:txBody>
          <a:bodyPr wrap="square" lIns="91392" tIns="45697" rIns="91392" bIns="45697">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defTabSz="914400">
              <a:spcBef>
                <a:spcPct val="20000"/>
              </a:spcBef>
              <a:defRPr/>
            </a:pPr>
            <a:r>
              <a:rPr lang="en-GB" sz="7200" b="1" dirty="0">
                <a:solidFill>
                  <a:srgbClr val="C00000"/>
                </a:solidFill>
                <a:latin typeface="+mn-lt"/>
                <a:cs typeface="+mn-cs"/>
              </a:rPr>
              <a:t>EL </a:t>
            </a:r>
            <a:r>
              <a:rPr lang="en-GB" sz="7200" b="1" dirty="0" smtClean="0">
                <a:solidFill>
                  <a:srgbClr val="C00000"/>
                </a:solidFill>
                <a:latin typeface="+mn-lt"/>
                <a:cs typeface="+mn-cs"/>
              </a:rPr>
              <a:t>CERN</a:t>
            </a:r>
            <a:endParaRPr lang="en-US" sz="4400" dirty="0" smtClean="0">
              <a:solidFill>
                <a:srgbClr val="FFFF00"/>
              </a:solidFill>
            </a:endParaRPr>
          </a:p>
        </p:txBody>
      </p:sp>
      <p:sp>
        <p:nvSpPr>
          <p:cNvPr id="3078" name="Text Box 6"/>
          <p:cNvSpPr txBox="1">
            <a:spLocks noChangeArrowheads="1"/>
          </p:cNvSpPr>
          <p:nvPr/>
        </p:nvSpPr>
        <p:spPr bwMode="auto">
          <a:xfrm>
            <a:off x="5607662" y="3381341"/>
            <a:ext cx="3429635" cy="1191764"/>
          </a:xfrm>
          <a:prstGeom prst="roundRect">
            <a:avLst/>
          </a:prstGeom>
          <a:solidFill>
            <a:srgbClr val="0070C0"/>
          </a:solidFill>
          <a:ln w="9525">
            <a:solidFill>
              <a:schemeClr val="bg1"/>
            </a:solidFill>
            <a:miter lim="800000"/>
            <a:headEnd/>
            <a:tailEnd/>
          </a:ln>
          <a:effectLst>
            <a:softEdge rad="127000"/>
          </a:effectLst>
        </p:spPr>
        <p:txBody>
          <a:bodyPr wrap="square" lIns="91392" tIns="45697" rIns="91392" bIns="45697">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defTabSz="914400">
              <a:spcBef>
                <a:spcPct val="50000"/>
              </a:spcBef>
              <a:defRPr/>
            </a:pPr>
            <a:r>
              <a:rPr lang="en-GB" sz="3200" b="1" dirty="0" err="1" smtClean="0">
                <a:solidFill>
                  <a:srgbClr val="FFFFFF"/>
                </a:solidFill>
              </a:rPr>
              <a:t>Investigación</a:t>
            </a:r>
            <a:r>
              <a:rPr lang="en-GB" sz="3200" b="1" dirty="0" smtClean="0">
                <a:solidFill>
                  <a:srgbClr val="FFFFFF"/>
                </a:solidFill>
              </a:rPr>
              <a:t> y  </a:t>
            </a:r>
            <a:r>
              <a:rPr lang="en-GB" sz="3200" b="1" dirty="0" err="1" smtClean="0">
                <a:solidFill>
                  <a:srgbClr val="FFFFFF"/>
                </a:solidFill>
              </a:rPr>
              <a:t>Descubrimiento</a:t>
            </a:r>
            <a:endParaRPr lang="en-GB" sz="3200" b="1" dirty="0" smtClean="0">
              <a:solidFill>
                <a:srgbClr val="FFFFFF"/>
              </a:solidFill>
            </a:endParaRPr>
          </a:p>
        </p:txBody>
      </p:sp>
      <p:sp>
        <p:nvSpPr>
          <p:cNvPr id="3079" name="Text Box 7"/>
          <p:cNvSpPr txBox="1">
            <a:spLocks noChangeArrowheads="1"/>
          </p:cNvSpPr>
          <p:nvPr/>
        </p:nvSpPr>
        <p:spPr bwMode="auto">
          <a:xfrm>
            <a:off x="6449853" y="1671296"/>
            <a:ext cx="2379027" cy="646934"/>
          </a:xfrm>
          <a:prstGeom prst="roundRect">
            <a:avLst/>
          </a:prstGeom>
          <a:solidFill>
            <a:srgbClr val="0070C0"/>
          </a:solidFill>
          <a:ln w="9525">
            <a:noFill/>
            <a:miter lim="800000"/>
            <a:headEnd/>
            <a:tailEnd/>
          </a:ln>
          <a:effectLst>
            <a:softEdge rad="63500"/>
          </a:effectLst>
        </p:spPr>
        <p:txBody>
          <a:bodyPr wrap="square" lIns="91392" tIns="45697" rIns="91392" bIns="45697">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defTabSz="914400">
              <a:spcBef>
                <a:spcPct val="50000"/>
              </a:spcBef>
              <a:defRPr/>
            </a:pPr>
            <a:r>
              <a:rPr lang="en-GB" sz="3200" b="1" dirty="0" err="1">
                <a:solidFill>
                  <a:srgbClr val="FFFFFF"/>
                </a:solidFill>
              </a:rPr>
              <a:t>Formación</a:t>
            </a:r>
            <a:endParaRPr lang="en-GB" sz="3200" b="1" dirty="0">
              <a:solidFill>
                <a:srgbClr val="FFFFFF"/>
              </a:solidFill>
            </a:endParaRPr>
          </a:p>
        </p:txBody>
      </p:sp>
      <p:sp>
        <p:nvSpPr>
          <p:cNvPr id="3080" name="Text Box 8"/>
          <p:cNvSpPr txBox="1">
            <a:spLocks noChangeArrowheads="1"/>
          </p:cNvSpPr>
          <p:nvPr/>
        </p:nvSpPr>
        <p:spPr bwMode="auto">
          <a:xfrm>
            <a:off x="4845957" y="2487800"/>
            <a:ext cx="2954338" cy="646934"/>
          </a:xfrm>
          <a:prstGeom prst="roundRect">
            <a:avLst/>
          </a:prstGeom>
          <a:solidFill>
            <a:srgbClr val="0070C0"/>
          </a:solidFill>
          <a:ln w="9525">
            <a:noFill/>
            <a:miter lim="800000"/>
            <a:headEnd/>
            <a:tailEnd/>
          </a:ln>
          <a:effectLst>
            <a:softEdge rad="63500"/>
          </a:effectLst>
        </p:spPr>
        <p:txBody>
          <a:bodyPr lIns="91392" tIns="45697" rIns="91392" bIns="45697">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defTabSz="914400">
              <a:spcBef>
                <a:spcPct val="50000"/>
              </a:spcBef>
              <a:defRPr/>
            </a:pPr>
            <a:r>
              <a:rPr lang="en-GB" sz="3200" b="1" dirty="0" err="1" smtClean="0">
                <a:solidFill>
                  <a:srgbClr val="FFFFFF"/>
                </a:solidFill>
              </a:rPr>
              <a:t>Tecnología</a:t>
            </a:r>
            <a:endParaRPr lang="en-GB" sz="3200" b="1" dirty="0" smtClean="0">
              <a:solidFill>
                <a:srgbClr val="FFFFFF"/>
              </a:solidFill>
            </a:endParaRPr>
          </a:p>
        </p:txBody>
      </p:sp>
      <p:sp>
        <p:nvSpPr>
          <p:cNvPr id="3081" name="Text Box 9"/>
          <p:cNvSpPr txBox="1">
            <a:spLocks noChangeArrowheads="1"/>
          </p:cNvSpPr>
          <p:nvPr/>
        </p:nvSpPr>
        <p:spPr bwMode="auto">
          <a:xfrm>
            <a:off x="4829809" y="4829462"/>
            <a:ext cx="3240088" cy="715038"/>
          </a:xfrm>
          <a:prstGeom prst="roundRect">
            <a:avLst/>
          </a:prstGeom>
          <a:solidFill>
            <a:srgbClr val="0070C0"/>
          </a:solidFill>
          <a:ln w="9525">
            <a:noFill/>
            <a:miter lim="800000"/>
            <a:headEnd/>
            <a:tailEnd/>
          </a:ln>
          <a:effectLst>
            <a:softEdge rad="63500"/>
          </a:effectLst>
        </p:spPr>
        <p:txBody>
          <a:bodyPr lIns="91392" tIns="45697" rIns="91392" bIns="45697">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defTabSz="914400">
              <a:spcBef>
                <a:spcPct val="50000"/>
              </a:spcBef>
              <a:defRPr/>
            </a:pPr>
            <a:r>
              <a:rPr lang="en-GB" sz="3600" b="1" dirty="0" err="1" smtClean="0">
                <a:solidFill>
                  <a:srgbClr val="FFFFFF"/>
                </a:solidFill>
              </a:rPr>
              <a:t>Colaboración</a:t>
            </a:r>
            <a:endParaRPr lang="en-GB" sz="3600" b="1" dirty="0" smtClean="0">
              <a:solidFill>
                <a:srgbClr val="FFFFFF"/>
              </a:solidFill>
            </a:endParaRPr>
          </a:p>
        </p:txBody>
      </p:sp>
      <p:pic>
        <p:nvPicPr>
          <p:cNvPr id="225291" name="Picture 12" descr="CERN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 y="130628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3"/>
          <p:cNvSpPr txBox="1">
            <a:spLocks noChangeArrowheads="1"/>
          </p:cNvSpPr>
          <p:nvPr/>
        </p:nvSpPr>
        <p:spPr bwMode="auto">
          <a:xfrm>
            <a:off x="5804" y="6328286"/>
            <a:ext cx="9144000" cy="523174"/>
          </a:xfrm>
          <a:prstGeom prst="rect">
            <a:avLst/>
          </a:prstGeom>
          <a:noFill/>
          <a:ln w="9525">
            <a:noFill/>
            <a:miter lim="800000"/>
            <a:headEnd/>
            <a:tailEnd/>
          </a:ln>
          <a:effectLst>
            <a:softEdge rad="127000"/>
          </a:effectLst>
        </p:spPr>
        <p:txBody>
          <a:bodyPr lIns="91392" tIns="45697" rIns="91392" bIns="45697">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defTabSz="914400">
              <a:defRPr/>
            </a:pPr>
            <a:r>
              <a:rPr lang="en-GB" sz="2800" dirty="0" smtClean="0">
                <a:solidFill>
                  <a:srgbClr val="C00000"/>
                </a:solidFill>
              </a:rPr>
              <a:t>El mayor </a:t>
            </a:r>
            <a:r>
              <a:rPr lang="en-GB" sz="2800" dirty="0" err="1" smtClean="0">
                <a:solidFill>
                  <a:srgbClr val="C00000"/>
                </a:solidFill>
              </a:rPr>
              <a:t>laboratorio</a:t>
            </a:r>
            <a:r>
              <a:rPr lang="en-GB" sz="2800" dirty="0" smtClean="0">
                <a:solidFill>
                  <a:srgbClr val="C00000"/>
                </a:solidFill>
              </a:rPr>
              <a:t> del </a:t>
            </a:r>
            <a:r>
              <a:rPr lang="en-GB" sz="2800" dirty="0" err="1" smtClean="0">
                <a:solidFill>
                  <a:srgbClr val="C00000"/>
                </a:solidFill>
              </a:rPr>
              <a:t>mundo</a:t>
            </a:r>
            <a:r>
              <a:rPr lang="en-GB" sz="2800" dirty="0" smtClean="0">
                <a:solidFill>
                  <a:srgbClr val="C00000"/>
                </a:solidFill>
              </a:rPr>
              <a:t> en </a:t>
            </a:r>
            <a:r>
              <a:rPr lang="en-GB" sz="2800" dirty="0" err="1" smtClean="0">
                <a:solidFill>
                  <a:srgbClr val="C00000"/>
                </a:solidFill>
              </a:rPr>
              <a:t>Física</a:t>
            </a:r>
            <a:r>
              <a:rPr lang="en-GB" sz="2800" dirty="0" smtClean="0">
                <a:solidFill>
                  <a:srgbClr val="C00000"/>
                </a:solidFill>
              </a:rPr>
              <a:t> de </a:t>
            </a:r>
            <a:r>
              <a:rPr lang="en-GB" sz="2800" dirty="0" err="1" smtClean="0">
                <a:solidFill>
                  <a:srgbClr val="C00000"/>
                </a:solidFill>
              </a:rPr>
              <a:t>Partículas</a:t>
            </a:r>
            <a:endParaRPr lang="en-US" sz="2800" dirty="0" smtClean="0">
              <a:solidFill>
                <a:srgbClr val="C00000"/>
              </a:solidFill>
            </a:endParaRPr>
          </a:p>
        </p:txBody>
      </p:sp>
      <p:sp>
        <p:nvSpPr>
          <p:cNvPr id="2" name="1 Rectángulo redondeado"/>
          <p:cNvSpPr/>
          <p:nvPr/>
        </p:nvSpPr>
        <p:spPr>
          <a:xfrm>
            <a:off x="5149283" y="93935"/>
            <a:ext cx="3888014" cy="983272"/>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defTabSz="914400" eaLnBrk="1" hangingPunct="1">
              <a:lnSpc>
                <a:spcPct val="150000"/>
              </a:lnSpc>
              <a:spcBef>
                <a:spcPct val="20000"/>
              </a:spcBef>
            </a:pPr>
            <a:r>
              <a:rPr lang="en-US" b="1" dirty="0" smtClean="0">
                <a:solidFill>
                  <a:srgbClr val="000000"/>
                </a:solidFill>
              </a:rPr>
              <a:t>1949</a:t>
            </a:r>
            <a:r>
              <a:rPr lang="en-US" dirty="0">
                <a:solidFill>
                  <a:srgbClr val="000000"/>
                </a:solidFill>
              </a:rPr>
              <a:t> – </a:t>
            </a:r>
            <a:r>
              <a:rPr lang="en-US" dirty="0" err="1" smtClean="0">
                <a:solidFill>
                  <a:srgbClr val="000000"/>
                </a:solidFill>
              </a:rPr>
              <a:t>Propuesto</a:t>
            </a:r>
            <a:r>
              <a:rPr lang="en-US" dirty="0" smtClean="0">
                <a:solidFill>
                  <a:srgbClr val="000000"/>
                </a:solidFill>
              </a:rPr>
              <a:t> </a:t>
            </a:r>
            <a:r>
              <a:rPr lang="en-US" dirty="0" err="1">
                <a:solidFill>
                  <a:srgbClr val="000000"/>
                </a:solidFill>
              </a:rPr>
              <a:t>por</a:t>
            </a:r>
            <a:r>
              <a:rPr lang="en-US" dirty="0">
                <a:solidFill>
                  <a:srgbClr val="000000"/>
                </a:solidFill>
              </a:rPr>
              <a:t> Louis de Broglie</a:t>
            </a:r>
          </a:p>
          <a:p>
            <a:pPr defTabSz="914400" eaLnBrk="1" hangingPunct="1">
              <a:lnSpc>
                <a:spcPct val="90000"/>
              </a:lnSpc>
              <a:spcBef>
                <a:spcPct val="20000"/>
              </a:spcBef>
            </a:pPr>
            <a:r>
              <a:rPr lang="en-US" b="1" dirty="0">
                <a:solidFill>
                  <a:srgbClr val="000000"/>
                </a:solidFill>
              </a:rPr>
              <a:t>1954</a:t>
            </a:r>
            <a:r>
              <a:rPr lang="en-US" dirty="0">
                <a:solidFill>
                  <a:srgbClr val="000000"/>
                </a:solidFill>
              </a:rPr>
              <a:t> – </a:t>
            </a:r>
            <a:r>
              <a:rPr lang="en-US" dirty="0" err="1" smtClean="0">
                <a:solidFill>
                  <a:srgbClr val="000000"/>
                </a:solidFill>
              </a:rPr>
              <a:t>Fundaci</a:t>
            </a:r>
            <a:r>
              <a:rPr lang="es-ES" dirty="0" err="1" smtClean="0">
                <a:solidFill>
                  <a:srgbClr val="000000"/>
                </a:solidFill>
              </a:rPr>
              <a:t>ón</a:t>
            </a:r>
            <a:endParaRPr lang="en-US" dirty="0">
              <a:solidFill>
                <a:srgbClr val="000000"/>
              </a:solidFill>
            </a:endParaRPr>
          </a:p>
        </p:txBody>
      </p:sp>
      <p:sp>
        <p:nvSpPr>
          <p:cNvPr id="4" name="AutoShape 4" descr="http://static.ddmcdn.com/gif/cern-3.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8541510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stroman.com.pl/img/magazyn/1317/o/CERN_11_world_map.jpg"/>
          <p:cNvPicPr>
            <a:picLocks noChangeAspect="1" noChangeArrowheads="1"/>
          </p:cNvPicPr>
          <p:nvPr/>
        </p:nvPicPr>
        <p:blipFill rotWithShape="1">
          <a:blip r:embed="rId3">
            <a:extLst>
              <a:ext uri="{28A0092B-C50C-407E-A947-70E740481C1C}">
                <a14:useLocalDpi xmlns:a14="http://schemas.microsoft.com/office/drawing/2010/main" val="0"/>
              </a:ext>
            </a:extLst>
          </a:blip>
          <a:srcRect t="8149"/>
          <a:stretch/>
        </p:blipFill>
        <p:spPr bwMode="auto">
          <a:xfrm>
            <a:off x="775703" y="1428750"/>
            <a:ext cx="8360132" cy="5429248"/>
          </a:xfrm>
          <a:prstGeom prst="rect">
            <a:avLst/>
          </a:prstGeom>
          <a:noFill/>
          <a:extLst>
            <a:ext uri="{909E8E84-426E-40DD-AFC4-6F175D3DCCD1}">
              <a14:hiddenFill xmlns:a14="http://schemas.microsoft.com/office/drawing/2010/main">
                <a:solidFill>
                  <a:srgbClr val="FFFFFF"/>
                </a:solidFill>
              </a14:hiddenFill>
            </a:ext>
          </a:extLst>
        </p:spPr>
      </p:pic>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7728857" cy="1428750"/>
          </a:xfrm>
          <a:prstGeom prst="rect">
            <a:avLst/>
          </a:prstGeom>
        </p:spPr>
      </p:pic>
      <p:pic>
        <p:nvPicPr>
          <p:cNvPr id="1844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28856" y="0"/>
            <a:ext cx="1428750" cy="1428750"/>
          </a:xfrm>
          <a:prstGeom prst="rect">
            <a:avLst/>
          </a:prstGeom>
          <a:noFill/>
          <a:ln w="9525">
            <a:noFill/>
            <a:miter lim="800000"/>
            <a:headEnd/>
            <a:tailEnd/>
          </a:ln>
          <a:effectLst>
            <a:outerShdw blurRad="63500" dist="38099" dir="2700000" algn="ctr" rotWithShape="0">
              <a:srgbClr val="000000">
                <a:alpha val="74997"/>
              </a:srgbClr>
            </a:outerShdw>
          </a:effectLst>
        </p:spPr>
      </p:pic>
      <p:sp>
        <p:nvSpPr>
          <p:cNvPr id="2" name="1 Título"/>
          <p:cNvSpPr>
            <a:spLocks noGrp="1"/>
          </p:cNvSpPr>
          <p:nvPr>
            <p:ph type="title"/>
          </p:nvPr>
        </p:nvSpPr>
        <p:spPr>
          <a:xfrm>
            <a:off x="-1" y="-928"/>
            <a:ext cx="4756648" cy="586903"/>
          </a:xfrm>
        </p:spPr>
        <p:txBody>
          <a:bodyPr/>
          <a:lstStyle/>
          <a:p>
            <a:r>
              <a:rPr lang="en-GB" sz="3600" dirty="0" smtClean="0">
                <a:solidFill>
                  <a:schemeClr val="accent6">
                    <a:lumMod val="20000"/>
                    <a:lumOff val="80000"/>
                  </a:schemeClr>
                </a:solidFill>
              </a:rPr>
              <a:t>El</a:t>
            </a:r>
            <a:r>
              <a:rPr lang="en-GB" dirty="0" smtClean="0">
                <a:solidFill>
                  <a:schemeClr val="accent6">
                    <a:lumMod val="20000"/>
                    <a:lumOff val="80000"/>
                  </a:schemeClr>
                </a:solidFill>
              </a:rPr>
              <a:t> </a:t>
            </a:r>
            <a:r>
              <a:rPr lang="en-GB" b="1" dirty="0" smtClean="0">
                <a:solidFill>
                  <a:schemeClr val="accent6">
                    <a:lumMod val="20000"/>
                    <a:lumOff val="80000"/>
                  </a:schemeClr>
                </a:solidFill>
              </a:rPr>
              <a:t>CERN</a:t>
            </a:r>
            <a:r>
              <a:rPr lang="en-GB" dirty="0" smtClean="0">
                <a:solidFill>
                  <a:schemeClr val="accent6">
                    <a:lumMod val="20000"/>
                    <a:lumOff val="80000"/>
                  </a:schemeClr>
                </a:solidFill>
              </a:rPr>
              <a:t> </a:t>
            </a:r>
            <a:r>
              <a:rPr lang="en-GB" sz="3600" dirty="0">
                <a:solidFill>
                  <a:schemeClr val="accent6">
                    <a:lumMod val="20000"/>
                    <a:lumOff val="80000"/>
                  </a:schemeClr>
                </a:solidFill>
              </a:rPr>
              <a:t>en</a:t>
            </a:r>
            <a:r>
              <a:rPr lang="en-GB" dirty="0">
                <a:solidFill>
                  <a:schemeClr val="accent6">
                    <a:lumMod val="20000"/>
                    <a:lumOff val="80000"/>
                  </a:schemeClr>
                </a:solidFill>
              </a:rPr>
              <a:t> </a:t>
            </a:r>
            <a:r>
              <a:rPr lang="en-GB" dirty="0" err="1" smtClean="0">
                <a:solidFill>
                  <a:schemeClr val="accent6">
                    <a:lumMod val="20000"/>
                    <a:lumOff val="80000"/>
                  </a:schemeClr>
                </a:solidFill>
              </a:rPr>
              <a:t>Números</a:t>
            </a:r>
            <a:endParaRPr lang="en-US" dirty="0">
              <a:solidFill>
                <a:schemeClr val="accent6">
                  <a:lumMod val="20000"/>
                  <a:lumOff val="80000"/>
                </a:schemeClr>
              </a:solidFill>
            </a:endParaRPr>
          </a:p>
        </p:txBody>
      </p:sp>
      <p:sp>
        <p:nvSpPr>
          <p:cNvPr id="6" name="5 CuadroTexto"/>
          <p:cNvSpPr txBox="1"/>
          <p:nvPr/>
        </p:nvSpPr>
        <p:spPr>
          <a:xfrm rot="16200000">
            <a:off x="-2278194" y="3948892"/>
            <a:ext cx="5165197" cy="461665"/>
          </a:xfrm>
          <a:prstGeom prst="rect">
            <a:avLst/>
          </a:prstGeom>
          <a:noFill/>
        </p:spPr>
        <p:txBody>
          <a:bodyPr wrap="none" rtlCol="0">
            <a:spAutoFit/>
          </a:bodyPr>
          <a:lstStyle/>
          <a:p>
            <a:r>
              <a:rPr lang="es-ES" sz="2400" b="1" dirty="0" smtClean="0">
                <a:solidFill>
                  <a:srgbClr val="C00000"/>
                </a:solidFill>
              </a:rPr>
              <a:t>Usuarios</a:t>
            </a:r>
            <a:r>
              <a:rPr lang="es-ES" sz="2400" dirty="0" smtClean="0">
                <a:solidFill>
                  <a:srgbClr val="C00000"/>
                </a:solidFill>
              </a:rPr>
              <a:t> </a:t>
            </a:r>
            <a:r>
              <a:rPr lang="es-ES" sz="2400" b="1" dirty="0" smtClean="0">
                <a:solidFill>
                  <a:srgbClr val="C00000"/>
                </a:solidFill>
              </a:rPr>
              <a:t>CERN</a:t>
            </a:r>
            <a:r>
              <a:rPr lang="es-ES" sz="2400" dirty="0" smtClean="0">
                <a:solidFill>
                  <a:srgbClr val="C00000"/>
                </a:solidFill>
              </a:rPr>
              <a:t> </a:t>
            </a:r>
            <a:r>
              <a:rPr lang="es-ES" sz="2400" dirty="0" smtClean="0">
                <a:solidFill>
                  <a:srgbClr val="002060"/>
                </a:solidFill>
              </a:rPr>
              <a:t>- Septiembre  2012</a:t>
            </a:r>
            <a:endParaRPr lang="es-ES" sz="2400" dirty="0">
              <a:solidFill>
                <a:srgbClr val="002060"/>
              </a:solidFill>
            </a:endParaRPr>
          </a:p>
        </p:txBody>
      </p:sp>
      <p:sp>
        <p:nvSpPr>
          <p:cNvPr id="3" name="2 Rectángulo"/>
          <p:cNvSpPr/>
          <p:nvPr/>
        </p:nvSpPr>
        <p:spPr>
          <a:xfrm>
            <a:off x="1698171" y="5834743"/>
            <a:ext cx="805543" cy="119742"/>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 name="3 Elipse"/>
          <p:cNvSpPr/>
          <p:nvPr/>
        </p:nvSpPr>
        <p:spPr>
          <a:xfrm>
            <a:off x="4495800" y="2928258"/>
            <a:ext cx="337457" cy="326571"/>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2386449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760653"/>
          </a:xfrm>
        </p:spPr>
        <p:txBody>
          <a:bodyPr/>
          <a:lstStyle/>
          <a:p>
            <a:r>
              <a:rPr lang="en-US" sz="4800" dirty="0"/>
              <a:t>Miles </a:t>
            </a:r>
            <a:r>
              <a:rPr lang="en-US" sz="4000" dirty="0"/>
              <a:t>de </a:t>
            </a:r>
            <a:r>
              <a:rPr lang="en-US" sz="4800" dirty="0" err="1"/>
              <a:t>científicos</a:t>
            </a:r>
            <a:r>
              <a:rPr lang="en-US" sz="4800" dirty="0"/>
              <a:t> </a:t>
            </a:r>
            <a:r>
              <a:rPr lang="en-US" sz="4000" dirty="0">
                <a:solidFill>
                  <a:srgbClr val="FFC000"/>
                </a:solidFill>
              </a:rPr>
              <a:t>de </a:t>
            </a:r>
            <a:r>
              <a:rPr lang="en-US" sz="4000" dirty="0" err="1">
                <a:solidFill>
                  <a:srgbClr val="FFC000"/>
                </a:solidFill>
              </a:rPr>
              <a:t>todo</a:t>
            </a:r>
            <a:r>
              <a:rPr lang="en-US" sz="4000" dirty="0">
                <a:solidFill>
                  <a:srgbClr val="FFC000"/>
                </a:solidFill>
              </a:rPr>
              <a:t> el </a:t>
            </a:r>
            <a:r>
              <a:rPr lang="en-US" sz="4800" dirty="0" err="1" smtClean="0">
                <a:solidFill>
                  <a:srgbClr val="FFC000"/>
                </a:solidFill>
              </a:rPr>
              <a:t>mundo</a:t>
            </a:r>
            <a:endParaRPr lang="en-US" sz="4000" dirty="0">
              <a:solidFill>
                <a:srgbClr val="FFC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0653"/>
            <a:ext cx="9144000" cy="6097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59462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858000"/>
          </a:xfrm>
          <a:prstGeom prst="rect">
            <a:avLst/>
          </a:prstGeom>
          <a:noFill/>
          <a:ln w="9525">
            <a:noFill/>
            <a:miter lim="800000"/>
            <a:headEnd/>
            <a:tailEnd/>
          </a:ln>
        </p:spPr>
      </p:pic>
      <p:sp>
        <p:nvSpPr>
          <p:cNvPr id="36866" name="Title 1"/>
          <p:cNvSpPr>
            <a:spLocks noGrp="1"/>
          </p:cNvSpPr>
          <p:nvPr>
            <p:ph type="title"/>
          </p:nvPr>
        </p:nvSpPr>
        <p:spPr/>
        <p:txBody>
          <a:bodyPr/>
          <a:lstStyle/>
          <a:p>
            <a:pPr eaLnBrk="1" hangingPunct="1"/>
            <a:r>
              <a:rPr lang="en-US" dirty="0" err="1" smtClean="0"/>
              <a:t>Esto</a:t>
            </a:r>
            <a:r>
              <a:rPr lang="en-US" dirty="0" smtClean="0"/>
              <a:t> </a:t>
            </a:r>
            <a:r>
              <a:rPr lang="en-US" dirty="0" err="1" smtClean="0"/>
              <a:t>es</a:t>
            </a:r>
            <a:r>
              <a:rPr lang="en-US" dirty="0" smtClean="0"/>
              <a:t> el LHC…</a:t>
            </a:r>
          </a:p>
        </p:txBody>
      </p:sp>
      <p:sp>
        <p:nvSpPr>
          <p:cNvPr id="36867" name="Text Box 4"/>
          <p:cNvSpPr txBox="1">
            <a:spLocks noChangeArrowheads="1"/>
          </p:cNvSpPr>
          <p:nvPr/>
        </p:nvSpPr>
        <p:spPr bwMode="auto">
          <a:xfrm>
            <a:off x="-10886" y="6189213"/>
            <a:ext cx="6814457" cy="578882"/>
          </a:xfrm>
          <a:prstGeom prst="roundRect">
            <a:avLst/>
          </a:prstGeom>
          <a:solidFill>
            <a:schemeClr val="tx1">
              <a:lumMod val="50000"/>
            </a:schemeClr>
          </a:solidFill>
          <a:ln w="9525">
            <a:noFill/>
            <a:miter lim="800000"/>
            <a:headEnd/>
            <a:tailEnd/>
          </a:ln>
          <a:effectLst>
            <a:softEdge rad="63500"/>
          </a:effectLst>
        </p:spPr>
        <p:txBody>
          <a:bodyPr wrap="square">
            <a:spAutoFit/>
          </a:bodyPr>
          <a:lstStyle/>
          <a:p>
            <a:pPr algn="ctr" defTabSz="914400">
              <a:spcBef>
                <a:spcPct val="50000"/>
              </a:spcBef>
            </a:pPr>
            <a:r>
              <a:rPr lang="es-ES" sz="2800" b="1" dirty="0">
                <a:solidFill>
                  <a:prstClr val="white"/>
                </a:solidFill>
              </a:rPr>
              <a:t>El experimento más grande del </a:t>
            </a:r>
            <a:r>
              <a:rPr lang="es-ES" sz="2800" b="1" dirty="0" smtClean="0">
                <a:solidFill>
                  <a:prstClr val="white"/>
                </a:solidFill>
              </a:rPr>
              <a:t>mundo</a:t>
            </a:r>
            <a:endParaRPr lang="es-ES" sz="2800" dirty="0">
              <a:solidFill>
                <a:prstClr val="white"/>
              </a:solidFill>
            </a:endParaRPr>
          </a:p>
        </p:txBody>
      </p:sp>
      <p:sp>
        <p:nvSpPr>
          <p:cNvPr id="5" name="Text Box 3"/>
          <p:cNvSpPr txBox="1">
            <a:spLocks noChangeArrowheads="1"/>
          </p:cNvSpPr>
          <p:nvPr/>
        </p:nvSpPr>
        <p:spPr bwMode="auto">
          <a:xfrm>
            <a:off x="76200" y="91440"/>
            <a:ext cx="7498080" cy="1200282"/>
          </a:xfrm>
          <a:prstGeom prst="rect">
            <a:avLst/>
          </a:prstGeom>
          <a:ln>
            <a:headEnd/>
            <a:tailEnd/>
          </a:ln>
          <a:effectLst>
            <a:glow>
              <a:schemeClr val="accent1"/>
            </a:glow>
            <a:softEdge rad="127000"/>
          </a:effectLst>
        </p:spPr>
        <p:style>
          <a:lnRef idx="2">
            <a:schemeClr val="accent3"/>
          </a:lnRef>
          <a:fillRef idx="1">
            <a:schemeClr val="lt1"/>
          </a:fillRef>
          <a:effectRef idx="0">
            <a:schemeClr val="accent3"/>
          </a:effectRef>
          <a:fontRef idx="minor">
            <a:schemeClr val="dk1"/>
          </a:fontRef>
        </p:style>
        <p:txBody>
          <a:bodyPr wrap="square" lIns="91392" tIns="45697" rIns="91392" bIns="45697">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defTabSz="914400">
              <a:spcBef>
                <a:spcPct val="20000"/>
              </a:spcBef>
              <a:defRPr/>
            </a:pPr>
            <a:r>
              <a:rPr lang="en-GB" sz="7200" b="1" dirty="0" smtClean="0">
                <a:solidFill>
                  <a:srgbClr val="C00000"/>
                </a:solidFill>
                <a:latin typeface="Calibri"/>
                <a:cs typeface="+mn-cs"/>
              </a:rPr>
              <a:t>El </a:t>
            </a:r>
            <a:r>
              <a:rPr lang="en-GB" sz="7200" b="1" dirty="0" err="1" smtClean="0">
                <a:solidFill>
                  <a:srgbClr val="C00000"/>
                </a:solidFill>
                <a:latin typeface="Calibri"/>
                <a:cs typeface="+mn-cs"/>
              </a:rPr>
              <a:t>acelerador</a:t>
            </a:r>
            <a:r>
              <a:rPr lang="en-GB" sz="7200" b="1" dirty="0" smtClean="0">
                <a:solidFill>
                  <a:srgbClr val="C00000"/>
                </a:solidFill>
                <a:latin typeface="Calibri"/>
                <a:cs typeface="+mn-cs"/>
              </a:rPr>
              <a:t>: LHC</a:t>
            </a:r>
            <a:endParaRPr lang="en-US" sz="4400" dirty="0" smtClean="0">
              <a:solidFill>
                <a:srgbClr val="FFFF00"/>
              </a:solidFill>
            </a:endParaRPr>
          </a:p>
        </p:txBody>
      </p:sp>
      <p:sp>
        <p:nvSpPr>
          <p:cNvPr id="2" name="1 Triángulo isósceles"/>
          <p:cNvSpPr/>
          <p:nvPr/>
        </p:nvSpPr>
        <p:spPr>
          <a:xfrm rot="342235">
            <a:off x="4359297" y="5102783"/>
            <a:ext cx="2092552" cy="634238"/>
          </a:xfrm>
          <a:prstGeom prst="triangle">
            <a:avLst>
              <a:gd name="adj" fmla="val 98900"/>
            </a:avLst>
          </a:prstGeom>
          <a:solidFill>
            <a:srgbClr val="0070C0">
              <a:alpha val="14902"/>
            </a:srgbClr>
          </a:solidFill>
          <a:ln w="57150">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solidFill>
                <a:prstClr val="white"/>
              </a:solidFill>
            </a:endParaRPr>
          </a:p>
        </p:txBody>
      </p:sp>
      <p:sp>
        <p:nvSpPr>
          <p:cNvPr id="12" name="Text Box 4"/>
          <p:cNvSpPr txBox="1">
            <a:spLocks noChangeArrowheads="1"/>
          </p:cNvSpPr>
          <p:nvPr/>
        </p:nvSpPr>
        <p:spPr bwMode="auto">
          <a:xfrm rot="341983">
            <a:off x="4428683" y="5708579"/>
            <a:ext cx="1894115" cy="408623"/>
          </a:xfrm>
          <a:prstGeom prst="roundRect">
            <a:avLst/>
          </a:prstGeom>
          <a:solidFill>
            <a:schemeClr val="bg2">
              <a:lumMod val="20000"/>
              <a:lumOff val="80000"/>
            </a:schemeClr>
          </a:solidFill>
          <a:ln w="9525">
            <a:noFill/>
            <a:miter lim="800000"/>
            <a:headEnd/>
            <a:tailEnd/>
          </a:ln>
          <a:effectLst>
            <a:softEdge rad="63500"/>
          </a:effectLst>
        </p:spPr>
        <p:txBody>
          <a:bodyPr wrap="square">
            <a:spAutoFit/>
          </a:bodyPr>
          <a:lstStyle/>
          <a:p>
            <a:pPr algn="ctr" defTabSz="914400">
              <a:spcBef>
                <a:spcPct val="50000"/>
              </a:spcBef>
            </a:pPr>
            <a:r>
              <a:rPr lang="es-ES" b="1" dirty="0" smtClean="0">
                <a:solidFill>
                  <a:prstClr val="black"/>
                </a:solidFill>
              </a:rPr>
              <a:t>CERN (</a:t>
            </a:r>
            <a:r>
              <a:rPr lang="es-ES" b="1" dirty="0" err="1" smtClean="0">
                <a:solidFill>
                  <a:prstClr val="black"/>
                </a:solidFill>
              </a:rPr>
              <a:t>Meyrin</a:t>
            </a:r>
            <a:r>
              <a:rPr lang="es-ES" b="1" dirty="0" smtClean="0">
                <a:solidFill>
                  <a:prstClr val="black"/>
                </a:solidFill>
              </a:rPr>
              <a:t>)</a:t>
            </a:r>
            <a:endParaRPr lang="es-ES" dirty="0">
              <a:solidFill>
                <a:prstClr val="black"/>
              </a:solidFill>
            </a:endParaRPr>
          </a:p>
        </p:txBody>
      </p:sp>
      <p:sp>
        <p:nvSpPr>
          <p:cNvPr id="13" name="Text Box 4"/>
          <p:cNvSpPr txBox="1">
            <a:spLocks noChangeArrowheads="1"/>
          </p:cNvSpPr>
          <p:nvPr/>
        </p:nvSpPr>
        <p:spPr bwMode="auto">
          <a:xfrm rot="774858">
            <a:off x="7952949" y="1060093"/>
            <a:ext cx="1122160" cy="715089"/>
          </a:xfrm>
          <a:prstGeom prst="roundRect">
            <a:avLst/>
          </a:prstGeom>
          <a:solidFill>
            <a:schemeClr val="bg2">
              <a:lumMod val="20000"/>
              <a:lumOff val="80000"/>
            </a:schemeClr>
          </a:solidFill>
          <a:ln w="9525">
            <a:noFill/>
            <a:miter lim="800000"/>
            <a:headEnd/>
            <a:tailEnd/>
          </a:ln>
          <a:effectLst>
            <a:softEdge rad="63500"/>
          </a:effectLst>
        </p:spPr>
        <p:txBody>
          <a:bodyPr wrap="square">
            <a:spAutoFit/>
          </a:bodyPr>
          <a:lstStyle/>
          <a:p>
            <a:pPr algn="ctr" defTabSz="914400">
              <a:spcBef>
                <a:spcPct val="50000"/>
              </a:spcBef>
            </a:pPr>
            <a:r>
              <a:rPr lang="es-ES" b="1" dirty="0" smtClean="0">
                <a:solidFill>
                  <a:prstClr val="black"/>
                </a:solidFill>
              </a:rPr>
              <a:t>Lago </a:t>
            </a:r>
            <a:r>
              <a:rPr lang="es-ES" b="1" dirty="0" err="1" smtClean="0">
                <a:solidFill>
                  <a:prstClr val="black"/>
                </a:solidFill>
              </a:rPr>
              <a:t>Lemán</a:t>
            </a:r>
            <a:endParaRPr lang="es-ES" dirty="0">
              <a:solidFill>
                <a:prstClr val="black"/>
              </a:solidFill>
            </a:endParaRPr>
          </a:p>
        </p:txBody>
      </p:sp>
      <p:sp>
        <p:nvSpPr>
          <p:cNvPr id="6" name="5 Forma libre"/>
          <p:cNvSpPr/>
          <p:nvPr/>
        </p:nvSpPr>
        <p:spPr>
          <a:xfrm>
            <a:off x="8371114" y="2764971"/>
            <a:ext cx="772886" cy="1959429"/>
          </a:xfrm>
          <a:custGeom>
            <a:avLst/>
            <a:gdLst>
              <a:gd name="connsiteX0" fmla="*/ 0 w 772886"/>
              <a:gd name="connsiteY0" fmla="*/ 0 h 1959429"/>
              <a:gd name="connsiteX1" fmla="*/ 250372 w 772886"/>
              <a:gd name="connsiteY1" fmla="*/ 0 h 1959429"/>
              <a:gd name="connsiteX2" fmla="*/ 370115 w 772886"/>
              <a:gd name="connsiteY2" fmla="*/ 87086 h 1959429"/>
              <a:gd name="connsiteX3" fmla="*/ 772886 w 772886"/>
              <a:gd name="connsiteY3" fmla="*/ 1186543 h 1959429"/>
              <a:gd name="connsiteX4" fmla="*/ 762000 w 772886"/>
              <a:gd name="connsiteY4" fmla="*/ 1959429 h 1959429"/>
              <a:gd name="connsiteX5" fmla="*/ 653143 w 772886"/>
              <a:gd name="connsiteY5" fmla="*/ 1937658 h 1959429"/>
              <a:gd name="connsiteX6" fmla="*/ 0 w 772886"/>
              <a:gd name="connsiteY6" fmla="*/ 0 h 195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2886" h="1959429">
                <a:moveTo>
                  <a:pt x="0" y="0"/>
                </a:moveTo>
                <a:lnTo>
                  <a:pt x="250372" y="0"/>
                </a:lnTo>
                <a:lnTo>
                  <a:pt x="370115" y="87086"/>
                </a:lnTo>
                <a:lnTo>
                  <a:pt x="772886" y="1186543"/>
                </a:lnTo>
                <a:lnTo>
                  <a:pt x="762000" y="1959429"/>
                </a:lnTo>
                <a:lnTo>
                  <a:pt x="653143" y="1937658"/>
                </a:lnTo>
                <a:lnTo>
                  <a:pt x="0" y="0"/>
                </a:lnTo>
                <a:close/>
              </a:path>
            </a:pathLst>
          </a:custGeom>
          <a:solidFill>
            <a:srgbClr val="0070C0">
              <a:alpha val="10196"/>
            </a:srgbClr>
          </a:solidFill>
          <a:ln w="57150">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solidFill>
                <a:prstClr val="white"/>
              </a:solidFill>
            </a:endParaRPr>
          </a:p>
        </p:txBody>
      </p:sp>
      <p:sp>
        <p:nvSpPr>
          <p:cNvPr id="15" name="Text Box 4"/>
          <p:cNvSpPr txBox="1">
            <a:spLocks noChangeArrowheads="1"/>
          </p:cNvSpPr>
          <p:nvPr/>
        </p:nvSpPr>
        <p:spPr bwMode="auto">
          <a:xfrm rot="4302207">
            <a:off x="7401459" y="3431320"/>
            <a:ext cx="1981607" cy="408623"/>
          </a:xfrm>
          <a:prstGeom prst="roundRect">
            <a:avLst/>
          </a:prstGeom>
          <a:solidFill>
            <a:schemeClr val="bg2">
              <a:lumMod val="20000"/>
              <a:lumOff val="80000"/>
            </a:schemeClr>
          </a:solidFill>
          <a:ln w="9525">
            <a:noFill/>
            <a:miter lim="800000"/>
            <a:headEnd/>
            <a:tailEnd/>
          </a:ln>
          <a:effectLst>
            <a:softEdge rad="63500"/>
          </a:effectLst>
        </p:spPr>
        <p:txBody>
          <a:bodyPr wrap="square">
            <a:spAutoFit/>
          </a:bodyPr>
          <a:lstStyle/>
          <a:p>
            <a:pPr algn="ctr" defTabSz="914400">
              <a:spcBef>
                <a:spcPct val="50000"/>
              </a:spcBef>
            </a:pPr>
            <a:r>
              <a:rPr lang="es-ES" b="1" dirty="0" err="1" smtClean="0">
                <a:solidFill>
                  <a:prstClr val="black"/>
                </a:solidFill>
              </a:rPr>
              <a:t>Aerop</a:t>
            </a:r>
            <a:r>
              <a:rPr lang="es-ES" b="1" dirty="0" smtClean="0">
                <a:solidFill>
                  <a:prstClr val="black"/>
                </a:solidFill>
              </a:rPr>
              <a:t>. Ginebra</a:t>
            </a:r>
            <a:endParaRPr lang="es-ES" dirty="0">
              <a:solidFill>
                <a:prstClr val="black"/>
              </a:solidFill>
            </a:endParaRPr>
          </a:p>
        </p:txBody>
      </p:sp>
      <p:sp>
        <p:nvSpPr>
          <p:cNvPr id="7" name="6 Elipse"/>
          <p:cNvSpPr/>
          <p:nvPr/>
        </p:nvSpPr>
        <p:spPr>
          <a:xfrm rot="21394711">
            <a:off x="1090897" y="1933338"/>
            <a:ext cx="6913758" cy="345383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17" name="16 Elipse"/>
          <p:cNvSpPr/>
          <p:nvPr/>
        </p:nvSpPr>
        <p:spPr>
          <a:xfrm rot="21394711">
            <a:off x="4328193" y="3818831"/>
            <a:ext cx="2265781" cy="1416262"/>
          </a:xfrm>
          <a:prstGeom prst="ellipse">
            <a:avLst/>
          </a:prstGeom>
          <a:noFill/>
          <a:ln w="762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8" name="7 Flecha abajo"/>
          <p:cNvSpPr/>
          <p:nvPr/>
        </p:nvSpPr>
        <p:spPr>
          <a:xfrm>
            <a:off x="4060371" y="1291722"/>
            <a:ext cx="609600" cy="515307"/>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a:solidFill>
                <a:prstClr val="black"/>
              </a:solidFill>
            </a:endParaRPr>
          </a:p>
        </p:txBody>
      </p:sp>
      <p:sp>
        <p:nvSpPr>
          <p:cNvPr id="19" name="Text Box 4"/>
          <p:cNvSpPr txBox="1">
            <a:spLocks noChangeArrowheads="1"/>
          </p:cNvSpPr>
          <p:nvPr/>
        </p:nvSpPr>
        <p:spPr bwMode="auto">
          <a:xfrm rot="19549834">
            <a:off x="4379575" y="3455944"/>
            <a:ext cx="789413" cy="408623"/>
          </a:xfrm>
          <a:prstGeom prst="roundRect">
            <a:avLst/>
          </a:prstGeom>
          <a:solidFill>
            <a:schemeClr val="bg2">
              <a:lumMod val="20000"/>
              <a:lumOff val="80000"/>
            </a:schemeClr>
          </a:solidFill>
          <a:ln w="9525">
            <a:noFill/>
            <a:miter lim="800000"/>
            <a:headEnd/>
            <a:tailEnd/>
          </a:ln>
          <a:effectLst>
            <a:softEdge rad="63500"/>
          </a:effectLst>
        </p:spPr>
        <p:txBody>
          <a:bodyPr wrap="square">
            <a:spAutoFit/>
          </a:bodyPr>
          <a:lstStyle/>
          <a:p>
            <a:pPr algn="ctr" defTabSz="914400">
              <a:spcBef>
                <a:spcPct val="50000"/>
              </a:spcBef>
            </a:pPr>
            <a:r>
              <a:rPr lang="es-ES" b="1" dirty="0" smtClean="0">
                <a:solidFill>
                  <a:prstClr val="black"/>
                </a:solidFill>
              </a:rPr>
              <a:t>SPS</a:t>
            </a:r>
            <a:endParaRPr lang="es-ES" dirty="0">
              <a:solidFill>
                <a:prstClr val="black"/>
              </a:solidFill>
            </a:endParaRPr>
          </a:p>
        </p:txBody>
      </p:sp>
    </p:spTree>
    <p:extLst>
      <p:ext uri="{BB962C8B-B14F-4D97-AF65-F5344CB8AC3E}">
        <p14:creationId xmlns:p14="http://schemas.microsoft.com/office/powerpoint/2010/main" val="140665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par>
                          <p:cTn id="12" fill="hold">
                            <p:stCondLst>
                              <p:cond delay="2500"/>
                            </p:stCondLst>
                            <p:childTnLst>
                              <p:par>
                                <p:cTn id="13" presetID="21"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1)">
                                      <p:cBhvr>
                                        <p:cTn id="15" dur="1000"/>
                                        <p:tgtEl>
                                          <p:spTgt spid="17"/>
                                        </p:tgtEl>
                                      </p:cBhvr>
                                    </p:animEffec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36867"/>
                                        </p:tgtEl>
                                        <p:attrNameLst>
                                          <p:attrName>style.visibility</p:attrName>
                                        </p:attrNameLst>
                                      </p:cBhvr>
                                      <p:to>
                                        <p:strVal val="visible"/>
                                      </p:to>
                                    </p:set>
                                    <p:animEffect transition="in" filter="wipe(left)">
                                      <p:cBhvr>
                                        <p:cTn id="39" dur="5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nimBg="1"/>
      <p:bldP spid="2" grpId="0" animBg="1"/>
      <p:bldP spid="12" grpId="0" animBg="1"/>
      <p:bldP spid="13" grpId="0" animBg="1"/>
      <p:bldP spid="6" grpId="0" animBg="1"/>
      <p:bldP spid="15" grpId="0" animBg="1"/>
      <p:bldP spid="7" grpId="0" animBg="1"/>
      <p:bldP spid="17" grpId="0" animBg="1"/>
      <p:bldP spid="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2 Imagen" descr="LHC_h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98525"/>
            <a:ext cx="9144000"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bwMode="auto">
          <a:xfrm>
            <a:off x="0" y="60323"/>
            <a:ext cx="9144000" cy="669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eaLnBrk="1" hangingPunct="1"/>
            <a:r>
              <a:rPr lang="es-ES" sz="2800" kern="0" dirty="0">
                <a:solidFill>
                  <a:srgbClr val="FFC000"/>
                </a:solidFill>
                <a:latin typeface="Calibri" pitchFamily="34" charset="0"/>
              </a:rPr>
              <a:t>27 </a:t>
            </a:r>
            <a:r>
              <a:rPr lang="es-ES" sz="2800" kern="0" dirty="0" smtClean="0">
                <a:solidFill>
                  <a:srgbClr val="FFC000"/>
                </a:solidFill>
                <a:latin typeface="Calibri" pitchFamily="34" charset="0"/>
              </a:rPr>
              <a:t>km </a:t>
            </a:r>
            <a:r>
              <a:rPr lang="es-ES" sz="2800" kern="0" dirty="0" smtClean="0">
                <a:solidFill>
                  <a:schemeClr val="bg1"/>
                </a:solidFill>
                <a:latin typeface="Calibri" pitchFamily="34" charset="0"/>
              </a:rPr>
              <a:t>a</a:t>
            </a:r>
            <a:r>
              <a:rPr lang="es-ES" sz="2800" kern="0" dirty="0" smtClean="0">
                <a:solidFill>
                  <a:srgbClr val="FFC000"/>
                </a:solidFill>
                <a:latin typeface="Calibri" pitchFamily="34" charset="0"/>
              </a:rPr>
              <a:t> 99.9999% </a:t>
            </a:r>
            <a:r>
              <a:rPr lang="es-ES" sz="2800" kern="0" dirty="0" smtClean="0">
                <a:solidFill>
                  <a:schemeClr val="bg1"/>
                </a:solidFill>
                <a:latin typeface="Calibri" pitchFamily="34" charset="0"/>
              </a:rPr>
              <a:t>de la </a:t>
            </a:r>
            <a:r>
              <a:rPr lang="es-ES" sz="4000" kern="0" dirty="0" smtClean="0">
                <a:solidFill>
                  <a:srgbClr val="FFC000"/>
                </a:solidFill>
                <a:latin typeface="Calibri" pitchFamily="34" charset="0"/>
              </a:rPr>
              <a:t>velocidad de </a:t>
            </a:r>
            <a:r>
              <a:rPr lang="es-ES" sz="4000" kern="0" dirty="0">
                <a:solidFill>
                  <a:srgbClr val="FFC000"/>
                </a:solidFill>
                <a:latin typeface="Calibri" pitchFamily="34" charset="0"/>
              </a:rPr>
              <a:t>la </a:t>
            </a:r>
            <a:r>
              <a:rPr lang="es-ES" sz="4000" kern="0" dirty="0" smtClean="0">
                <a:solidFill>
                  <a:srgbClr val="FFC000"/>
                </a:solidFill>
                <a:latin typeface="Calibri" pitchFamily="34" charset="0"/>
              </a:rPr>
              <a:t>luz</a:t>
            </a:r>
            <a:r>
              <a:rPr lang="es-ES" sz="2800" kern="0" dirty="0" smtClean="0">
                <a:solidFill>
                  <a:srgbClr val="FFC000"/>
                </a:solidFill>
                <a:latin typeface="Calibri" pitchFamily="34" charset="0"/>
              </a:rPr>
              <a:t>...</a:t>
            </a:r>
          </a:p>
        </p:txBody>
      </p:sp>
    </p:spTree>
    <p:extLst>
      <p:ext uri="{BB962C8B-B14F-4D97-AF65-F5344CB8AC3E}">
        <p14:creationId xmlns:p14="http://schemas.microsoft.com/office/powerpoint/2010/main" val="38374314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idx="4294967295"/>
          </p:nvPr>
        </p:nvSpPr>
        <p:spPr>
          <a:xfrm>
            <a:off x="0" y="60323"/>
            <a:ext cx="9144000" cy="669018"/>
          </a:xfrm>
        </p:spPr>
        <p:txBody>
          <a:bodyPr/>
          <a:lstStyle/>
          <a:p>
            <a:pPr eaLnBrk="1" hangingPunct="1"/>
            <a:r>
              <a:rPr lang="es-ES" sz="5400" dirty="0" smtClean="0">
                <a:solidFill>
                  <a:srgbClr val="FFC000"/>
                </a:solidFill>
              </a:rPr>
              <a:t>Acelerando</a:t>
            </a:r>
            <a:r>
              <a:rPr lang="es-ES" dirty="0" smtClean="0"/>
              <a:t> las partículas...</a:t>
            </a:r>
          </a:p>
        </p:txBody>
      </p:sp>
      <p:sp>
        <p:nvSpPr>
          <p:cNvPr id="45058" name="Line 4"/>
          <p:cNvSpPr>
            <a:spLocks noChangeShapeType="1"/>
          </p:cNvSpPr>
          <p:nvPr/>
        </p:nvSpPr>
        <p:spPr bwMode="auto">
          <a:xfrm>
            <a:off x="1187450" y="4868863"/>
            <a:ext cx="720725" cy="720725"/>
          </a:xfrm>
          <a:prstGeom prst="line">
            <a:avLst/>
          </a:prstGeom>
          <a:noFill/>
          <a:ln w="38100">
            <a:solidFill>
              <a:schemeClr val="bg1"/>
            </a:solidFill>
            <a:round/>
            <a:headEnd type="triangle" w="med" len="med"/>
            <a:tailEnd/>
          </a:ln>
        </p:spPr>
        <p:txBody>
          <a:bodyPr>
            <a:spAutoFit/>
          </a:bodyPr>
          <a:lstStyle/>
          <a:p>
            <a:endParaRPr lang="es-ES"/>
          </a:p>
        </p:txBody>
      </p:sp>
      <p:pic>
        <p:nvPicPr>
          <p:cNvPr id="45059" name="Picture 8" descr="rf-2"/>
          <p:cNvPicPr>
            <a:picLocks noChangeAspect="1" noChangeArrowheads="1"/>
          </p:cNvPicPr>
          <p:nvPr/>
        </p:nvPicPr>
        <p:blipFill>
          <a:blip r:embed="rId3"/>
          <a:srcRect/>
          <a:stretch>
            <a:fillRect/>
          </a:stretch>
        </p:blipFill>
        <p:spPr bwMode="auto">
          <a:xfrm>
            <a:off x="1187449" y="792154"/>
            <a:ext cx="6627813" cy="4878387"/>
          </a:xfrm>
          <a:prstGeom prst="rect">
            <a:avLst/>
          </a:prstGeom>
          <a:noFill/>
          <a:ln w="9525">
            <a:noFill/>
            <a:miter lim="800000"/>
            <a:headEnd/>
            <a:tailEnd/>
          </a:ln>
        </p:spPr>
      </p:pic>
      <p:sp>
        <p:nvSpPr>
          <p:cNvPr id="45060" name="Text Box 9"/>
          <p:cNvSpPr txBox="1">
            <a:spLocks noChangeArrowheads="1"/>
          </p:cNvSpPr>
          <p:nvPr/>
        </p:nvSpPr>
        <p:spPr bwMode="auto">
          <a:xfrm>
            <a:off x="0" y="5629269"/>
            <a:ext cx="9144000" cy="1231074"/>
          </a:xfrm>
          <a:prstGeom prst="rect">
            <a:avLst/>
          </a:prstGeom>
          <a:solidFill>
            <a:schemeClr val="bg1"/>
          </a:solidFill>
          <a:ln w="9525">
            <a:noFill/>
            <a:miter lim="800000"/>
            <a:headEnd/>
            <a:tailEnd/>
          </a:ln>
        </p:spPr>
        <p:txBody>
          <a:bodyPr wrap="square" lIns="91407" tIns="45704" rIns="91407" bIns="45704">
            <a:spAutoFit/>
          </a:bodyPr>
          <a:lstStyle/>
          <a:p>
            <a:pPr algn="ctr">
              <a:spcBef>
                <a:spcPct val="50000"/>
              </a:spcBef>
            </a:pPr>
            <a:r>
              <a:rPr lang="es-ES" dirty="0" smtClean="0">
                <a:latin typeface="Calibri" pitchFamily="34" charset="0"/>
              </a:rPr>
              <a:t>Un conjunto de </a:t>
            </a:r>
            <a:r>
              <a:rPr lang="es-ES" sz="2400" b="1" dirty="0" smtClean="0">
                <a:solidFill>
                  <a:srgbClr val="FFC000"/>
                </a:solidFill>
                <a:latin typeface="Calibri" pitchFamily="34" charset="0"/>
              </a:rPr>
              <a:t>cavidades de radiofrecuencia </a:t>
            </a:r>
            <a:endParaRPr lang="es-ES" b="1" dirty="0" smtClean="0">
              <a:solidFill>
                <a:srgbClr val="FFC000"/>
              </a:solidFill>
              <a:latin typeface="Calibri" pitchFamily="34" charset="0"/>
            </a:endParaRPr>
          </a:p>
          <a:p>
            <a:pPr algn="ctr">
              <a:spcBef>
                <a:spcPct val="50000"/>
              </a:spcBef>
            </a:pPr>
            <a:r>
              <a:rPr lang="es-ES" dirty="0" smtClean="0">
                <a:latin typeface="Calibri" pitchFamily="34" charset="0"/>
              </a:rPr>
              <a:t>El campo de aceleración es de </a:t>
            </a:r>
            <a:r>
              <a:rPr lang="es-ES" sz="2000" b="1" dirty="0" smtClean="0">
                <a:solidFill>
                  <a:srgbClr val="FFC000"/>
                </a:solidFill>
                <a:latin typeface="Calibri" pitchFamily="34" charset="0"/>
              </a:rPr>
              <a:t>5 Millones de Voltios</a:t>
            </a:r>
            <a:r>
              <a:rPr lang="es-ES" dirty="0" smtClean="0">
                <a:latin typeface="Calibri" pitchFamily="34" charset="0"/>
              </a:rPr>
              <a:t> por metro</a:t>
            </a:r>
            <a:br>
              <a:rPr lang="es-ES" dirty="0" smtClean="0">
                <a:latin typeface="Calibri" pitchFamily="34" charset="0"/>
              </a:rPr>
            </a:br>
            <a:r>
              <a:rPr lang="es-ES" dirty="0" smtClean="0">
                <a:latin typeface="Calibri" pitchFamily="34" charset="0"/>
              </a:rPr>
              <a:t>  Frecuencia </a:t>
            </a:r>
            <a:r>
              <a:rPr lang="es-ES" sz="2000" b="1" dirty="0" smtClean="0">
                <a:latin typeface="Calibri" pitchFamily="34" charset="0"/>
              </a:rPr>
              <a:t>400 MHz </a:t>
            </a:r>
            <a:endParaRPr lang="es-ES" sz="2000" b="1" dirty="0">
              <a:latin typeface="Calibri"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 descr="LoweringDipole.jpg"/>
          <p:cNvPicPr>
            <a:picLocks noChangeAspect="1"/>
          </p:cNvPicPr>
          <p:nvPr/>
        </p:nvPicPr>
        <p:blipFill>
          <a:blip r:embed="rId3"/>
          <a:srcRect/>
          <a:stretch>
            <a:fillRect/>
          </a:stretch>
        </p:blipFill>
        <p:spPr bwMode="auto">
          <a:xfrm>
            <a:off x="168264" y="849086"/>
            <a:ext cx="3920710" cy="5856514"/>
          </a:xfrm>
          <a:prstGeom prst="rect">
            <a:avLst/>
          </a:prstGeom>
          <a:noFill/>
          <a:ln w="9525">
            <a:noFill/>
            <a:miter lim="800000"/>
            <a:headEnd/>
            <a:tailEnd/>
          </a:ln>
        </p:spPr>
      </p:pic>
      <p:pic>
        <p:nvPicPr>
          <p:cNvPr id="38914" name="Picture 4" descr="LHCPipe.jpg"/>
          <p:cNvPicPr>
            <a:picLocks noChangeAspect="1"/>
          </p:cNvPicPr>
          <p:nvPr/>
        </p:nvPicPr>
        <p:blipFill>
          <a:blip r:embed="rId4"/>
          <a:srcRect/>
          <a:stretch>
            <a:fillRect/>
          </a:stretch>
        </p:blipFill>
        <p:spPr bwMode="auto">
          <a:xfrm>
            <a:off x="4331134" y="849086"/>
            <a:ext cx="4595146" cy="3075213"/>
          </a:xfrm>
          <a:prstGeom prst="rect">
            <a:avLst/>
          </a:prstGeom>
          <a:noFill/>
          <a:ln w="9525">
            <a:noFill/>
            <a:miter lim="800000"/>
            <a:headEnd/>
            <a:tailEnd/>
          </a:ln>
        </p:spPr>
      </p:pic>
      <p:sp>
        <p:nvSpPr>
          <p:cNvPr id="38915" name="TextBox 5"/>
          <p:cNvSpPr txBox="1">
            <a:spLocks noChangeArrowheads="1"/>
          </p:cNvSpPr>
          <p:nvPr/>
        </p:nvSpPr>
        <p:spPr bwMode="auto">
          <a:xfrm>
            <a:off x="4331134" y="3969660"/>
            <a:ext cx="4595146" cy="2739179"/>
          </a:xfrm>
          <a:prstGeom prst="rect">
            <a:avLst/>
          </a:prstGeom>
          <a:noFill/>
          <a:ln w="9525">
            <a:noFill/>
            <a:miter lim="800000"/>
            <a:headEnd/>
            <a:tailEnd/>
          </a:ln>
        </p:spPr>
        <p:txBody>
          <a:bodyPr wrap="square" lIns="91407" tIns="45704" rIns="91407" bIns="45704">
            <a:spAutoFit/>
          </a:bodyPr>
          <a:lstStyle/>
          <a:p>
            <a:pPr algn="just"/>
            <a:r>
              <a:rPr lang="es-ES" sz="1600" dirty="0" smtClean="0">
                <a:latin typeface="Times New Roman" pitchFamily="18" charset="0"/>
                <a:ea typeface="ＭＳ Ｐゴシック"/>
                <a:cs typeface="ＭＳ Ｐゴシック"/>
              </a:rPr>
              <a:t>	Se usan </a:t>
            </a:r>
            <a:r>
              <a:rPr lang="es-ES" sz="2000" dirty="0" smtClean="0">
                <a:solidFill>
                  <a:srgbClr val="FFC000"/>
                </a:solidFill>
                <a:latin typeface="Times New Roman" pitchFamily="18" charset="0"/>
                <a:ea typeface="ＭＳ Ｐゴシック"/>
                <a:cs typeface="ＭＳ Ｐゴシック"/>
              </a:rPr>
              <a:t>electroimanes dipolares</a:t>
            </a:r>
            <a:r>
              <a:rPr lang="es-ES" sz="1600" dirty="0" smtClean="0">
                <a:latin typeface="Times New Roman" pitchFamily="18" charset="0"/>
                <a:ea typeface="ＭＳ Ｐゴシック"/>
                <a:cs typeface="ＭＳ Ｐゴシック"/>
              </a:rPr>
              <a:t> para acelerar los protones y mantener su trayectoria. Cada uno tiene </a:t>
            </a:r>
            <a:r>
              <a:rPr lang="es-ES" b="1" dirty="0" smtClean="0">
                <a:solidFill>
                  <a:srgbClr val="FFC000"/>
                </a:solidFill>
                <a:latin typeface="Times New Roman" pitchFamily="18" charset="0"/>
                <a:ea typeface="ＭＳ Ｐゴシック"/>
                <a:cs typeface="ＭＳ Ｐゴシック"/>
              </a:rPr>
              <a:t>15m</a:t>
            </a:r>
            <a:r>
              <a:rPr lang="es-ES" sz="1600" dirty="0" smtClean="0">
                <a:latin typeface="Times New Roman" pitchFamily="18" charset="0"/>
                <a:ea typeface="ＭＳ Ｐゴシック"/>
                <a:cs typeface="ＭＳ Ｐゴシック"/>
              </a:rPr>
              <a:t> de longitud y pesa  </a:t>
            </a:r>
            <a:r>
              <a:rPr lang="es-ES" b="1" dirty="0" smtClean="0">
                <a:solidFill>
                  <a:srgbClr val="FFC000"/>
                </a:solidFill>
                <a:latin typeface="Times New Roman" pitchFamily="18" charset="0"/>
                <a:ea typeface="ＭＳ Ｐゴシック"/>
                <a:cs typeface="ＭＳ Ｐゴシック"/>
              </a:rPr>
              <a:t>35 Tm</a:t>
            </a:r>
            <a:r>
              <a:rPr lang="es-ES" sz="1600" dirty="0" smtClean="0">
                <a:latin typeface="Times New Roman" pitchFamily="18" charset="0"/>
                <a:ea typeface="ＭＳ Ｐゴシック"/>
                <a:cs typeface="ＭＳ Ｐゴシック"/>
              </a:rPr>
              <a:t>.</a:t>
            </a:r>
          </a:p>
          <a:p>
            <a:pPr algn="just"/>
            <a:r>
              <a:rPr lang="es-ES" sz="1600" dirty="0" smtClean="0">
                <a:latin typeface="Times New Roman" pitchFamily="18" charset="0"/>
                <a:ea typeface="ＭＳ Ｐゴシック"/>
                <a:cs typeface="ＭＳ Ｐゴシック"/>
              </a:rPr>
              <a:t>	Existen 20 km de estos imanes superconductores y para </a:t>
            </a:r>
            <a:r>
              <a:rPr lang="es-ES" sz="1600" dirty="0" smtClean="0">
                <a:solidFill>
                  <a:srgbClr val="FFC000"/>
                </a:solidFill>
                <a:latin typeface="Times New Roman" pitchFamily="18" charset="0"/>
                <a:ea typeface="ＭＳ Ｐゴシック"/>
                <a:cs typeface="ＭＳ Ｐゴシック"/>
              </a:rPr>
              <a:t>enfriarlos a </a:t>
            </a:r>
            <a:r>
              <a:rPr lang="es-ES" b="1" dirty="0" smtClean="0">
                <a:solidFill>
                  <a:srgbClr val="FFC000"/>
                </a:solidFill>
                <a:latin typeface="Times New Roman" pitchFamily="18" charset="0"/>
                <a:ea typeface="ＭＳ Ｐゴシック"/>
                <a:cs typeface="ＭＳ Ｐゴシック"/>
              </a:rPr>
              <a:t>1.9 K</a:t>
            </a:r>
            <a:r>
              <a:rPr lang="es-ES" sz="1600" dirty="0" smtClean="0">
                <a:solidFill>
                  <a:srgbClr val="FFC000"/>
                </a:solidFill>
                <a:latin typeface="Times New Roman" pitchFamily="18" charset="0"/>
                <a:ea typeface="ＭＳ Ｐゴシック"/>
                <a:cs typeface="ＭＳ Ｐゴシック"/>
              </a:rPr>
              <a:t> </a:t>
            </a:r>
            <a:r>
              <a:rPr lang="es-ES" sz="1600" dirty="0" smtClean="0">
                <a:latin typeface="Times New Roman" pitchFamily="18" charset="0"/>
                <a:ea typeface="ＭＳ Ｐゴシック"/>
                <a:cs typeface="ＭＳ Ｐゴシック"/>
              </a:rPr>
              <a:t>se usan 96 Tm de He  </a:t>
            </a:r>
            <a:r>
              <a:rPr lang="es-ES" sz="1600" dirty="0" err="1" smtClean="0">
                <a:latin typeface="Times New Roman" pitchFamily="18" charset="0"/>
                <a:ea typeface="ＭＳ Ｐゴシック"/>
                <a:cs typeface="ＭＳ Ｐゴシック"/>
              </a:rPr>
              <a:t>superfluido</a:t>
            </a:r>
            <a:endParaRPr lang="es-ES" sz="1600" dirty="0" smtClean="0">
              <a:latin typeface="Times New Roman" pitchFamily="18" charset="0"/>
              <a:ea typeface="ＭＳ Ｐゴシック"/>
              <a:cs typeface="ＭＳ Ｐゴシック"/>
            </a:endParaRPr>
          </a:p>
          <a:p>
            <a:pPr algn="just"/>
            <a:r>
              <a:rPr lang="es-ES" sz="1600" dirty="0" smtClean="0">
                <a:latin typeface="Times New Roman" pitchFamily="18" charset="0"/>
                <a:ea typeface="ＭＳ Ｐゴシック"/>
                <a:cs typeface="ＭＳ Ｐゴシック"/>
              </a:rPr>
              <a:t>	Se requieren campos magnéticos de </a:t>
            </a:r>
            <a:r>
              <a:rPr lang="es-ES" b="1" dirty="0" smtClean="0">
                <a:solidFill>
                  <a:srgbClr val="FFC000"/>
                </a:solidFill>
                <a:latin typeface="Times New Roman" pitchFamily="18" charset="0"/>
                <a:ea typeface="ＭＳ Ｐゴシック"/>
                <a:cs typeface="ＭＳ Ｐゴシック"/>
              </a:rPr>
              <a:t>8.3 T</a:t>
            </a:r>
            <a:r>
              <a:rPr lang="es-ES" sz="1600" dirty="0" smtClean="0">
                <a:latin typeface="Times New Roman" pitchFamily="18" charset="0"/>
                <a:ea typeface="ＭＳ Ｐゴシック"/>
                <a:cs typeface="ＭＳ Ｐゴシック"/>
              </a:rPr>
              <a:t> para mantener la trayectoria de los protones, cada uno con una corriente de </a:t>
            </a:r>
            <a:r>
              <a:rPr lang="es-ES" b="1" dirty="0" smtClean="0">
                <a:latin typeface="Times New Roman" pitchFamily="18" charset="0"/>
                <a:ea typeface="ＭＳ Ｐゴシック"/>
                <a:cs typeface="ＭＳ Ｐゴシック"/>
              </a:rPr>
              <a:t>11,700 A</a:t>
            </a:r>
            <a:r>
              <a:rPr lang="es-ES" sz="1600" dirty="0" smtClean="0">
                <a:latin typeface="Times New Roman" pitchFamily="18" charset="0"/>
                <a:ea typeface="ＭＳ Ｐゴシック"/>
                <a:cs typeface="ＭＳ Ｐゴシック"/>
              </a:rPr>
              <a:t>. En una casa familiar medio se usan menos de 70 A.</a:t>
            </a:r>
            <a:endParaRPr lang="es-ES" sz="1600" dirty="0">
              <a:latin typeface="Times New Roman" pitchFamily="18" charset="0"/>
              <a:ea typeface="ＭＳ Ｐゴシック"/>
              <a:cs typeface="ＭＳ Ｐゴシック"/>
            </a:endParaRPr>
          </a:p>
        </p:txBody>
      </p:sp>
      <p:sp>
        <p:nvSpPr>
          <p:cNvPr id="5" name="Rectangle 2"/>
          <p:cNvSpPr txBox="1">
            <a:spLocks noChangeArrowheads="1"/>
          </p:cNvSpPr>
          <p:nvPr/>
        </p:nvSpPr>
        <p:spPr bwMode="auto">
          <a:xfrm>
            <a:off x="0" y="60323"/>
            <a:ext cx="9144000" cy="66901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400" eaLnBrk="1" hangingPunct="1"/>
            <a:r>
              <a:rPr lang="es-ES" sz="5400" dirty="0" smtClean="0">
                <a:solidFill>
                  <a:srgbClr val="FFC000"/>
                </a:solidFill>
              </a:rPr>
              <a:t>Curvando </a:t>
            </a:r>
            <a:r>
              <a:rPr lang="es-ES" dirty="0" smtClean="0"/>
              <a:t>las partículas...</a:t>
            </a:r>
          </a:p>
        </p:txBody>
      </p:sp>
    </p:spTree>
    <p:extLst>
      <p:ext uri="{BB962C8B-B14F-4D97-AF65-F5344CB8AC3E}">
        <p14:creationId xmlns:p14="http://schemas.microsoft.com/office/powerpoint/2010/main" val="31744456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p:cNvPicPr>
            <a:picLocks noChangeAspect="1"/>
          </p:cNvPicPr>
          <p:nvPr/>
        </p:nvPicPr>
        <p:blipFill rotWithShape="1">
          <a:blip r:embed="rId2"/>
          <a:srcRect t="17924"/>
          <a:stretch/>
        </p:blipFill>
        <p:spPr bwMode="auto">
          <a:xfrm>
            <a:off x="0" y="1230086"/>
            <a:ext cx="9136063" cy="5632677"/>
          </a:xfrm>
          <a:prstGeom prst="rect">
            <a:avLst/>
          </a:prstGeom>
          <a:noFill/>
          <a:ln w="9525">
            <a:noFill/>
            <a:miter lim="800000"/>
            <a:headEnd/>
            <a:tailEnd/>
          </a:ln>
        </p:spPr>
      </p:pic>
      <p:sp>
        <p:nvSpPr>
          <p:cNvPr id="54274" name="Title 1"/>
          <p:cNvSpPr>
            <a:spLocks noGrp="1"/>
          </p:cNvSpPr>
          <p:nvPr>
            <p:ph type="title" idx="4294967295"/>
          </p:nvPr>
        </p:nvSpPr>
        <p:spPr>
          <a:xfrm>
            <a:off x="-1" y="13381"/>
            <a:ext cx="9136063" cy="813933"/>
          </a:xfrm>
        </p:spPr>
        <p:txBody>
          <a:bodyPr/>
          <a:lstStyle/>
          <a:p>
            <a:pPr eaLnBrk="1" hangingPunct="1"/>
            <a:r>
              <a:rPr lang="en-US" dirty="0" smtClean="0"/>
              <a:t>El </a:t>
            </a:r>
            <a:r>
              <a:rPr lang="en-US" dirty="0" err="1" smtClean="0"/>
              <a:t>lugar</a:t>
            </a:r>
            <a:r>
              <a:rPr lang="en-US" dirty="0" smtClean="0"/>
              <a:t> </a:t>
            </a:r>
            <a:r>
              <a:rPr lang="en-US" dirty="0" err="1" smtClean="0"/>
              <a:t>más</a:t>
            </a:r>
            <a:r>
              <a:rPr lang="en-US" dirty="0" smtClean="0"/>
              <a:t> </a:t>
            </a:r>
            <a:r>
              <a:rPr lang="en-US" sz="5400" dirty="0" err="1" smtClean="0">
                <a:solidFill>
                  <a:schemeClr val="bg2">
                    <a:lumMod val="40000"/>
                    <a:lumOff val="60000"/>
                  </a:schemeClr>
                </a:solidFill>
              </a:rPr>
              <a:t>frío</a:t>
            </a:r>
            <a:r>
              <a:rPr lang="en-US" dirty="0" smtClean="0"/>
              <a:t> del </a:t>
            </a:r>
            <a:r>
              <a:rPr lang="en-US" dirty="0" err="1" smtClean="0"/>
              <a:t>universo</a:t>
            </a:r>
            <a:endParaRPr lang="en-US" dirty="0" smtClean="0"/>
          </a:p>
        </p:txBody>
      </p:sp>
      <p:sp>
        <p:nvSpPr>
          <p:cNvPr id="54275" name="TextBox 3"/>
          <p:cNvSpPr txBox="1">
            <a:spLocks noChangeArrowheads="1"/>
          </p:cNvSpPr>
          <p:nvPr/>
        </p:nvSpPr>
        <p:spPr bwMode="auto">
          <a:xfrm rot="541353">
            <a:off x="3857398" y="2631629"/>
            <a:ext cx="2309812" cy="1077218"/>
          </a:xfrm>
          <a:prstGeom prst="rect">
            <a:avLst/>
          </a:prstGeom>
          <a:noFill/>
          <a:ln w="9525">
            <a:noFill/>
            <a:miter lim="800000"/>
            <a:headEnd/>
            <a:tailEnd/>
          </a:ln>
        </p:spPr>
        <p:txBody>
          <a:bodyPr>
            <a:spAutoFit/>
          </a:bodyPr>
          <a:lstStyle/>
          <a:p>
            <a:pPr algn="ctr"/>
            <a:r>
              <a:rPr lang="en-US" sz="3200" dirty="0" err="1" smtClean="0">
                <a:latin typeface="Calibri" pitchFamily="34" charset="0"/>
              </a:rPr>
              <a:t>Helio</a:t>
            </a:r>
            <a:r>
              <a:rPr lang="en-US" sz="3200" dirty="0" smtClean="0">
                <a:latin typeface="Calibri" pitchFamily="34" charset="0"/>
              </a:rPr>
              <a:t> </a:t>
            </a:r>
            <a:r>
              <a:rPr lang="en-US" sz="3200" dirty="0" err="1">
                <a:latin typeface="Calibri" pitchFamily="34" charset="0"/>
              </a:rPr>
              <a:t>líquido</a:t>
            </a:r>
            <a:endParaRPr lang="en-US" sz="3200" dirty="0">
              <a:latin typeface="Calibri" pitchFamily="34" charset="0"/>
            </a:endParaRPr>
          </a:p>
          <a:p>
            <a:pPr algn="ctr"/>
            <a:r>
              <a:rPr lang="en-US" sz="3200" dirty="0">
                <a:latin typeface="Calibri" pitchFamily="34" charset="0"/>
              </a:rPr>
              <a:t>T = -271,3 </a:t>
            </a:r>
            <a:r>
              <a:rPr lang="en-US" sz="3200" baseline="30000" dirty="0" err="1">
                <a:latin typeface="Calibri" pitchFamily="34" charset="0"/>
              </a:rPr>
              <a:t>o</a:t>
            </a:r>
            <a:r>
              <a:rPr lang="en-US" sz="3200" dirty="0" err="1" smtClean="0">
                <a:latin typeface="Calibri" pitchFamily="34" charset="0"/>
              </a:rPr>
              <a:t>C</a:t>
            </a:r>
            <a:endParaRPr lang="en-US" sz="3200" dirty="0">
              <a:latin typeface="Calibri" pitchFamily="34" charset="0"/>
            </a:endParaRPr>
          </a:p>
        </p:txBody>
      </p:sp>
      <p:sp>
        <p:nvSpPr>
          <p:cNvPr id="2" name="1 Elipse"/>
          <p:cNvSpPr/>
          <p:nvPr/>
        </p:nvSpPr>
        <p:spPr>
          <a:xfrm>
            <a:off x="7097486" y="1143000"/>
            <a:ext cx="1915886" cy="171994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dirty="0" smtClean="0"/>
              <a:t>Universo</a:t>
            </a:r>
          </a:p>
          <a:p>
            <a:pPr algn="ctr"/>
            <a:r>
              <a:rPr lang="es-ES" dirty="0" smtClean="0"/>
              <a:t>T=-270,5 </a:t>
            </a:r>
            <a:r>
              <a:rPr lang="es-ES" baseline="30000" dirty="0" err="1" smtClean="0"/>
              <a:t>o</a:t>
            </a:r>
            <a:r>
              <a:rPr lang="es-ES" dirty="0" err="1" smtClean="0"/>
              <a:t>C</a:t>
            </a:r>
            <a:endParaRPr lang="es-E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0"/>
          <p:cNvPicPr>
            <a:picLocks noChangeAspect="1" noChangeArrowheads="1"/>
          </p:cNvPicPr>
          <p:nvPr/>
        </p:nvPicPr>
        <p:blipFill>
          <a:blip r:embed="rId2"/>
          <a:srcRect/>
          <a:stretch>
            <a:fillRect/>
          </a:stretch>
        </p:blipFill>
        <p:spPr bwMode="auto">
          <a:xfrm>
            <a:off x="6757761" y="1393362"/>
            <a:ext cx="2143125" cy="2143125"/>
          </a:xfrm>
          <a:prstGeom prst="rect">
            <a:avLst/>
          </a:prstGeom>
          <a:noFill/>
          <a:ln w="9525">
            <a:noFill/>
            <a:miter lim="800000"/>
            <a:headEnd/>
            <a:tailEnd/>
          </a:ln>
        </p:spPr>
      </p:pic>
      <p:sp>
        <p:nvSpPr>
          <p:cNvPr id="55298" name="Text Box 4"/>
          <p:cNvSpPr>
            <a:spLocks noGrp="1" noChangeArrowheads="1"/>
          </p:cNvSpPr>
          <p:nvPr>
            <p:ph type="title" idx="4294967295"/>
          </p:nvPr>
        </p:nvSpPr>
        <p:spPr>
          <a:xfrm>
            <a:off x="0" y="68263"/>
            <a:ext cx="9124950" cy="703262"/>
          </a:xfrm>
        </p:spPr>
        <p:txBody>
          <a:bodyPr/>
          <a:lstStyle/>
          <a:p>
            <a:pPr algn="l" eaLnBrk="1" hangingPunct="1">
              <a:spcBef>
                <a:spcPct val="50000"/>
              </a:spcBef>
            </a:pPr>
            <a:r>
              <a:rPr lang="es-ES" sz="4000" dirty="0" smtClean="0"/>
              <a:t>El espacio más </a:t>
            </a:r>
            <a:r>
              <a:rPr lang="es-ES" sz="5400" dirty="0" smtClean="0">
                <a:solidFill>
                  <a:srgbClr val="FFC000"/>
                </a:solidFill>
              </a:rPr>
              <a:t>vacío</a:t>
            </a:r>
            <a:r>
              <a:rPr lang="es-ES" sz="5400" dirty="0" smtClean="0"/>
              <a:t> </a:t>
            </a:r>
            <a:r>
              <a:rPr lang="es-ES" sz="4000" dirty="0" smtClean="0"/>
              <a:t>del </a:t>
            </a:r>
            <a:r>
              <a:rPr lang="es-ES" sz="4800" dirty="0" smtClean="0">
                <a:solidFill>
                  <a:srgbClr val="FFC000"/>
                </a:solidFill>
              </a:rPr>
              <a:t>Sistema Solar</a:t>
            </a:r>
            <a:endParaRPr lang="es-ES" sz="4000" dirty="0" smtClean="0">
              <a:solidFill>
                <a:srgbClr val="FFC000"/>
              </a:solidFill>
            </a:endParaRPr>
          </a:p>
        </p:txBody>
      </p:sp>
      <p:pic>
        <p:nvPicPr>
          <p:cNvPr id="55299" name="Picture 6"/>
          <p:cNvPicPr>
            <a:picLocks noGrp="1" noChangeAspect="1" noChangeArrowheads="1"/>
          </p:cNvPicPr>
          <p:nvPr>
            <p:ph idx="4294967295"/>
          </p:nvPr>
        </p:nvPicPr>
        <p:blipFill>
          <a:blip r:embed="rId3"/>
          <a:srcRect/>
          <a:stretch>
            <a:fillRect/>
          </a:stretch>
        </p:blipFill>
        <p:spPr>
          <a:xfrm>
            <a:off x="293922" y="833438"/>
            <a:ext cx="6083300" cy="5368925"/>
          </a:xfrm>
        </p:spPr>
      </p:pic>
      <p:sp>
        <p:nvSpPr>
          <p:cNvPr id="55300" name="Text Box 5"/>
          <p:cNvSpPr txBox="1">
            <a:spLocks noChangeArrowheads="1"/>
          </p:cNvSpPr>
          <p:nvPr/>
        </p:nvSpPr>
        <p:spPr bwMode="auto">
          <a:xfrm>
            <a:off x="293922" y="6216650"/>
            <a:ext cx="8606964" cy="830997"/>
          </a:xfrm>
          <a:prstGeom prst="rect">
            <a:avLst/>
          </a:prstGeom>
          <a:noFill/>
          <a:ln w="9525">
            <a:noFill/>
            <a:miter lim="800000"/>
            <a:headEnd/>
            <a:tailEnd/>
          </a:ln>
        </p:spPr>
        <p:txBody>
          <a:bodyPr wrap="square">
            <a:spAutoFit/>
          </a:bodyPr>
          <a:lstStyle/>
          <a:p>
            <a:pPr defTabSz="914400">
              <a:spcBef>
                <a:spcPct val="50000"/>
              </a:spcBef>
            </a:pPr>
            <a:r>
              <a:rPr lang="es-ES" sz="2400" dirty="0">
                <a:latin typeface="+mj-lt"/>
              </a:rPr>
              <a:t> </a:t>
            </a:r>
            <a:r>
              <a:rPr lang="es-ES" sz="2400" b="1" dirty="0">
                <a:solidFill>
                  <a:srgbClr val="FFC000"/>
                </a:solidFill>
                <a:latin typeface="+mj-lt"/>
              </a:rPr>
              <a:t>10</a:t>
            </a:r>
            <a:r>
              <a:rPr lang="es-ES" sz="2400" b="1" baseline="30000" dirty="0">
                <a:solidFill>
                  <a:srgbClr val="FFC000"/>
                </a:solidFill>
                <a:latin typeface="+mj-lt"/>
              </a:rPr>
              <a:t>-13</a:t>
            </a:r>
            <a:r>
              <a:rPr lang="es-ES" sz="2400" b="1" dirty="0">
                <a:solidFill>
                  <a:srgbClr val="FFC000"/>
                </a:solidFill>
                <a:latin typeface="+mj-lt"/>
              </a:rPr>
              <a:t> atmósferas</a:t>
            </a:r>
            <a:r>
              <a:rPr lang="es-ES" sz="2400" dirty="0">
                <a:latin typeface="+mj-lt"/>
              </a:rPr>
              <a:t>, ¡diez veces menos que la presión de la Luna! </a:t>
            </a:r>
            <a:br>
              <a:rPr lang="es-ES" sz="2400" dirty="0">
                <a:latin typeface="+mj-lt"/>
              </a:rPr>
            </a:br>
            <a:endParaRPr lang="es-ES" sz="2400" dirty="0">
              <a:latin typeface="+mj-lt"/>
            </a:endParaRPr>
          </a:p>
        </p:txBody>
      </p:sp>
      <p:sp>
        <p:nvSpPr>
          <p:cNvPr id="55301" name="Line 11"/>
          <p:cNvSpPr>
            <a:spLocks noChangeShapeType="1"/>
          </p:cNvSpPr>
          <p:nvPr/>
        </p:nvSpPr>
        <p:spPr bwMode="auto">
          <a:xfrm flipH="1" flipV="1">
            <a:off x="3091543" y="2933237"/>
            <a:ext cx="3664176" cy="0"/>
          </a:xfrm>
          <a:prstGeom prst="line">
            <a:avLst/>
          </a:prstGeom>
          <a:noFill/>
          <a:ln w="76200">
            <a:solidFill>
              <a:srgbClr val="FFC000"/>
            </a:solidFill>
            <a:round/>
            <a:headEnd/>
            <a:tailEnd type="triangle" w="med" len="med"/>
          </a:ln>
        </p:spPr>
        <p:txBody>
          <a:bodyPr/>
          <a:lstStyle/>
          <a:p>
            <a:endParaRPr lang="es-ES"/>
          </a:p>
        </p:txBody>
      </p:sp>
      <p:pic>
        <p:nvPicPr>
          <p:cNvPr id="55302" name="Picture 12"/>
          <p:cNvPicPr>
            <a:picLocks noChangeAspect="1" noChangeArrowheads="1"/>
          </p:cNvPicPr>
          <p:nvPr/>
        </p:nvPicPr>
        <p:blipFill>
          <a:blip r:embed="rId4"/>
          <a:srcRect/>
          <a:stretch>
            <a:fillRect/>
          </a:stretch>
        </p:blipFill>
        <p:spPr bwMode="auto">
          <a:xfrm>
            <a:off x="6619875" y="3895725"/>
            <a:ext cx="2505075" cy="1819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descr="gg-run177878-evt188723900-3d-nologo.jpg"/>
          <p:cNvPicPr>
            <a:picLocks noChangeAspect="1"/>
          </p:cNvPicPr>
          <p:nvPr/>
        </p:nvPicPr>
        <p:blipFill>
          <a:blip r:embed="rId3" cstate="print">
            <a:extLst/>
          </a:blip>
          <a:stretch>
            <a:fillRect/>
          </a:stretch>
        </p:blipFill>
        <p:spPr>
          <a:xfrm>
            <a:off x="2155367" y="1366894"/>
            <a:ext cx="2738440" cy="2014001"/>
          </a:xfrm>
          <a:prstGeom prst="ellipse">
            <a:avLst/>
          </a:prstGeom>
          <a:ln>
            <a:noFill/>
          </a:ln>
          <a:effectLst>
            <a:softEdge rad="112500"/>
          </a:effectLst>
        </p:spPr>
      </p:pic>
      <p:sp>
        <p:nvSpPr>
          <p:cNvPr id="53252" name="Slide Number Placeholder 3"/>
          <p:cNvSpPr txBox="1">
            <a:spLocks noGrp="1"/>
          </p:cNvSpPr>
          <p:nvPr/>
        </p:nvSpPr>
        <p:spPr bwMode="auto">
          <a:xfrm>
            <a:off x="7005638" y="6483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E986B9FD-DAC4-42C5-A85A-5B6089B35523}" type="slidenum">
              <a:rPr lang="en-US" b="1" smtClean="0">
                <a:solidFill>
                  <a:srgbClr val="FFFFFF"/>
                </a:solidFill>
                <a:latin typeface="Calibri" pitchFamily="34" charset="0"/>
                <a:ea typeface="ＭＳ Ｐゴシック" pitchFamily="34" charset="-128"/>
              </a:rPr>
              <a:pPr algn="r" eaLnBrk="1" hangingPunct="1"/>
              <a:t>29</a:t>
            </a:fld>
            <a:endParaRPr lang="en-US" b="1" smtClean="0">
              <a:solidFill>
                <a:srgbClr val="FFFFFF"/>
              </a:solidFill>
              <a:latin typeface="Calibri" pitchFamily="34" charset="0"/>
              <a:ea typeface="ＭＳ Ｐゴシック" pitchFamily="34" charset="-128"/>
            </a:endParaRPr>
          </a:p>
        </p:txBody>
      </p:sp>
      <p:sp>
        <p:nvSpPr>
          <p:cNvPr id="44" name="Oval 43"/>
          <p:cNvSpPr>
            <a:spLocks/>
          </p:cNvSpPr>
          <p:nvPr/>
        </p:nvSpPr>
        <p:spPr>
          <a:xfrm>
            <a:off x="3284558" y="2234355"/>
            <a:ext cx="144000" cy="144000"/>
          </a:xfrm>
          <a:prstGeom prst="ellipse">
            <a:avLst/>
          </a:prstGeom>
          <a:solidFill>
            <a:srgbClr val="FF0000"/>
          </a:solidFill>
          <a:ln w="31750">
            <a:solidFill>
              <a:srgbClr val="FFFF00"/>
            </a:solidFill>
          </a:ln>
          <a:effectLst>
            <a:glow rad="139700">
              <a:srgbClr val="FFFEAB">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914400" eaLnBrk="0" hangingPunct="0">
              <a:defRPr/>
            </a:pPr>
            <a:endParaRPr lang="en-US" sz="1600" b="1">
              <a:solidFill>
                <a:prstClr val="white"/>
              </a:solidFill>
            </a:endParaRPr>
          </a:p>
        </p:txBody>
      </p:sp>
      <p:sp>
        <p:nvSpPr>
          <p:cNvPr id="45" name="Oval 44"/>
          <p:cNvSpPr>
            <a:spLocks/>
          </p:cNvSpPr>
          <p:nvPr/>
        </p:nvSpPr>
        <p:spPr>
          <a:xfrm>
            <a:off x="3284558" y="2234355"/>
            <a:ext cx="144000" cy="144000"/>
          </a:xfrm>
          <a:prstGeom prst="ellipse">
            <a:avLst/>
          </a:prstGeom>
          <a:solidFill>
            <a:srgbClr val="FF0000"/>
          </a:solidFill>
          <a:ln w="31750">
            <a:solidFill>
              <a:srgbClr val="FFFF00"/>
            </a:solidFill>
          </a:ln>
          <a:effectLst>
            <a:glow rad="139700">
              <a:srgbClr val="FFFEAB">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914400" eaLnBrk="0" hangingPunct="0">
              <a:defRPr/>
            </a:pPr>
            <a:endParaRPr lang="en-US" sz="1600" b="1">
              <a:solidFill>
                <a:prstClr val="white"/>
              </a:solidFill>
            </a:endParaRPr>
          </a:p>
        </p:txBody>
      </p:sp>
      <p:pic>
        <p:nvPicPr>
          <p:cNvPr id="9" name="Picture 46" descr="gg-run177878-evt188723900-3d-nologo.jpg"/>
          <p:cNvPicPr>
            <a:picLocks noChangeAspect="1"/>
          </p:cNvPicPr>
          <p:nvPr/>
        </p:nvPicPr>
        <p:blipFill>
          <a:blip r:embed="rId3" cstate="print">
            <a:extLst/>
          </a:blip>
          <a:stretch>
            <a:fillRect/>
          </a:stretch>
        </p:blipFill>
        <p:spPr>
          <a:xfrm flipV="1">
            <a:off x="3849389" y="5129666"/>
            <a:ext cx="2088837" cy="1536246"/>
          </a:xfrm>
          <a:prstGeom prst="ellipse">
            <a:avLst/>
          </a:prstGeom>
          <a:ln>
            <a:noFill/>
          </a:ln>
          <a:effectLst>
            <a:softEdge rad="112500"/>
          </a:effectLst>
        </p:spPr>
      </p:pic>
    </p:spTree>
    <p:extLst>
      <p:ext uri="{BB962C8B-B14F-4D97-AF65-F5344CB8AC3E}">
        <p14:creationId xmlns:p14="http://schemas.microsoft.com/office/powerpoint/2010/main" val="2045418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fill="hold" nodeType="withEffect">
                                  <p:stCondLst>
                                    <p:cond delay="0"/>
                                  </p:stCondLst>
                                  <p:childTnLst>
                                    <p:animMotion origin="layout" path="M -1.8226E-7 0.00023 C -0.01406 0.00278 0.00798 -0.00185 -0.00156 0.00047 C -0.01111 0.00278 -0.03038 0.00417 -0.05746 0.01435 C -0.08488 0.02453 -0.13487 0.04421 -0.16508 0.06156 C -0.19545 0.07892 -0.21784 0.09605 -0.23867 0.11803 C -0.2595 0.14002 -0.27894 0.16524 -0.29005 0.19394 C -0.30116 0.22264 -0.30706 0.25689 -0.30568 0.29045 C -0.30429 0.324 -0.29543 0.36543 -0.28207 0.39482 C -0.2687 0.42421 -0.24874 0.44758 -0.22548 0.46679 C -0.20222 0.486 -0.17219 0.4978 -0.14268 0.50984 C -0.113 0.52164 -0.07881 0.53252 -0.04808 0.53923 C -0.01736 0.54594 0.01319 0.54895 0.04183 0.55011 C 0.07047 0.55126 0.09755 0.55011 0.12394 0.54664 C 0.15032 0.54316 0.17462 0.53599 0.20066 0.52858 C 0.2267 0.52118 0.25187 0.51354 0.28068 0.50151 L 0.37355 0.45638 C 0.39785 0.44157 0.41469 0.42375 0.42684 0.41264 C 0.43899 0.40153 0.43847 0.40084 0.4468 0.38903 L 0.47717 0.34136 L 0.49592 0.27587 L 0.49644 0.21037 L 0.47162 0.13932 L 0.43343 0.09234 L 0.36556 0.04629 L 0.29891 0.01528 L 0.26315 0.0044 L 0.22618 -0.00532 L 0.16994 -0.01273 L 0.08176 -0.01435 L -1.8226E-7 0.00023 Z " pathEditMode="relative" rAng="0" ptsTypes="aaaaaaaaaaaaaaAasAAAAAAAAAAAAa">
                                      <p:cBhvr>
                                        <p:cTn id="6" dur="2000" fill="hold"/>
                                        <p:tgtEl>
                                          <p:spTgt spid="44"/>
                                        </p:tgtEl>
                                        <p:attrNameLst>
                                          <p:attrName>ppt_x</p:attrName>
                                          <p:attrName>ppt_y</p:attrName>
                                        </p:attrNameLst>
                                      </p:cBhvr>
                                      <p:rCtr x="9500" y="26800"/>
                                    </p:animMotion>
                                  </p:childTnLst>
                                </p:cTn>
                              </p:par>
                              <p:par>
                                <p:cTn id="7" presetID="0" presetClass="path" presetSubtype="0" repeatCount="indefinite" fill="hold" nodeType="withEffect">
                                  <p:stCondLst>
                                    <p:cond delay="0"/>
                                  </p:stCondLst>
                                  <p:childTnLst>
                                    <p:animMotion origin="layout" path="M -1.8226E-7 -3.32562E-6 C 0.00955 -0.00185 0.03767 -0.00787 0.05711 -0.01018 C 0.07655 -0.01249 0.09425 -0.01435 0.1163 -0.01435 C 0.13834 -0.01435 0.16334 -0.01365 0.1892 -0.01018 C 0.21507 -0.00671 0.24579 -0.00092 0.27165 0.00671 C 0.29752 0.01435 0.31783 0.02129 0.34438 0.03587 C 0.37094 0.05045 0.40826 0.0736 0.43118 0.09396 C 0.45409 0.11433 0.47075 0.13909 0.48134 0.15784 C 0.49193 0.17658 0.49262 0.18607 0.49471 0.20644 C 0.49679 0.2268 0.49783 0.25666 0.49419 0.28003 C 0.49054 0.30341 0.48394 0.32447 0.47231 0.34715 C 0.46068 0.36983 0.44558 0.39505 0.42441 0.41588 C 0.40323 0.43671 0.37511 0.45615 0.3456 0.47235 C 0.31609 0.48855 0.27599 0.50243 0.24735 0.51285 C 0.21871 0.52326 0.19563 0.52997 0.17375 0.53553 C 0.15223 0.54108 0.13418 0.54409 0.11699 0.54687 C 0.09981 0.54964 0.08523 0.55103 0.07082 0.55173 C 0.05641 0.55242 0.04721 0.55219 0.0309 0.5508 C 0.01458 0.54941 -0.00625 0.54826 -0.02743 0.54363 C -0.0486 0.539 -0.07221 0.53113 -0.09651 0.52326 C -0.12081 0.51539 -0.15015 0.5066 -0.17289 0.49595 C -0.19563 0.48531 -0.21611 0.47304 -0.23295 0.45869 C -0.24978 0.44434 -0.26211 0.43162 -0.27356 0.41009 C -0.28502 0.38857 -0.29682 0.35548 -0.30203 0.32863 C -0.30724 0.30179 -0.30672 0.27239 -0.30446 0.24856 C -0.3022 0.22472 -0.29734 0.20551 -0.28814 0.18538 C -0.27894 0.16524 -0.26541 0.14557 -0.24926 0.12798 C -0.23312 0.11039 -0.21385 0.09558 -0.19163 0.08031 C -0.16941 0.06503 -0.14338 0.0493 -0.1156 0.0368 C -0.08783 0.0243 -0.04374 0.01157 -0.02517 0.00486 C -0.02517 0.00509 -1.8226E-7 -3.32562E-6 -1.8226E-7 0.00023 Z " pathEditMode="relative" rAng="0" ptsTypes="aaaaaaaaaaaaaaaaaaaaaaaaaaaaaaa">
                                      <p:cBhvr>
                                        <p:cTn id="8" dur="2000" fill="hold"/>
                                        <p:tgtEl>
                                          <p:spTgt spid="45"/>
                                        </p:tgtEl>
                                        <p:attrNameLst>
                                          <p:attrName>ppt_x</p:attrName>
                                          <p:attrName>ppt_y</p:attrName>
                                        </p:attrNameLst>
                                      </p:cBhvr>
                                      <p:rCtr x="9500" y="26900"/>
                                    </p:animMotion>
                                  </p:childTnLst>
                                </p:cTn>
                              </p:par>
                              <p:par>
                                <p:cTn id="9" presetID="6" presetClass="entr" presetSubtype="32" fill="hold" nodeType="withEffect">
                                  <p:stCondLst>
                                    <p:cond delay="4000"/>
                                  </p:stCondLst>
                                  <p:childTnLst>
                                    <p:set>
                                      <p:cBhvr>
                                        <p:cTn id="10" dur="1" fill="hold">
                                          <p:stCondLst>
                                            <p:cond delay="0"/>
                                          </p:stCondLst>
                                        </p:cTn>
                                        <p:tgtEl>
                                          <p:spTgt spid="47"/>
                                        </p:tgtEl>
                                        <p:attrNameLst>
                                          <p:attrName>style.visibility</p:attrName>
                                        </p:attrNameLst>
                                      </p:cBhvr>
                                      <p:to>
                                        <p:strVal val="visible"/>
                                      </p:to>
                                    </p:set>
                                    <p:animEffect transition="in" filter="circle(out)">
                                      <p:cBhvr>
                                        <p:cTn id="11" dur="750"/>
                                        <p:tgtEl>
                                          <p:spTgt spid="47"/>
                                        </p:tgtEl>
                                      </p:cBhvr>
                                    </p:animEffect>
                                  </p:childTnLst>
                                  <p:subTnLst>
                                    <p:set>
                                      <p:cBhvr override="childStyle">
                                        <p:cTn dur="1" fill="hold" display="0" masterRel="sameClick" afterEffect="1">
                                          <p:stCondLst>
                                            <p:cond evt="end" delay="0">
                                              <p:tn val="9"/>
                                            </p:cond>
                                          </p:stCondLst>
                                        </p:cTn>
                                        <p:tgtEl>
                                          <p:spTgt spid="47"/>
                                        </p:tgtEl>
                                        <p:attrNameLst>
                                          <p:attrName>style.visibility</p:attrName>
                                        </p:attrNameLst>
                                      </p:cBhvr>
                                      <p:to>
                                        <p:strVal val="hidden"/>
                                      </p:to>
                                    </p:set>
                                  </p:subTnLst>
                                </p:cTn>
                              </p:par>
                              <p:par>
                                <p:cTn id="12" presetID="6" presetClass="entr" presetSubtype="32" fill="hold" nodeType="withEffect">
                                  <p:stCondLst>
                                    <p:cond delay="6000"/>
                                  </p:stCondLst>
                                  <p:childTnLst>
                                    <p:set>
                                      <p:cBhvr>
                                        <p:cTn id="13" dur="1" fill="hold">
                                          <p:stCondLst>
                                            <p:cond delay="0"/>
                                          </p:stCondLst>
                                        </p:cTn>
                                        <p:tgtEl>
                                          <p:spTgt spid="47"/>
                                        </p:tgtEl>
                                        <p:attrNameLst>
                                          <p:attrName>style.visibility</p:attrName>
                                        </p:attrNameLst>
                                      </p:cBhvr>
                                      <p:to>
                                        <p:strVal val="visible"/>
                                      </p:to>
                                    </p:set>
                                    <p:animEffect transition="in" filter="circle(out)">
                                      <p:cBhvr>
                                        <p:cTn id="14" dur="750"/>
                                        <p:tgtEl>
                                          <p:spTgt spid="47"/>
                                        </p:tgtEl>
                                      </p:cBhvr>
                                    </p:animEffect>
                                  </p:childTnLst>
                                  <p:subTnLst>
                                    <p:set>
                                      <p:cBhvr override="childStyle">
                                        <p:cTn dur="1" fill="hold" display="0" masterRel="sameClick" afterEffect="1">
                                          <p:stCondLst>
                                            <p:cond evt="end" delay="0">
                                              <p:tn val="12"/>
                                            </p:cond>
                                          </p:stCondLst>
                                        </p:cTn>
                                        <p:tgtEl>
                                          <p:spTgt spid="47"/>
                                        </p:tgtEl>
                                        <p:attrNameLst>
                                          <p:attrName>style.visibility</p:attrName>
                                        </p:attrNameLst>
                                      </p:cBhvr>
                                      <p:to>
                                        <p:strVal val="hidden"/>
                                      </p:to>
                                    </p:set>
                                  </p:subTnLst>
                                </p:cTn>
                              </p:par>
                              <p:par>
                                <p:cTn id="15" presetID="6" presetClass="entr" presetSubtype="32" fill="hold" nodeType="withEffect">
                                  <p:stCondLst>
                                    <p:cond delay="8000"/>
                                  </p:stCondLst>
                                  <p:childTnLst>
                                    <p:set>
                                      <p:cBhvr>
                                        <p:cTn id="16" dur="1" fill="hold">
                                          <p:stCondLst>
                                            <p:cond delay="0"/>
                                          </p:stCondLst>
                                        </p:cTn>
                                        <p:tgtEl>
                                          <p:spTgt spid="47"/>
                                        </p:tgtEl>
                                        <p:attrNameLst>
                                          <p:attrName>style.visibility</p:attrName>
                                        </p:attrNameLst>
                                      </p:cBhvr>
                                      <p:to>
                                        <p:strVal val="visible"/>
                                      </p:to>
                                    </p:set>
                                    <p:animEffect transition="in" filter="circle(out)">
                                      <p:cBhvr>
                                        <p:cTn id="17" dur="750"/>
                                        <p:tgtEl>
                                          <p:spTgt spid="47"/>
                                        </p:tgtEl>
                                      </p:cBhvr>
                                    </p:animEffect>
                                  </p:childTnLst>
                                </p:cTn>
                              </p:par>
                              <p:par>
                                <p:cTn id="18" presetID="6" presetClass="entr" presetSubtype="32" fill="hold" nodeType="withEffect">
                                  <p:stCondLst>
                                    <p:cond delay="5000"/>
                                  </p:stCondLst>
                                  <p:childTnLst>
                                    <p:set>
                                      <p:cBhvr>
                                        <p:cTn id="19" dur="1" fill="hold">
                                          <p:stCondLst>
                                            <p:cond delay="0"/>
                                          </p:stCondLst>
                                        </p:cTn>
                                        <p:tgtEl>
                                          <p:spTgt spid="9"/>
                                        </p:tgtEl>
                                        <p:attrNameLst>
                                          <p:attrName>style.visibility</p:attrName>
                                        </p:attrNameLst>
                                      </p:cBhvr>
                                      <p:to>
                                        <p:strVal val="visible"/>
                                      </p:to>
                                    </p:set>
                                    <p:animEffect transition="in" filter="circle(out)">
                                      <p:cBhvr>
                                        <p:cTn id="20" dur="750"/>
                                        <p:tgtEl>
                                          <p:spTgt spid="9"/>
                                        </p:tgtEl>
                                      </p:cBhvr>
                                    </p:animEffect>
                                  </p:childTnLst>
                                  <p:subTnLst>
                                    <p:set>
                                      <p:cBhvr override="childStyle">
                                        <p:cTn dur="1" fill="hold" display="0" masterRel="sameClick" afterEffect="1">
                                          <p:stCondLst>
                                            <p:cond evt="end" delay="0">
                                              <p:tn val="18"/>
                                            </p:cond>
                                          </p:stCondLst>
                                        </p:cTn>
                                        <p:tgtEl>
                                          <p:spTgt spid="9"/>
                                        </p:tgtEl>
                                        <p:attrNameLst>
                                          <p:attrName>style.visibility</p:attrName>
                                        </p:attrNameLst>
                                      </p:cBhvr>
                                      <p:to>
                                        <p:strVal val="hidden"/>
                                      </p:to>
                                    </p:set>
                                  </p:subTnLst>
                                </p:cTn>
                              </p:par>
                              <p:par>
                                <p:cTn id="21" presetID="6" presetClass="entr" presetSubtype="32" fill="hold" nodeType="withEffect">
                                  <p:stCondLst>
                                    <p:cond delay="7000"/>
                                  </p:stCondLst>
                                  <p:childTnLst>
                                    <p:set>
                                      <p:cBhvr>
                                        <p:cTn id="22" dur="1" fill="hold">
                                          <p:stCondLst>
                                            <p:cond delay="0"/>
                                          </p:stCondLst>
                                        </p:cTn>
                                        <p:tgtEl>
                                          <p:spTgt spid="9"/>
                                        </p:tgtEl>
                                        <p:attrNameLst>
                                          <p:attrName>style.visibility</p:attrName>
                                        </p:attrNameLst>
                                      </p:cBhvr>
                                      <p:to>
                                        <p:strVal val="visible"/>
                                      </p:to>
                                    </p:set>
                                    <p:animEffect transition="in" filter="circle(out)">
                                      <p:cBhvr>
                                        <p:cTn id="23" dur="750"/>
                                        <p:tgtEl>
                                          <p:spTgt spid="9"/>
                                        </p:tgtEl>
                                      </p:cBhvr>
                                    </p:animEffect>
                                  </p:childTnLst>
                                  <p:subTnLst>
                                    <p:set>
                                      <p:cBhvr override="childStyle">
                                        <p:cTn dur="1" fill="hold" display="0" masterRel="sameClick" afterEffect="1">
                                          <p:stCondLst>
                                            <p:cond evt="end" delay="0">
                                              <p:tn val="21"/>
                                            </p:cond>
                                          </p:stCondLst>
                                        </p:cTn>
                                        <p:tgtEl>
                                          <p:spTgt spid="9"/>
                                        </p:tgtEl>
                                        <p:attrNameLst>
                                          <p:attrName>style.visibility</p:attrName>
                                        </p:attrNameLst>
                                      </p:cBhvr>
                                      <p:to>
                                        <p:strVal val="hidden"/>
                                      </p:to>
                                    </p:set>
                                  </p:subTnLst>
                                </p:cTn>
                              </p:par>
                              <p:par>
                                <p:cTn id="24" presetID="6" presetClass="entr" presetSubtype="32" fill="hold" nodeType="withEffect">
                                  <p:stCondLst>
                                    <p:cond delay="9000"/>
                                  </p:stCondLst>
                                  <p:childTnLst>
                                    <p:set>
                                      <p:cBhvr>
                                        <p:cTn id="25" dur="1" fill="hold">
                                          <p:stCondLst>
                                            <p:cond delay="0"/>
                                          </p:stCondLst>
                                        </p:cTn>
                                        <p:tgtEl>
                                          <p:spTgt spid="9"/>
                                        </p:tgtEl>
                                        <p:attrNameLst>
                                          <p:attrName>style.visibility</p:attrName>
                                        </p:attrNameLst>
                                      </p:cBhvr>
                                      <p:to>
                                        <p:strVal val="visible"/>
                                      </p:to>
                                    </p:set>
                                    <p:animEffect transition="in" filter="circle(out)">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1" descr="stars-nas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0"/>
            <a:ext cx="4716462"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7" descr="Estrellas-De-Noch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43438"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5" descr="cuadrantidas-460x2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41738"/>
            <a:ext cx="5651500"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9" descr="concepto-de-espac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163" y="908050"/>
            <a:ext cx="158432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3" descr="127201714069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4076700"/>
            <a:ext cx="2738437"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5" descr="telescopio-hubble-confirma-teorias-einstein_3_62665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50" y="2682875"/>
            <a:ext cx="15113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7" descr="galaxia-Messier-101-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2088" y="3860800"/>
            <a:ext cx="1331912"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9" descr="JupWS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02588" y="5716588"/>
            <a:ext cx="1141412"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91929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img1.noticias24.com/1211/pg630nov6.jpg"/>
          <p:cNvPicPr>
            <a:picLocks noChangeAspect="1" noChangeArrowheads="1"/>
          </p:cNvPicPr>
          <p:nvPr/>
        </p:nvPicPr>
        <p:blipFill rotWithShape="1">
          <a:blip r:embed="rId2">
            <a:extLst>
              <a:ext uri="{28A0092B-C50C-407E-A947-70E740481C1C}">
                <a14:useLocalDpi xmlns:a14="http://schemas.microsoft.com/office/drawing/2010/main" val="0"/>
              </a:ext>
            </a:extLst>
          </a:blip>
          <a:srcRect l="-1" t="2963" r="-57"/>
          <a:stretch/>
        </p:blipFill>
        <p:spPr bwMode="auto">
          <a:xfrm>
            <a:off x="-2" y="0"/>
            <a:ext cx="9144002" cy="5996513"/>
          </a:xfrm>
          <a:prstGeom prst="rect">
            <a:avLst/>
          </a:prstGeom>
          <a:noFill/>
          <a:extLst>
            <a:ext uri="{909E8E84-426E-40DD-AFC4-6F175D3DCCD1}">
              <a14:hiddenFill xmlns:a14="http://schemas.microsoft.com/office/drawing/2010/main">
                <a:solidFill>
                  <a:srgbClr val="FFFFFF"/>
                </a:solidFill>
              </a14:hiddenFill>
            </a:ext>
          </a:extLst>
        </p:spPr>
      </p:pic>
      <p:sp>
        <p:nvSpPr>
          <p:cNvPr id="4" name="3 Subtítulo"/>
          <p:cNvSpPr>
            <a:spLocks noGrp="1"/>
          </p:cNvSpPr>
          <p:nvPr>
            <p:ph type="subTitle" idx="1"/>
          </p:nvPr>
        </p:nvSpPr>
        <p:spPr>
          <a:xfrm>
            <a:off x="-2" y="6008920"/>
            <a:ext cx="9144002" cy="707571"/>
          </a:xfrm>
        </p:spPr>
        <p:txBody>
          <a:bodyPr/>
          <a:lstStyle/>
          <a:p>
            <a:pPr>
              <a:buNone/>
            </a:pPr>
            <a:r>
              <a:rPr lang="es-ES" sz="4400" dirty="0" smtClean="0">
                <a:solidFill>
                  <a:schemeClr val="bg1"/>
                </a:solidFill>
                <a:latin typeface="Calibri" pitchFamily="34" charset="0"/>
              </a:rPr>
              <a:t>Transformamos </a:t>
            </a:r>
            <a:r>
              <a:rPr lang="es-ES" sz="5400" dirty="0" smtClean="0">
                <a:solidFill>
                  <a:srgbClr val="FFC000"/>
                </a:solidFill>
                <a:latin typeface="Calibri" pitchFamily="34" charset="0"/>
              </a:rPr>
              <a:t>energía</a:t>
            </a:r>
            <a:r>
              <a:rPr lang="es-ES" sz="5400" dirty="0" smtClean="0">
                <a:solidFill>
                  <a:schemeClr val="bg1"/>
                </a:solidFill>
                <a:latin typeface="Calibri" pitchFamily="34" charset="0"/>
              </a:rPr>
              <a:t> </a:t>
            </a:r>
            <a:r>
              <a:rPr lang="es-ES" sz="4400" dirty="0" smtClean="0">
                <a:solidFill>
                  <a:schemeClr val="bg1"/>
                </a:solidFill>
                <a:latin typeface="Calibri" pitchFamily="34" charset="0"/>
              </a:rPr>
              <a:t>en </a:t>
            </a:r>
            <a:r>
              <a:rPr lang="es-ES" sz="5400" dirty="0" smtClean="0">
                <a:solidFill>
                  <a:srgbClr val="FFC000"/>
                </a:solidFill>
                <a:latin typeface="Calibri" pitchFamily="34" charset="0"/>
              </a:rPr>
              <a:t>masa</a:t>
            </a:r>
            <a:endParaRPr lang="es-ES" sz="4400" dirty="0">
              <a:solidFill>
                <a:srgbClr val="FFC000"/>
              </a:solidFill>
              <a:latin typeface="Calibri" pitchFamily="34" charset="0"/>
            </a:endParaRPr>
          </a:p>
        </p:txBody>
      </p:sp>
    </p:spTree>
    <p:extLst>
      <p:ext uri="{BB962C8B-B14F-4D97-AF65-F5344CB8AC3E}">
        <p14:creationId xmlns:p14="http://schemas.microsoft.com/office/powerpoint/2010/main" val="4267280712"/>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3 Título"/>
          <p:cNvSpPr>
            <a:spLocks noGrp="1"/>
          </p:cNvSpPr>
          <p:nvPr>
            <p:ph type="title"/>
          </p:nvPr>
        </p:nvSpPr>
        <p:spPr/>
        <p:txBody>
          <a:bodyPr/>
          <a:lstStyle/>
          <a:p>
            <a:r>
              <a:rPr lang="es-ES" sz="6000" dirty="0" smtClean="0">
                <a:solidFill>
                  <a:schemeClr val="bg1"/>
                </a:solidFill>
                <a:latin typeface="Calibri" pitchFamily="34" charset="0"/>
              </a:rPr>
              <a:t>Choque </a:t>
            </a:r>
            <a:r>
              <a:rPr lang="es-ES" dirty="0" smtClean="0">
                <a:solidFill>
                  <a:schemeClr val="bg1"/>
                </a:solidFill>
                <a:latin typeface="Calibri" pitchFamily="34" charset="0"/>
              </a:rPr>
              <a:t>de protones</a:t>
            </a:r>
          </a:p>
        </p:txBody>
      </p:sp>
      <p:sp>
        <p:nvSpPr>
          <p:cNvPr id="54275" name="5 Rectángulo"/>
          <p:cNvSpPr>
            <a:spLocks noChangeArrowheads="1"/>
          </p:cNvSpPr>
          <p:nvPr/>
        </p:nvSpPr>
        <p:spPr bwMode="auto">
          <a:xfrm>
            <a:off x="2627313" y="2708275"/>
            <a:ext cx="2101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r>
              <a:rPr lang="es-ES" smtClean="0">
                <a:solidFill>
                  <a:srgbClr val="000000"/>
                </a:solidFill>
                <a:latin typeface="Arial" pitchFamily="34" charset="0"/>
                <a:cs typeface="Arial" pitchFamily="34" charset="0"/>
              </a:rPr>
              <a:t>u</a:t>
            </a:r>
          </a:p>
        </p:txBody>
      </p:sp>
      <p:pic>
        <p:nvPicPr>
          <p:cNvPr id="54276" name="Picture 6" descr="http://wikipremed.com/image_science_archive_68/010601_68/174350_525px-Quark_structure_proton.svg_68.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950" y="3068638"/>
            <a:ext cx="1571625"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6" descr="http://wikipremed.com/image_science_archive_68/010601_68/174350_525px-Quark_structure_proton.svg_68.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37450" y="3068638"/>
            <a:ext cx="1571625"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10 Conector recto de flecha"/>
          <p:cNvCxnSpPr/>
          <p:nvPr/>
        </p:nvCxnSpPr>
        <p:spPr>
          <a:xfrm>
            <a:off x="1403350" y="3644900"/>
            <a:ext cx="1512888" cy="0"/>
          </a:xfrm>
          <a:prstGeom prst="straightConnector1">
            <a:avLst/>
          </a:prstGeom>
          <a:ln>
            <a:solidFill>
              <a:schemeClr val="bg1"/>
            </a:solidFill>
            <a:tailEnd type="arrow"/>
          </a:ln>
        </p:spPr>
        <p:style>
          <a:lnRef idx="3">
            <a:schemeClr val="dk1"/>
          </a:lnRef>
          <a:fillRef idx="0">
            <a:schemeClr val="dk1"/>
          </a:fillRef>
          <a:effectRef idx="2">
            <a:schemeClr val="dk1"/>
          </a:effectRef>
          <a:fontRef idx="minor">
            <a:schemeClr val="tx1"/>
          </a:fontRef>
        </p:style>
      </p:cxnSp>
      <p:cxnSp>
        <p:nvCxnSpPr>
          <p:cNvPr id="20" name="19 Conector recto de flecha"/>
          <p:cNvCxnSpPr/>
          <p:nvPr/>
        </p:nvCxnSpPr>
        <p:spPr>
          <a:xfrm flipH="1">
            <a:off x="6156325" y="3644900"/>
            <a:ext cx="1511300" cy="0"/>
          </a:xfrm>
          <a:prstGeom prst="straightConnector1">
            <a:avLst/>
          </a:prstGeom>
          <a:ln>
            <a:solidFill>
              <a:schemeClr val="bg1"/>
            </a:solidFill>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28874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3 Título"/>
          <p:cNvSpPr>
            <a:spLocks noGrp="1"/>
          </p:cNvSpPr>
          <p:nvPr>
            <p:ph type="title"/>
          </p:nvPr>
        </p:nvSpPr>
        <p:spPr/>
        <p:txBody>
          <a:bodyPr/>
          <a:lstStyle/>
          <a:p>
            <a:r>
              <a:rPr lang="es-ES" sz="6000" dirty="0" smtClean="0">
                <a:solidFill>
                  <a:schemeClr val="bg1"/>
                </a:solidFill>
                <a:latin typeface="Calibri" pitchFamily="34" charset="0"/>
              </a:rPr>
              <a:t>Choque </a:t>
            </a:r>
            <a:r>
              <a:rPr lang="es-ES" dirty="0" smtClean="0">
                <a:solidFill>
                  <a:schemeClr val="bg1"/>
                </a:solidFill>
                <a:latin typeface="Calibri" pitchFamily="34" charset="0"/>
              </a:rPr>
              <a:t>de protones</a:t>
            </a:r>
            <a:endParaRPr lang="es-ES" dirty="0" smtClean="0">
              <a:solidFill>
                <a:schemeClr val="bg1"/>
              </a:solidFill>
            </a:endParaRPr>
          </a:p>
        </p:txBody>
      </p:sp>
      <p:sp>
        <p:nvSpPr>
          <p:cNvPr id="55299" name="5 Rectángulo"/>
          <p:cNvSpPr>
            <a:spLocks noChangeArrowheads="1"/>
          </p:cNvSpPr>
          <p:nvPr/>
        </p:nvSpPr>
        <p:spPr bwMode="auto">
          <a:xfrm>
            <a:off x="2627313" y="2708275"/>
            <a:ext cx="2101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r>
              <a:rPr lang="es-ES" smtClean="0">
                <a:solidFill>
                  <a:srgbClr val="000000"/>
                </a:solidFill>
                <a:latin typeface="Arial" pitchFamily="34" charset="0"/>
                <a:cs typeface="Arial" pitchFamily="34" charset="0"/>
              </a:rPr>
              <a:t>u</a:t>
            </a:r>
          </a:p>
        </p:txBody>
      </p:sp>
      <p:pic>
        <p:nvPicPr>
          <p:cNvPr id="55300" name="Picture 6" descr="http://wikipremed.com/image_science_archive_68/010601_68/174350_525px-Quark_structure_proton.svg_68.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84475" y="3068638"/>
            <a:ext cx="1571625"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6" descr="http://wikipremed.com/image_science_archive_68/010601_68/174350_525px-Quark_structure_proton.svg_68.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9700" y="3068638"/>
            <a:ext cx="1571625"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10 Conector recto de flecha"/>
          <p:cNvCxnSpPr/>
          <p:nvPr/>
        </p:nvCxnSpPr>
        <p:spPr>
          <a:xfrm>
            <a:off x="4067175" y="3644900"/>
            <a:ext cx="792163" cy="0"/>
          </a:xfrm>
          <a:prstGeom prst="straightConnector1">
            <a:avLst/>
          </a:prstGeom>
          <a:ln>
            <a:solidFill>
              <a:schemeClr val="bg1"/>
            </a:solidFill>
            <a:tailEnd type="arrow"/>
          </a:ln>
        </p:spPr>
        <p:style>
          <a:lnRef idx="3">
            <a:schemeClr val="dk1"/>
          </a:lnRef>
          <a:fillRef idx="0">
            <a:schemeClr val="dk1"/>
          </a:fillRef>
          <a:effectRef idx="2">
            <a:schemeClr val="dk1"/>
          </a:effectRef>
          <a:fontRef idx="minor">
            <a:schemeClr val="tx1"/>
          </a:fontRef>
        </p:style>
      </p:cxnSp>
      <p:cxnSp>
        <p:nvCxnSpPr>
          <p:cNvPr id="20" name="19 Conector recto de flecha"/>
          <p:cNvCxnSpPr/>
          <p:nvPr/>
        </p:nvCxnSpPr>
        <p:spPr>
          <a:xfrm flipH="1">
            <a:off x="4859338" y="3644900"/>
            <a:ext cx="720725" cy="0"/>
          </a:xfrm>
          <a:prstGeom prst="straightConnector1">
            <a:avLst/>
          </a:prstGeom>
          <a:ln>
            <a:solidFill>
              <a:schemeClr val="bg1"/>
            </a:solidFill>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2886630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1 Título"/>
          <p:cNvSpPr>
            <a:spLocks noGrp="1"/>
          </p:cNvSpPr>
          <p:nvPr>
            <p:ph type="title"/>
          </p:nvPr>
        </p:nvSpPr>
        <p:spPr>
          <a:xfrm>
            <a:off x="457200" y="274638"/>
            <a:ext cx="8229600" cy="346075"/>
          </a:xfrm>
        </p:spPr>
        <p:txBody>
          <a:bodyPr/>
          <a:lstStyle/>
          <a:p>
            <a:r>
              <a:rPr lang="es-ES" dirty="0" smtClean="0">
                <a:solidFill>
                  <a:schemeClr val="bg1"/>
                </a:solidFill>
                <a:latin typeface="Calibri" pitchFamily="34" charset="0"/>
              </a:rPr>
              <a:t>¿Qué ocurre cuando chocan?</a:t>
            </a:r>
          </a:p>
        </p:txBody>
      </p:sp>
      <p:pic>
        <p:nvPicPr>
          <p:cNvPr id="56323" name="3 Marcador de contenido" descr="pingpong_steel.gif"/>
          <p:cNvPicPr>
            <a:picLocks noGrp="1" noChangeAspect="1"/>
          </p:cNvPicPr>
          <p:nvPr>
            <p:ph idx="1"/>
          </p:nvPr>
        </p:nvPicPr>
        <p:blipFill rotWithShape="1">
          <a:blip r:embed="rId2">
            <a:extLst>
              <a:ext uri="{28A0092B-C50C-407E-A947-70E740481C1C}">
                <a14:useLocalDpi xmlns:a14="http://schemas.microsoft.com/office/drawing/2010/main" val="0"/>
              </a:ext>
            </a:extLst>
          </a:blip>
          <a:srcRect t="-1" r="49144" b="18925"/>
          <a:stretch/>
        </p:blipFill>
        <p:spPr>
          <a:xfrm>
            <a:off x="1042988" y="1080869"/>
            <a:ext cx="3659641" cy="4764765"/>
          </a:xfrm>
        </p:spPr>
      </p:pic>
      <p:pic>
        <p:nvPicPr>
          <p:cNvPr id="6" name="Picture 8" descr="dibujo20100808_hadron_collider_versus_lepton_collider"/>
          <p:cNvPicPr>
            <a:picLocks noChangeAspect="1" noChangeArrowheads="1"/>
          </p:cNvPicPr>
          <p:nvPr/>
        </p:nvPicPr>
        <p:blipFill rotWithShape="1">
          <a:blip r:embed="rId3">
            <a:extLst>
              <a:ext uri="{28A0092B-C50C-407E-A947-70E740481C1C}">
                <a14:useLocalDpi xmlns:a14="http://schemas.microsoft.com/office/drawing/2010/main" val="0"/>
              </a:ext>
            </a:extLst>
          </a:blip>
          <a:srcRect l="1412" t="16479" r="1381" b="51580"/>
          <a:stretch/>
        </p:blipFill>
        <p:spPr bwMode="auto">
          <a:xfrm>
            <a:off x="71490" y="1382478"/>
            <a:ext cx="9065059" cy="3646714"/>
          </a:xfrm>
          <a:prstGeom prst="rect">
            <a:avLst/>
          </a:prstGeom>
          <a:noFill/>
          <a:ln w="38100">
            <a:solidFill>
              <a:srgbClr val="0033CC"/>
            </a:solidFill>
            <a:miter lim="800000"/>
            <a:headEnd/>
            <a:tailEnd/>
          </a:ln>
          <a:extLst>
            <a:ext uri="{909E8E84-426E-40DD-AFC4-6F175D3DCCD1}">
              <a14:hiddenFill xmlns:a14="http://schemas.microsoft.com/office/drawing/2010/main">
                <a:solidFill>
                  <a:srgbClr val="FFFFFF"/>
                </a:solidFill>
              </a14:hiddenFill>
            </a:ext>
          </a:extLst>
        </p:spPr>
      </p:pic>
      <p:pic>
        <p:nvPicPr>
          <p:cNvPr id="7" name="3 Marcador de contenido" descr="pingpong_steel.gif"/>
          <p:cNvPicPr>
            <a:picLocks noChangeAspect="1"/>
          </p:cNvPicPr>
          <p:nvPr/>
        </p:nvPicPr>
        <p:blipFill rotWithShape="1">
          <a:blip r:embed="rId2">
            <a:extLst>
              <a:ext uri="{28A0092B-C50C-407E-A947-70E740481C1C}">
                <a14:useLocalDpi xmlns:a14="http://schemas.microsoft.com/office/drawing/2010/main" val="0"/>
              </a:ext>
            </a:extLst>
          </a:blip>
          <a:srcRect l="50553" t="-1" r="132" b="18925"/>
          <a:stretch/>
        </p:blipFill>
        <p:spPr bwMode="auto">
          <a:xfrm>
            <a:off x="4702629" y="1080865"/>
            <a:ext cx="3548742" cy="476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672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Subtítulo"/>
          <p:cNvSpPr>
            <a:spLocks noGrp="1"/>
          </p:cNvSpPr>
          <p:nvPr>
            <p:ph type="subTitle" idx="1"/>
          </p:nvPr>
        </p:nvSpPr>
        <p:spPr>
          <a:xfrm>
            <a:off x="0" y="4860332"/>
            <a:ext cx="9144000" cy="1997668"/>
          </a:xfrm>
          <a:solidFill>
            <a:schemeClr val="tx1"/>
          </a:solidFill>
        </p:spPr>
        <p:txBody>
          <a:bodyPr/>
          <a:lstStyle/>
          <a:p>
            <a:pPr algn="l">
              <a:buNone/>
            </a:pPr>
            <a:r>
              <a:rPr lang="es-ES" sz="4800" dirty="0" smtClean="0">
                <a:solidFill>
                  <a:schemeClr val="bg1"/>
                </a:solidFill>
              </a:rPr>
              <a:t>Los</a:t>
            </a:r>
            <a:r>
              <a:rPr lang="es-ES" sz="6600" dirty="0" smtClean="0">
                <a:solidFill>
                  <a:schemeClr val="bg1"/>
                </a:solidFill>
              </a:rPr>
              <a:t> </a:t>
            </a:r>
            <a:r>
              <a:rPr lang="es-ES" sz="6600" dirty="0" smtClean="0">
                <a:solidFill>
                  <a:srgbClr val="FFC000"/>
                </a:solidFill>
              </a:rPr>
              <a:t>detectores</a:t>
            </a:r>
            <a:r>
              <a:rPr lang="es-ES" sz="6600" dirty="0" smtClean="0">
                <a:solidFill>
                  <a:schemeClr val="bg1"/>
                </a:solidFill>
              </a:rPr>
              <a:t>...</a:t>
            </a:r>
          </a:p>
          <a:p>
            <a:pPr algn="r">
              <a:buNone/>
            </a:pPr>
            <a:r>
              <a:rPr lang="es-ES" sz="4400" dirty="0" smtClean="0">
                <a:solidFill>
                  <a:schemeClr val="bg1"/>
                </a:solidFill>
              </a:rPr>
              <a:t>...donde colisionan los protones</a:t>
            </a:r>
            <a:endParaRPr lang="es-ES" sz="4400" dirty="0">
              <a:solidFill>
                <a:schemeClr val="bg1"/>
              </a:solidFill>
            </a:endParaRPr>
          </a:p>
        </p:txBody>
      </p:sp>
      <p:pic>
        <p:nvPicPr>
          <p:cNvPr id="5" name="Picture 11"/>
          <p:cNvPicPr>
            <a:picLocks noChangeAspect="1"/>
          </p:cNvPicPr>
          <p:nvPr/>
        </p:nvPicPr>
        <p:blipFill>
          <a:blip r:embed="rId3"/>
          <a:srcRect b="11310"/>
          <a:stretch>
            <a:fillRect/>
          </a:stretch>
        </p:blipFill>
        <p:spPr bwMode="auto">
          <a:xfrm>
            <a:off x="0" y="-5356"/>
            <a:ext cx="9144000" cy="4865688"/>
          </a:xfrm>
          <a:prstGeom prst="rect">
            <a:avLst/>
          </a:prstGeom>
          <a:noFill/>
          <a:ln w="9525">
            <a:noFill/>
            <a:miter lim="800000"/>
            <a:headEnd/>
            <a:tailEnd/>
          </a:ln>
        </p:spPr>
      </p:pic>
    </p:spTree>
    <p:extLst>
      <p:ext uri="{BB962C8B-B14F-4D97-AF65-F5344CB8AC3E}">
        <p14:creationId xmlns:p14="http://schemas.microsoft.com/office/powerpoint/2010/main" val="36343974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4"/>
          <p:cNvPicPr>
            <a:picLocks noChangeAspect="1"/>
          </p:cNvPicPr>
          <p:nvPr/>
        </p:nvPicPr>
        <p:blipFill>
          <a:blip r:embed="rId2"/>
          <a:srcRect/>
          <a:stretch>
            <a:fillRect/>
          </a:stretch>
        </p:blipFill>
        <p:spPr bwMode="auto">
          <a:xfrm>
            <a:off x="0" y="778525"/>
            <a:ext cx="9144000" cy="6090361"/>
          </a:xfrm>
          <a:prstGeom prst="rect">
            <a:avLst/>
          </a:prstGeom>
          <a:noFill/>
          <a:ln w="9525">
            <a:noFill/>
            <a:miter lim="800000"/>
            <a:headEnd/>
            <a:tailEnd/>
          </a:ln>
        </p:spPr>
      </p:pic>
      <p:sp>
        <p:nvSpPr>
          <p:cNvPr id="56322" name="Title 1"/>
          <p:cNvSpPr>
            <a:spLocks noGrp="1"/>
          </p:cNvSpPr>
          <p:nvPr>
            <p:ph type="title"/>
          </p:nvPr>
        </p:nvSpPr>
        <p:spPr>
          <a:xfrm>
            <a:off x="1" y="0"/>
            <a:ext cx="9144000" cy="1377108"/>
          </a:xfrm>
          <a:solidFill>
            <a:schemeClr val="tx1"/>
          </a:solidFill>
        </p:spPr>
        <p:txBody>
          <a:bodyPr tIns="36000" bIns="36000"/>
          <a:lstStyle/>
          <a:p>
            <a:pPr algn="r" eaLnBrk="1" hangingPunct="1"/>
            <a:r>
              <a:rPr lang="es-ES" dirty="0" smtClean="0">
                <a:solidFill>
                  <a:schemeClr val="bg1"/>
                </a:solidFill>
              </a:rPr>
              <a:t>El lugar más </a:t>
            </a:r>
            <a:r>
              <a:rPr lang="es-ES" sz="6000" dirty="0" smtClean="0">
                <a:solidFill>
                  <a:srgbClr val="FF0000"/>
                </a:solidFill>
              </a:rPr>
              <a:t>caliente </a:t>
            </a:r>
            <a:r>
              <a:rPr lang="es-ES" dirty="0" smtClean="0">
                <a:solidFill>
                  <a:schemeClr val="bg1"/>
                </a:solidFill>
              </a:rPr>
              <a:t>del universo</a:t>
            </a:r>
            <a:br>
              <a:rPr lang="es-ES" dirty="0" smtClean="0">
                <a:solidFill>
                  <a:schemeClr val="bg1"/>
                </a:solidFill>
              </a:rPr>
            </a:br>
            <a:r>
              <a:rPr lang="es-ES_tradnl" sz="3200" dirty="0" smtClean="0">
                <a:solidFill>
                  <a:srgbClr val="FFFF00"/>
                </a:solidFill>
                <a:latin typeface="Calibri" pitchFamily="34" charset="0"/>
              </a:rPr>
              <a:t>160 </a:t>
            </a:r>
            <a:r>
              <a:rPr lang="es-ES_tradnl" sz="3200" dirty="0">
                <a:solidFill>
                  <a:srgbClr val="FFFF00"/>
                </a:solidFill>
                <a:latin typeface="Calibri" pitchFamily="34" charset="0"/>
              </a:rPr>
              <a:t>000 000 000 000 000 </a:t>
            </a:r>
            <a:r>
              <a:rPr lang="es-ES_tradnl" sz="3200" baseline="30000" dirty="0" err="1" smtClean="0">
                <a:solidFill>
                  <a:srgbClr val="FFFF00"/>
                </a:solidFill>
                <a:latin typeface="Calibri" pitchFamily="34" charset="0"/>
              </a:rPr>
              <a:t>o</a:t>
            </a:r>
            <a:r>
              <a:rPr lang="es-ES_tradnl" sz="3200" dirty="0" err="1" smtClean="0">
                <a:solidFill>
                  <a:srgbClr val="FFFF00"/>
                </a:solidFill>
                <a:latin typeface="Calibri" pitchFamily="34" charset="0"/>
              </a:rPr>
              <a:t>C</a:t>
            </a:r>
            <a:endParaRPr lang="es-ES" dirty="0" smtClean="0">
              <a:solidFill>
                <a:schemeClr val="bg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4"/>
          <p:cNvSpPr>
            <a:spLocks noGrp="1"/>
          </p:cNvSpPr>
          <p:nvPr>
            <p:ph type="title"/>
          </p:nvPr>
        </p:nvSpPr>
        <p:spPr/>
        <p:txBody>
          <a:bodyPr/>
          <a:lstStyle/>
          <a:p>
            <a:pPr eaLnBrk="1" hangingPunct="1"/>
            <a:endParaRPr lang="es-ES" smtClean="0"/>
          </a:p>
        </p:txBody>
      </p:sp>
      <p:pic>
        <p:nvPicPr>
          <p:cNvPr id="48130" name="Picture 6"/>
          <p:cNvPicPr>
            <a:picLocks noChangeAspect="1"/>
          </p:cNvPicPr>
          <p:nvPr/>
        </p:nvPicPr>
        <p:blipFill>
          <a:blip r:embed="rId2"/>
          <a:srcRect/>
          <a:stretch>
            <a:fillRect/>
          </a:stretch>
        </p:blipFill>
        <p:spPr bwMode="auto">
          <a:xfrm>
            <a:off x="0" y="25400"/>
            <a:ext cx="9144000" cy="6799263"/>
          </a:xfrm>
          <a:prstGeom prst="rect">
            <a:avLst/>
          </a:prstGeom>
          <a:noFill/>
          <a:ln w="9525">
            <a:noFill/>
            <a:miter lim="800000"/>
            <a:headEnd/>
            <a:tailEnd/>
          </a:ln>
        </p:spPr>
      </p:pic>
      <p:sp>
        <p:nvSpPr>
          <p:cNvPr id="48131" name="Text Box 4"/>
          <p:cNvSpPr txBox="1">
            <a:spLocks noChangeArrowheads="1"/>
          </p:cNvSpPr>
          <p:nvPr/>
        </p:nvSpPr>
        <p:spPr bwMode="auto">
          <a:xfrm>
            <a:off x="0" y="2930068"/>
            <a:ext cx="9144000" cy="584775"/>
          </a:xfrm>
          <a:prstGeom prst="rect">
            <a:avLst/>
          </a:prstGeom>
          <a:noFill/>
          <a:ln w="9525">
            <a:noFill/>
            <a:miter lim="800000"/>
            <a:headEnd/>
            <a:tailEnd/>
          </a:ln>
        </p:spPr>
        <p:txBody>
          <a:bodyPr wrap="square">
            <a:spAutoFit/>
          </a:bodyPr>
          <a:lstStyle/>
          <a:p>
            <a:pPr algn="ctr" defTabSz="914400">
              <a:spcBef>
                <a:spcPct val="50000"/>
              </a:spcBef>
            </a:pPr>
            <a:r>
              <a:rPr lang="es-ES" sz="2400" b="1" dirty="0">
                <a:latin typeface="+mj-lt"/>
              </a:rPr>
              <a:t>Los detectores más </a:t>
            </a:r>
            <a:r>
              <a:rPr lang="es-ES" sz="3200" b="1" dirty="0">
                <a:solidFill>
                  <a:srgbClr val="C00000"/>
                </a:solidFill>
                <a:latin typeface="+mj-lt"/>
              </a:rPr>
              <a:t>grandes </a:t>
            </a:r>
            <a:r>
              <a:rPr lang="es-ES" sz="2400" b="1" dirty="0">
                <a:latin typeface="+mj-lt"/>
              </a:rPr>
              <a:t>y </a:t>
            </a:r>
            <a:r>
              <a:rPr lang="es-ES" sz="3200" b="1" dirty="0">
                <a:solidFill>
                  <a:srgbClr val="C00000"/>
                </a:solidFill>
                <a:latin typeface="+mj-lt"/>
              </a:rPr>
              <a:t>sofisticados</a:t>
            </a:r>
            <a:r>
              <a:rPr lang="es-ES" sz="3200" b="1" dirty="0">
                <a:latin typeface="+mj-lt"/>
              </a:rPr>
              <a:t> </a:t>
            </a:r>
            <a:r>
              <a:rPr lang="es-ES" sz="2400" b="1" dirty="0">
                <a:latin typeface="+mj-lt"/>
              </a:rPr>
              <a:t>jamás construidos</a:t>
            </a:r>
            <a:endParaRPr lang="es-ES" sz="2400" dirty="0">
              <a:latin typeface="+mj-lt"/>
            </a:endParaRPr>
          </a:p>
        </p:txBody>
      </p:sp>
      <p:pic>
        <p:nvPicPr>
          <p:cNvPr id="43010" name="Picture 2" descr="CMS_logo.gif (395×3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089" y="2002972"/>
            <a:ext cx="922632" cy="920296"/>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descr="http://atlas-ma.web.cern.ch/atlas-ma/info/posters/ATLAS-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2629" y="3514843"/>
            <a:ext cx="769371" cy="898750"/>
          </a:xfrm>
          <a:prstGeom prst="rect">
            <a:avLst/>
          </a:prstGeom>
          <a:noFill/>
          <a:extLst>
            <a:ext uri="{909E8E84-426E-40DD-AFC4-6F175D3DCCD1}">
              <a14:hiddenFill xmlns:a14="http://schemas.microsoft.com/office/drawing/2010/main">
                <a:solidFill>
                  <a:srgbClr val="FFFFFF"/>
                </a:solidFill>
              </a14:hiddenFill>
            </a:ext>
          </a:extLst>
        </p:spPr>
      </p:pic>
      <p:pic>
        <p:nvPicPr>
          <p:cNvPr id="43014" name="Picture 6" descr="http://www.interactions.org/imagebank/images/CE0210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3700" y="118504"/>
            <a:ext cx="729623" cy="730582"/>
          </a:xfrm>
          <a:prstGeom prst="rect">
            <a:avLst/>
          </a:prstGeom>
          <a:noFill/>
          <a:extLst>
            <a:ext uri="{909E8E84-426E-40DD-AFC4-6F175D3DCCD1}">
              <a14:hiddenFill xmlns:a14="http://schemas.microsoft.com/office/drawing/2010/main">
                <a:solidFill>
                  <a:srgbClr val="FFFFFF"/>
                </a:solidFill>
              </a14:hiddenFill>
            </a:ext>
          </a:extLst>
        </p:spPr>
      </p:pic>
      <p:pic>
        <p:nvPicPr>
          <p:cNvPr id="43016" name="Picture 8" descr="http://www.quantumdiaries.org/wp-content/uploads/2011/08/lhcb-logo.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089" y="3514843"/>
            <a:ext cx="940946" cy="6429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pPr eaLnBrk="1" hangingPunct="1"/>
            <a:endParaRPr lang="es-ES" smtClean="0"/>
          </a:p>
        </p:txBody>
      </p:sp>
      <p:pic>
        <p:nvPicPr>
          <p:cNvPr id="49154" name="Picture 2"/>
          <p:cNvPicPr>
            <a:picLocks noChangeAspect="1"/>
          </p:cNvPicPr>
          <p:nvPr/>
        </p:nvPicPr>
        <p:blipFill>
          <a:blip r:embed="rId2"/>
          <a:srcRect/>
          <a:stretch>
            <a:fillRect/>
          </a:stretch>
        </p:blipFill>
        <p:spPr bwMode="auto">
          <a:xfrm>
            <a:off x="-581025" y="-19050"/>
            <a:ext cx="10294938" cy="6877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dramatic-view-from-on-high"/>
          <p:cNvPicPr>
            <a:picLocks noChangeAspect="1" noChangeArrowheads="1"/>
          </p:cNvPicPr>
          <p:nvPr/>
        </p:nvPicPr>
        <p:blipFill>
          <a:blip r:embed="rId2"/>
          <a:srcRect/>
          <a:stretch>
            <a:fillRect/>
          </a:stretch>
        </p:blipFill>
        <p:spPr bwMode="auto">
          <a:xfrm>
            <a:off x="1" y="3185586"/>
            <a:ext cx="5486400" cy="3672414"/>
          </a:xfrm>
          <a:prstGeom prst="rect">
            <a:avLst/>
          </a:prstGeom>
          <a:noFill/>
          <a:ln w="9525">
            <a:noFill/>
            <a:miter lim="800000"/>
            <a:headEnd/>
            <a:tailEnd/>
          </a:ln>
        </p:spPr>
      </p:pic>
      <p:sp>
        <p:nvSpPr>
          <p:cNvPr id="50179" name="1 Título"/>
          <p:cNvSpPr>
            <a:spLocks noGrp="1"/>
          </p:cNvSpPr>
          <p:nvPr>
            <p:ph type="title"/>
          </p:nvPr>
        </p:nvSpPr>
        <p:spPr>
          <a:xfrm>
            <a:off x="46421" y="154063"/>
            <a:ext cx="7442950" cy="1576766"/>
          </a:xfrm>
        </p:spPr>
        <p:txBody>
          <a:bodyPr/>
          <a:lstStyle/>
          <a:p>
            <a:pPr eaLnBrk="1" hangingPunct="1"/>
            <a:r>
              <a:rPr lang="es-ES" dirty="0" smtClean="0"/>
              <a:t>Instalados en </a:t>
            </a:r>
            <a:r>
              <a:rPr lang="es-ES" sz="5400" dirty="0" smtClean="0">
                <a:solidFill>
                  <a:srgbClr val="FFC000"/>
                </a:solidFill>
              </a:rPr>
              <a:t>cavernas enormes</a:t>
            </a:r>
            <a:r>
              <a:rPr lang="es-ES" sz="4800" dirty="0" smtClean="0">
                <a:solidFill>
                  <a:srgbClr val="FFC000"/>
                </a:solidFill>
              </a:rPr>
              <a:t> </a:t>
            </a:r>
            <a:r>
              <a:rPr lang="es-ES" dirty="0" smtClean="0"/>
              <a:t>bajo tierra</a:t>
            </a:r>
          </a:p>
        </p:txBody>
      </p:sp>
      <p:pic>
        <p:nvPicPr>
          <p:cNvPr id="50177" name="Picture 2" descr="http://cdsweb.cern.ch/record/905573/files/oreach-2005-003.jpg"/>
          <p:cNvPicPr>
            <a:picLocks noChangeAspect="1" noChangeArrowheads="1"/>
          </p:cNvPicPr>
          <p:nvPr/>
        </p:nvPicPr>
        <p:blipFill rotWithShape="1">
          <a:blip r:embed="rId3"/>
          <a:srcRect l="32482" t="3892"/>
          <a:stretch/>
        </p:blipFill>
        <p:spPr bwMode="auto">
          <a:xfrm>
            <a:off x="5532821" y="3185585"/>
            <a:ext cx="3611179" cy="3672415"/>
          </a:xfrm>
          <a:prstGeom prst="rect">
            <a:avLst/>
          </a:prstGeom>
          <a:noFill/>
          <a:ln w="9525">
            <a:noFill/>
            <a:miter lim="800000"/>
            <a:headEnd/>
            <a:tailEnd/>
          </a:ln>
        </p:spPr>
      </p:pic>
      <p:sp>
        <p:nvSpPr>
          <p:cNvPr id="5" name="1 Título"/>
          <p:cNvSpPr txBox="1">
            <a:spLocks/>
          </p:cNvSpPr>
          <p:nvPr/>
        </p:nvSpPr>
        <p:spPr bwMode="auto">
          <a:xfrm>
            <a:off x="5532821" y="1932292"/>
            <a:ext cx="3611179" cy="118298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400" eaLnBrk="1" hangingPunct="1"/>
            <a:r>
              <a:rPr lang="es-ES" sz="2000" dirty="0" smtClean="0"/>
              <a:t>En las cavernas en las que están los experimentos cabría la </a:t>
            </a:r>
            <a:r>
              <a:rPr lang="es-ES" sz="2800" dirty="0" smtClean="0">
                <a:solidFill>
                  <a:srgbClr val="FFC000"/>
                </a:solidFill>
              </a:rPr>
              <a:t>catedral de Oviedo</a:t>
            </a:r>
            <a:endParaRPr lang="es-ES" sz="2000" dirty="0" smtClean="0">
              <a:solidFill>
                <a:srgbClr val="FFC000"/>
              </a:solidFill>
            </a:endParaRPr>
          </a:p>
        </p:txBody>
      </p:sp>
      <p:pic>
        <p:nvPicPr>
          <p:cNvPr id="1026" name="Picture 2" descr="http://upload.wikimedia.org/wikipedia/commons/6/65/Oviedo-Catedr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2289" y="154063"/>
            <a:ext cx="135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7" name="1 Título"/>
          <p:cNvSpPr txBox="1">
            <a:spLocks/>
          </p:cNvSpPr>
          <p:nvPr/>
        </p:nvSpPr>
        <p:spPr bwMode="auto">
          <a:xfrm>
            <a:off x="35535" y="1932291"/>
            <a:ext cx="3611179" cy="118298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400" eaLnBrk="1" hangingPunct="1"/>
            <a:r>
              <a:rPr lang="es-ES" sz="2800" dirty="0" smtClean="0"/>
              <a:t>¡</a:t>
            </a:r>
            <a:r>
              <a:rPr lang="es-ES" sz="2800" b="1" dirty="0" smtClean="0">
                <a:solidFill>
                  <a:srgbClr val="FFC000"/>
                </a:solidFill>
              </a:rPr>
              <a:t>10 pisos </a:t>
            </a:r>
            <a:r>
              <a:rPr lang="es-ES" sz="2800" dirty="0" smtClean="0"/>
              <a:t>de altura!</a:t>
            </a:r>
            <a:endParaRPr lang="es-ES" sz="2800" dirty="0">
              <a:solidFill>
                <a:srgbClr val="FFC000"/>
              </a:solidFill>
            </a:endParaRPr>
          </a:p>
          <a:p>
            <a:pPr defTabSz="914400" eaLnBrk="1" hangingPunct="1"/>
            <a:endParaRPr lang="es-ES" sz="2000" dirty="0" smtClean="0">
              <a:solidFill>
                <a:srgbClr val="FFC000"/>
              </a:solidFill>
            </a:endParaRPr>
          </a:p>
          <a:p>
            <a:pPr defTabSz="914400" eaLnBrk="1" hangingPunct="1"/>
            <a:r>
              <a:rPr lang="es-ES" sz="2000" dirty="0" smtClean="0"/>
              <a:t>a </a:t>
            </a:r>
            <a:r>
              <a:rPr lang="es-ES" sz="2000" dirty="0" smtClean="0">
                <a:solidFill>
                  <a:srgbClr val="FFC000"/>
                </a:solidFill>
              </a:rPr>
              <a:t>100 m </a:t>
            </a:r>
            <a:r>
              <a:rPr lang="es-ES" sz="2000" dirty="0" smtClean="0"/>
              <a:t>bajo tierra</a:t>
            </a:r>
          </a:p>
        </p:txBody>
      </p:sp>
      <p:sp>
        <p:nvSpPr>
          <p:cNvPr id="2" name="1 Elipse"/>
          <p:cNvSpPr/>
          <p:nvPr/>
        </p:nvSpPr>
        <p:spPr>
          <a:xfrm>
            <a:off x="6291944" y="4310743"/>
            <a:ext cx="1426028" cy="1741714"/>
          </a:xfrm>
          <a:prstGeom prst="ellipse">
            <a:avLst/>
          </a:prstGeom>
          <a:noFill/>
          <a:ln w="762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470" y="-4765"/>
            <a:ext cx="10306051"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2702" y="99786"/>
            <a:ext cx="1214438"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35146"/>
            <a:ext cx="8229600" cy="879251"/>
          </a:xfrm>
        </p:spPr>
        <p:txBody>
          <a:bodyPr/>
          <a:lstStyle/>
          <a:p>
            <a:pPr eaLnBrk="1" hangingPunct="1"/>
            <a:r>
              <a:rPr lang="es-ES" sz="4000" dirty="0" smtClean="0">
                <a:solidFill>
                  <a:schemeClr val="bg1"/>
                </a:solidFill>
                <a:latin typeface="Calibri" pitchFamily="34" charset="0"/>
              </a:rPr>
              <a:t>De lo más </a:t>
            </a:r>
            <a:r>
              <a:rPr lang="es-ES" sz="6000" dirty="0" smtClean="0">
                <a:solidFill>
                  <a:srgbClr val="FFC000"/>
                </a:solidFill>
                <a:latin typeface="Calibri" pitchFamily="34" charset="0"/>
              </a:rPr>
              <a:t>grande</a:t>
            </a:r>
            <a:r>
              <a:rPr lang="es-ES" sz="6000" dirty="0" smtClean="0">
                <a:solidFill>
                  <a:schemeClr val="bg1"/>
                </a:solidFill>
                <a:latin typeface="Calibri" pitchFamily="34" charset="0"/>
              </a:rPr>
              <a:t> </a:t>
            </a:r>
            <a:r>
              <a:rPr lang="es-ES" sz="4000" dirty="0" smtClean="0">
                <a:solidFill>
                  <a:schemeClr val="bg1"/>
                </a:solidFill>
                <a:latin typeface="Calibri" pitchFamily="34" charset="0"/>
              </a:rPr>
              <a:t>a lo más </a:t>
            </a:r>
            <a:r>
              <a:rPr lang="es-ES" sz="3200" dirty="0" smtClean="0">
                <a:solidFill>
                  <a:srgbClr val="B5EEF9"/>
                </a:solidFill>
                <a:latin typeface="Calibri" pitchFamily="34" charset="0"/>
              </a:rPr>
              <a:t>pequeño</a:t>
            </a:r>
            <a:endParaRPr lang="es-ES" sz="4000" dirty="0" smtClean="0">
              <a:solidFill>
                <a:srgbClr val="B5EEF9"/>
              </a:solidFill>
              <a:latin typeface="Calibri" pitchFamily="34" charset="0"/>
            </a:endParaRPr>
          </a:p>
        </p:txBody>
      </p:sp>
      <p:pic>
        <p:nvPicPr>
          <p:cNvPr id="13" name="Picture 5" descr="resumen_universo2"/>
          <p:cNvPicPr>
            <a:picLocks noChangeAspect="1" noChangeArrowheads="1"/>
          </p:cNvPicPr>
          <p:nvPr/>
        </p:nvPicPr>
        <p:blipFill rotWithShape="1">
          <a:blip r:embed="rId2">
            <a:extLst>
              <a:ext uri="{28A0092B-C50C-407E-A947-70E740481C1C}">
                <a14:useLocalDpi xmlns:a14="http://schemas.microsoft.com/office/drawing/2010/main" val="0"/>
              </a:ext>
            </a:extLst>
          </a:blip>
          <a:srcRect t="754" b="-754"/>
          <a:stretch/>
        </p:blipFill>
        <p:spPr bwMode="auto">
          <a:xfrm>
            <a:off x="1170808" y="914397"/>
            <a:ext cx="7468823" cy="592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5"/>
          <p:cNvSpPr txBox="1">
            <a:spLocks noChangeArrowheads="1"/>
          </p:cNvSpPr>
          <p:nvPr/>
        </p:nvSpPr>
        <p:spPr bwMode="auto">
          <a:xfrm>
            <a:off x="54427" y="921878"/>
            <a:ext cx="40603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s-ES" sz="1600" b="1" dirty="0" smtClean="0">
                <a:solidFill>
                  <a:srgbClr val="FFC000"/>
                </a:solidFill>
                <a:latin typeface="Calibri" pitchFamily="34" charset="0"/>
              </a:rPr>
              <a:t>10.000.000.000.000.000.000.000.000.000 </a:t>
            </a:r>
            <a:r>
              <a:rPr lang="es-ES" sz="1600" b="1" dirty="0">
                <a:solidFill>
                  <a:srgbClr val="FFC000"/>
                </a:solidFill>
                <a:latin typeface="Calibri" pitchFamily="34" charset="0"/>
              </a:rPr>
              <a:t>m</a:t>
            </a:r>
          </a:p>
        </p:txBody>
      </p:sp>
      <p:sp>
        <p:nvSpPr>
          <p:cNvPr id="16" name="Text Box 4"/>
          <p:cNvSpPr txBox="1">
            <a:spLocks noChangeArrowheads="1"/>
          </p:cNvSpPr>
          <p:nvPr/>
        </p:nvSpPr>
        <p:spPr bwMode="auto">
          <a:xfrm>
            <a:off x="8671449" y="1341438"/>
            <a:ext cx="461665"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s-ES" b="1" dirty="0">
                <a:solidFill>
                  <a:srgbClr val="FFC000"/>
                </a:solidFill>
              </a:rPr>
              <a:t>T A M A Ñ O</a:t>
            </a:r>
          </a:p>
        </p:txBody>
      </p:sp>
      <p:sp>
        <p:nvSpPr>
          <p:cNvPr id="17" name="Text Box 5"/>
          <p:cNvSpPr txBox="1">
            <a:spLocks noChangeArrowheads="1"/>
          </p:cNvSpPr>
          <p:nvPr/>
        </p:nvSpPr>
        <p:spPr bwMode="auto">
          <a:xfrm>
            <a:off x="-10887" y="5918421"/>
            <a:ext cx="14804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s-ES" sz="1600" b="1" dirty="0" smtClean="0">
                <a:solidFill>
                  <a:srgbClr val="FFC000"/>
                </a:solidFill>
                <a:latin typeface="Calibri" pitchFamily="34" charset="0"/>
              </a:rPr>
              <a:t>12.742.000  </a:t>
            </a:r>
            <a:r>
              <a:rPr lang="es-ES" sz="1600" b="1" dirty="0">
                <a:solidFill>
                  <a:srgbClr val="FFC000"/>
                </a:solidFill>
                <a:latin typeface="Calibri" pitchFamily="34" charset="0"/>
              </a:rPr>
              <a:t>m</a:t>
            </a:r>
          </a:p>
        </p:txBody>
      </p:sp>
      <p:sp>
        <p:nvSpPr>
          <p:cNvPr id="18" name="Text Box 5"/>
          <p:cNvSpPr txBox="1">
            <a:spLocks noChangeArrowheads="1"/>
          </p:cNvSpPr>
          <p:nvPr/>
        </p:nvSpPr>
        <p:spPr bwMode="auto">
          <a:xfrm>
            <a:off x="21766" y="4525009"/>
            <a:ext cx="17961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s-ES" sz="1600" b="1" dirty="0" smtClean="0">
                <a:solidFill>
                  <a:srgbClr val="FFC000"/>
                </a:solidFill>
                <a:latin typeface="Calibri" pitchFamily="34" charset="0"/>
              </a:rPr>
              <a:t>1.392.000.000  </a:t>
            </a:r>
            <a:r>
              <a:rPr lang="es-ES" sz="1600" b="1" dirty="0">
                <a:solidFill>
                  <a:srgbClr val="FFC000"/>
                </a:solidFill>
                <a:latin typeface="Calibri" pitchFamily="34" charset="0"/>
              </a:rPr>
              <a:t>m</a:t>
            </a:r>
          </a:p>
        </p:txBody>
      </p:sp>
      <p:sp>
        <p:nvSpPr>
          <p:cNvPr id="19" name="Text Box 5"/>
          <p:cNvSpPr txBox="1">
            <a:spLocks noChangeArrowheads="1"/>
          </p:cNvSpPr>
          <p:nvPr/>
        </p:nvSpPr>
        <p:spPr bwMode="auto">
          <a:xfrm>
            <a:off x="59866" y="2552501"/>
            <a:ext cx="33527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s-ES" sz="1600" b="1" dirty="0" smtClean="0">
                <a:solidFill>
                  <a:srgbClr val="FFC000"/>
                </a:solidFill>
                <a:latin typeface="Calibri" pitchFamily="34" charset="0"/>
              </a:rPr>
              <a:t>10.000.000.000.000.000.000.000 m</a:t>
            </a:r>
            <a:endParaRPr lang="es-ES" sz="1600" b="1" dirty="0">
              <a:solidFill>
                <a:srgbClr val="FFC000"/>
              </a:solidFill>
              <a:latin typeface="Calibri" pitchFamily="34" charset="0"/>
            </a:endParaRPr>
          </a:p>
        </p:txBody>
      </p:sp>
      <p:sp>
        <p:nvSpPr>
          <p:cNvPr id="2" name="1 Flecha abajo"/>
          <p:cNvSpPr/>
          <p:nvPr/>
        </p:nvSpPr>
        <p:spPr>
          <a:xfrm>
            <a:off x="8575710" y="921878"/>
            <a:ext cx="272143" cy="5832475"/>
          </a:xfrm>
          <a:prstGeom prst="downArrow">
            <a:avLst>
              <a:gd name="adj1" fmla="val 50000"/>
              <a:gd name="adj2" fmla="val 134000"/>
            </a:avLst>
          </a:prstGeom>
          <a:gradFill flip="none" rotWithShape="1">
            <a:gsLst>
              <a:gs pos="0">
                <a:srgbClr val="FFC000"/>
              </a:gs>
              <a:gs pos="100000">
                <a:schemeClr val="accent1">
                  <a:shade val="100000"/>
                  <a:satMod val="115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2928154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ernCMS_2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5326" y="0"/>
            <a:ext cx="4178673" cy="68161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YB0_Serv_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526971"/>
            <a:ext cx="4914382" cy="3289168"/>
          </a:xfrm>
          <a:prstGeom prst="rect">
            <a:avLst/>
          </a:prstGeom>
          <a:noFill/>
          <a:extLst>
            <a:ext uri="{909E8E84-426E-40DD-AFC4-6F175D3DCCD1}">
              <a14:hiddenFill xmlns:a14="http://schemas.microsoft.com/office/drawing/2010/main">
                <a:solidFill>
                  <a:srgbClr val="FFFFFF"/>
                </a:solidFill>
              </a14:hiddenFill>
            </a:ext>
          </a:extLst>
        </p:spPr>
      </p:pic>
      <p:pic>
        <p:nvPicPr>
          <p:cNvPr id="63490" name="Picture 2" descr="http://cds.cern.ch/record/1431477/files/CE0022H.jpg?subformat=icon-640"/>
          <p:cNvPicPr>
            <a:picLocks noChangeAspect="1" noChangeArrowheads="1"/>
          </p:cNvPicPr>
          <p:nvPr/>
        </p:nvPicPr>
        <p:blipFill rotWithShape="1">
          <a:blip r:embed="rId4">
            <a:extLst>
              <a:ext uri="{28A0092B-C50C-407E-A947-70E740481C1C}">
                <a14:useLocalDpi xmlns:a14="http://schemas.microsoft.com/office/drawing/2010/main" val="0"/>
              </a:ext>
            </a:extLst>
          </a:blip>
          <a:srcRect l="7708"/>
          <a:stretch/>
        </p:blipFill>
        <p:spPr bwMode="auto">
          <a:xfrm>
            <a:off x="13326" y="21543"/>
            <a:ext cx="4871895" cy="3505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9739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6" descr="http://wwwae.ciemat.es/cms/fotdir/bul-pho-2007-079.jpg"/>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759291"/>
            <a:ext cx="9144000" cy="6098709"/>
          </a:xfrm>
        </p:spPr>
      </p:pic>
      <p:sp>
        <p:nvSpPr>
          <p:cNvPr id="61444" name="Text Box 8"/>
          <p:cNvSpPr txBox="1">
            <a:spLocks noChangeArrowheads="1"/>
          </p:cNvSpPr>
          <p:nvPr/>
        </p:nvSpPr>
        <p:spPr bwMode="auto">
          <a:xfrm>
            <a:off x="0" y="19049"/>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eaLnBrk="1" hangingPunct="1">
              <a:spcBef>
                <a:spcPct val="50000"/>
              </a:spcBef>
            </a:pPr>
            <a:r>
              <a:rPr lang="es-ES" sz="3200" dirty="0" smtClean="0">
                <a:solidFill>
                  <a:srgbClr val="FFFFFF"/>
                </a:solidFill>
                <a:latin typeface="Calibri" pitchFamily="34" charset="0"/>
              </a:rPr>
              <a:t>La </a:t>
            </a:r>
            <a:r>
              <a:rPr lang="es-ES" sz="4400" dirty="0" smtClean="0">
                <a:solidFill>
                  <a:srgbClr val="FFC000"/>
                </a:solidFill>
                <a:latin typeface="Calibri" pitchFamily="34" charset="0"/>
              </a:rPr>
              <a:t>cámara de fotos</a:t>
            </a:r>
            <a:r>
              <a:rPr lang="es-ES" sz="3200" dirty="0" smtClean="0">
                <a:solidFill>
                  <a:srgbClr val="FFFFFF"/>
                </a:solidFill>
                <a:latin typeface="Calibri" pitchFamily="34" charset="0"/>
              </a:rPr>
              <a:t> más precisa...</a:t>
            </a:r>
          </a:p>
        </p:txBody>
      </p:sp>
      <p:sp>
        <p:nvSpPr>
          <p:cNvPr id="2" name="1 Rectángulo"/>
          <p:cNvSpPr/>
          <p:nvPr/>
        </p:nvSpPr>
        <p:spPr>
          <a:xfrm>
            <a:off x="7032172" y="936171"/>
            <a:ext cx="1948542" cy="838200"/>
          </a:xfrm>
          <a:prstGeom prst="rect">
            <a:avLst/>
          </a:prstGeom>
        </p:spPr>
        <p:style>
          <a:lnRef idx="3">
            <a:schemeClr val="lt1"/>
          </a:lnRef>
          <a:fillRef idx="1">
            <a:schemeClr val="dk1"/>
          </a:fillRef>
          <a:effectRef idx="1">
            <a:schemeClr val="dk1"/>
          </a:effectRef>
          <a:fontRef idx="minor">
            <a:schemeClr val="lt1"/>
          </a:fontRef>
        </p:style>
        <p:txBody>
          <a:bodyPr rtlCol="0" anchor="ctr"/>
          <a:lstStyle/>
          <a:p>
            <a:r>
              <a:rPr lang="es-ES" b="1" dirty="0" smtClean="0">
                <a:latin typeface="Calibri" pitchFamily="34" charset="0"/>
              </a:rPr>
              <a:t> </a:t>
            </a:r>
            <a:r>
              <a:rPr lang="es-ES" b="1" dirty="0" smtClean="0">
                <a:solidFill>
                  <a:srgbClr val="FFC000"/>
                </a:solidFill>
                <a:latin typeface="Calibri" pitchFamily="34" charset="0"/>
              </a:rPr>
              <a:t> 100M </a:t>
            </a:r>
            <a:r>
              <a:rPr lang="es-ES" b="1" dirty="0" smtClean="0">
                <a:latin typeface="Calibri" pitchFamily="34" charset="0"/>
              </a:rPr>
              <a:t>pixeles</a:t>
            </a:r>
          </a:p>
          <a:p>
            <a:r>
              <a:rPr lang="es-ES" b="1" dirty="0" smtClean="0">
                <a:latin typeface="Calibri" pitchFamily="34" charset="0"/>
              </a:rPr>
              <a:t>  </a:t>
            </a:r>
            <a:r>
              <a:rPr lang="es-ES" b="1" dirty="0" smtClean="0">
                <a:solidFill>
                  <a:srgbClr val="FFC000"/>
                </a:solidFill>
                <a:latin typeface="Calibri" pitchFamily="34" charset="0"/>
              </a:rPr>
              <a:t>40M</a:t>
            </a:r>
            <a:r>
              <a:rPr lang="es-ES" b="1" dirty="0" smtClean="0">
                <a:latin typeface="Calibri" pitchFamily="34" charset="0"/>
              </a:rPr>
              <a:t> fotos/s</a:t>
            </a:r>
            <a:endParaRPr lang="es-ES" b="1" dirty="0">
              <a:latin typeface="Calibri" pitchFamily="34" charset="0"/>
            </a:endParaRPr>
          </a:p>
        </p:txBody>
      </p:sp>
      <p:sp>
        <p:nvSpPr>
          <p:cNvPr id="6" name="5 Rectángulo"/>
          <p:cNvSpPr/>
          <p:nvPr/>
        </p:nvSpPr>
        <p:spPr>
          <a:xfrm>
            <a:off x="7032171" y="4833258"/>
            <a:ext cx="1948543" cy="838200"/>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s-ES" b="1" dirty="0" smtClean="0">
                <a:latin typeface="Calibri" pitchFamily="34" charset="0"/>
              </a:rPr>
              <a:t>Datos</a:t>
            </a:r>
          </a:p>
          <a:p>
            <a:r>
              <a:rPr lang="es-ES" b="1" dirty="0" smtClean="0">
                <a:latin typeface="Calibri" pitchFamily="34" charset="0"/>
              </a:rPr>
              <a:t> </a:t>
            </a:r>
            <a:r>
              <a:rPr lang="es-ES" b="1" dirty="0" smtClean="0">
                <a:solidFill>
                  <a:srgbClr val="FFC000"/>
                </a:solidFill>
                <a:latin typeface="Calibri" pitchFamily="34" charset="0"/>
              </a:rPr>
              <a:t> 15000</a:t>
            </a:r>
            <a:r>
              <a:rPr lang="es-ES" b="1" dirty="0" smtClean="0">
                <a:solidFill>
                  <a:schemeClr val="bg1"/>
                </a:solidFill>
                <a:latin typeface="Calibri" pitchFamily="34" charset="0"/>
              </a:rPr>
              <a:t> TB/año</a:t>
            </a:r>
          </a:p>
          <a:p>
            <a:r>
              <a:rPr lang="es-ES" dirty="0" smtClean="0">
                <a:solidFill>
                  <a:schemeClr val="bg1"/>
                </a:solidFill>
                <a:latin typeface="Calibri" pitchFamily="34" charset="0"/>
              </a:rPr>
              <a:t>¡Por experimento!</a:t>
            </a:r>
            <a:endParaRPr lang="es-ES" dirty="0">
              <a:solidFill>
                <a:schemeClr val="bg1"/>
              </a:solidFill>
              <a:latin typeface="Calibri" pitchFamily="34" charset="0"/>
            </a:endParaRPr>
          </a:p>
        </p:txBody>
      </p:sp>
      <p:sp>
        <p:nvSpPr>
          <p:cNvPr id="7" name="6 Rectángulo"/>
          <p:cNvSpPr/>
          <p:nvPr/>
        </p:nvSpPr>
        <p:spPr>
          <a:xfrm>
            <a:off x="7032171" y="2873829"/>
            <a:ext cx="1948543" cy="838200"/>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s-ES" b="1" dirty="0" smtClean="0">
                <a:latin typeface="Calibri" pitchFamily="34" charset="0"/>
              </a:rPr>
              <a:t>Solo se almacenan </a:t>
            </a:r>
            <a:r>
              <a:rPr lang="es-ES" b="1" dirty="0" smtClean="0">
                <a:solidFill>
                  <a:srgbClr val="FFC000"/>
                </a:solidFill>
                <a:latin typeface="Calibri" pitchFamily="34" charset="0"/>
              </a:rPr>
              <a:t>300</a:t>
            </a:r>
            <a:r>
              <a:rPr lang="es-ES" b="1" dirty="0" smtClean="0">
                <a:latin typeface="Calibri" pitchFamily="34" charset="0"/>
              </a:rPr>
              <a:t> cada segundo</a:t>
            </a:r>
            <a:endParaRPr lang="es-ES" b="1" dirty="0">
              <a:solidFill>
                <a:schemeClr val="bg1"/>
              </a:solidFill>
              <a:latin typeface="Calibri" pitchFamily="34" charset="0"/>
            </a:endParaRPr>
          </a:p>
        </p:txBody>
      </p:sp>
      <p:sp>
        <p:nvSpPr>
          <p:cNvPr id="3" name="2 Flecha abajo"/>
          <p:cNvSpPr/>
          <p:nvPr/>
        </p:nvSpPr>
        <p:spPr>
          <a:xfrm>
            <a:off x="7717971" y="2035628"/>
            <a:ext cx="587829" cy="664029"/>
          </a:xfrm>
          <a:prstGeom prst="down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s-ES"/>
          </a:p>
        </p:txBody>
      </p:sp>
      <p:sp>
        <p:nvSpPr>
          <p:cNvPr id="9" name="8 Flecha abajo"/>
          <p:cNvSpPr/>
          <p:nvPr/>
        </p:nvSpPr>
        <p:spPr>
          <a:xfrm>
            <a:off x="7707085" y="3924300"/>
            <a:ext cx="587829" cy="664029"/>
          </a:xfrm>
          <a:prstGeom prst="down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091797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320800"/>
          </a:xfrm>
        </p:spPr>
        <p:txBody>
          <a:bodyPr rtlCol="0">
            <a:normAutofit fontScale="90000"/>
          </a:bodyPr>
          <a:lstStyle/>
          <a:p>
            <a:pPr eaLnBrk="1" fontAlgn="auto" hangingPunct="1">
              <a:spcAft>
                <a:spcPts val="0"/>
              </a:spcAft>
              <a:defRPr/>
            </a:pPr>
            <a:r>
              <a:rPr lang="es-ES" dirty="0" smtClean="0"/>
              <a:t>El sistema de </a:t>
            </a:r>
            <a:r>
              <a:rPr lang="es-ES" sz="6000" dirty="0" smtClean="0">
                <a:solidFill>
                  <a:srgbClr val="FFC000"/>
                </a:solidFill>
              </a:rPr>
              <a:t>computación </a:t>
            </a:r>
            <a:r>
              <a:rPr lang="es-ES" dirty="0" smtClean="0"/>
              <a:t>más potente del mundo</a:t>
            </a:r>
            <a:endParaRPr lang="es-ES" dirty="0"/>
          </a:p>
        </p:txBody>
      </p:sp>
      <p:pic>
        <p:nvPicPr>
          <p:cNvPr id="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9170" r="5596"/>
          <a:stretch/>
        </p:blipFill>
        <p:spPr bwMode="auto">
          <a:xfrm>
            <a:off x="380994" y="1708151"/>
            <a:ext cx="5551714"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9184" y="1708151"/>
            <a:ext cx="2528888"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CuadroTexto"/>
          <p:cNvSpPr txBox="1"/>
          <p:nvPr/>
        </p:nvSpPr>
        <p:spPr>
          <a:xfrm>
            <a:off x="0" y="5860973"/>
            <a:ext cx="9144000" cy="523220"/>
          </a:xfrm>
          <a:prstGeom prst="rect">
            <a:avLst/>
          </a:prstGeom>
          <a:noFill/>
        </p:spPr>
        <p:txBody>
          <a:bodyPr wrap="square" rtlCol="0">
            <a:spAutoFit/>
          </a:bodyPr>
          <a:lstStyle/>
          <a:p>
            <a:pPr algn="ctr"/>
            <a:r>
              <a:rPr lang="es-ES" dirty="0" smtClean="0"/>
              <a:t>Tenemos que encontrar </a:t>
            </a:r>
            <a:r>
              <a:rPr lang="es-ES" sz="2800" dirty="0" smtClean="0">
                <a:solidFill>
                  <a:srgbClr val="FFC000"/>
                </a:solidFill>
              </a:rPr>
              <a:t>1</a:t>
            </a:r>
            <a:r>
              <a:rPr lang="es-ES" dirty="0" smtClean="0"/>
              <a:t> suceso (colisión) entre </a:t>
            </a:r>
            <a:r>
              <a:rPr lang="es-ES" sz="2800" dirty="0" smtClean="0">
                <a:solidFill>
                  <a:srgbClr val="FFC000"/>
                </a:solidFill>
              </a:rPr>
              <a:t>10.000.000.000.000</a:t>
            </a:r>
            <a:r>
              <a:rPr lang="es-ES" dirty="0" smtClean="0"/>
              <a:t> </a:t>
            </a:r>
            <a:endParaRPr lang="es-E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body" idx="4294967295"/>
          </p:nvPr>
        </p:nvSpPr>
        <p:spPr>
          <a:xfrm>
            <a:off x="0" y="1099457"/>
            <a:ext cx="5011738" cy="5614082"/>
          </a:xfrm>
        </p:spPr>
        <p:txBody>
          <a:bodyPr/>
          <a:lstStyle/>
          <a:p>
            <a:pPr eaLnBrk="1" hangingPunct="1">
              <a:spcBef>
                <a:spcPts val="1400"/>
              </a:spcBef>
            </a:pPr>
            <a:r>
              <a:rPr lang="es-ES_tradnl" sz="2000" dirty="0" smtClean="0"/>
              <a:t>El 80% de la computación de CMS se hace </a:t>
            </a:r>
            <a:r>
              <a:rPr lang="es-ES_tradnl" sz="2000" dirty="0" smtClean="0">
                <a:solidFill>
                  <a:srgbClr val="FFC000"/>
                </a:solidFill>
              </a:rPr>
              <a:t>fuera del CERN</a:t>
            </a:r>
            <a:r>
              <a:rPr lang="es-ES_tradnl" sz="2000" dirty="0" smtClean="0"/>
              <a:t> en centros repartidos por todo el mundo:</a:t>
            </a:r>
          </a:p>
          <a:p>
            <a:pPr lvl="1" eaLnBrk="1" hangingPunct="1">
              <a:spcBef>
                <a:spcPts val="1400"/>
              </a:spcBef>
            </a:pPr>
            <a:r>
              <a:rPr lang="es-ES_tradnl" sz="1700" dirty="0" smtClean="0"/>
              <a:t>Proporcionando más de </a:t>
            </a:r>
            <a:r>
              <a:rPr lang="es-ES_tradnl" sz="1700" dirty="0" smtClean="0">
                <a:solidFill>
                  <a:srgbClr val="FFC000"/>
                </a:solidFill>
              </a:rPr>
              <a:t>20.000 </a:t>
            </a:r>
            <a:r>
              <a:rPr lang="es-ES_tradnl" sz="1700" dirty="0" err="1" smtClean="0">
                <a:solidFill>
                  <a:srgbClr val="FFC000"/>
                </a:solidFill>
              </a:rPr>
              <a:t>cores</a:t>
            </a:r>
            <a:endParaRPr lang="es-ES_tradnl" sz="1700" dirty="0" smtClean="0">
              <a:solidFill>
                <a:srgbClr val="FFC000"/>
              </a:solidFill>
            </a:endParaRPr>
          </a:p>
          <a:p>
            <a:pPr lvl="1" eaLnBrk="1" hangingPunct="1">
              <a:spcBef>
                <a:spcPts val="1400"/>
              </a:spcBef>
            </a:pPr>
            <a:r>
              <a:rPr lang="es-ES_tradnl" sz="1700" dirty="0" smtClean="0"/>
              <a:t>Que procesan </a:t>
            </a:r>
            <a:r>
              <a:rPr lang="es-ES_tradnl" sz="1700" dirty="0" smtClean="0">
                <a:solidFill>
                  <a:srgbClr val="FFC000"/>
                </a:solidFill>
              </a:rPr>
              <a:t>15 millones de GB </a:t>
            </a:r>
            <a:r>
              <a:rPr lang="es-ES_tradnl" sz="1700" dirty="0" smtClean="0"/>
              <a:t>de datos al año</a:t>
            </a:r>
          </a:p>
          <a:p>
            <a:pPr lvl="1" eaLnBrk="1" hangingPunct="1">
              <a:spcBef>
                <a:spcPts val="1400"/>
              </a:spcBef>
            </a:pPr>
            <a:r>
              <a:rPr lang="es-ES_tradnl" sz="1700" dirty="0" smtClean="0"/>
              <a:t>Que producen </a:t>
            </a:r>
            <a:r>
              <a:rPr lang="es-ES_tradnl" sz="1700" dirty="0" smtClean="0">
                <a:solidFill>
                  <a:srgbClr val="FFC000"/>
                </a:solidFill>
              </a:rPr>
              <a:t>5000 millones de simulaciones </a:t>
            </a:r>
            <a:r>
              <a:rPr lang="es-ES_tradnl" sz="1700" dirty="0" smtClean="0"/>
              <a:t>al año</a:t>
            </a:r>
          </a:p>
          <a:p>
            <a:pPr eaLnBrk="1" hangingPunct="1">
              <a:spcBef>
                <a:spcPts val="1400"/>
              </a:spcBef>
            </a:pPr>
            <a:r>
              <a:rPr lang="es-ES_tradnl" sz="2000" dirty="0" smtClean="0"/>
              <a:t>En la </a:t>
            </a:r>
            <a:r>
              <a:rPr lang="es-ES_tradnl" sz="2000" dirty="0" smtClean="0">
                <a:solidFill>
                  <a:srgbClr val="FFC000"/>
                </a:solidFill>
              </a:rPr>
              <a:t>Universidad de Oviedo</a:t>
            </a:r>
            <a:r>
              <a:rPr lang="es-ES_tradnl" sz="2000" dirty="0" smtClean="0"/>
              <a:t> hemos instalado un </a:t>
            </a:r>
            <a:r>
              <a:rPr lang="es-ES_tradnl" sz="2000" b="1" dirty="0" smtClean="0">
                <a:solidFill>
                  <a:srgbClr val="FFC000"/>
                </a:solidFill>
              </a:rPr>
              <a:t>Tier-3</a:t>
            </a:r>
            <a:r>
              <a:rPr lang="es-ES_tradnl" sz="2000" dirty="0" smtClean="0"/>
              <a:t> y participamos en el </a:t>
            </a:r>
            <a:r>
              <a:rPr lang="es-ES_tradnl" sz="2000" b="1" dirty="0" smtClean="0">
                <a:solidFill>
                  <a:srgbClr val="FFC000"/>
                </a:solidFill>
              </a:rPr>
              <a:t>Tier-2</a:t>
            </a:r>
            <a:r>
              <a:rPr lang="es-ES_tradnl" sz="2000" dirty="0" smtClean="0"/>
              <a:t> español</a:t>
            </a:r>
          </a:p>
          <a:p>
            <a:pPr eaLnBrk="1" hangingPunct="1">
              <a:spcBef>
                <a:spcPts val="1400"/>
              </a:spcBef>
            </a:pPr>
            <a:r>
              <a:rPr lang="es-ES_tradnl" sz="2000" dirty="0" smtClean="0"/>
              <a:t>Además disponemos de un </a:t>
            </a:r>
            <a:r>
              <a:rPr lang="es-ES_tradnl" sz="2000" b="1" i="1" dirty="0" smtClean="0">
                <a:solidFill>
                  <a:srgbClr val="FFC000"/>
                </a:solidFill>
              </a:rPr>
              <a:t>CMS Centre</a:t>
            </a:r>
            <a:r>
              <a:rPr lang="es-ES_tradnl" sz="2000" b="1" dirty="0" smtClean="0">
                <a:solidFill>
                  <a:srgbClr val="FFC000"/>
                </a:solidFill>
              </a:rPr>
              <a:t> </a:t>
            </a:r>
            <a:r>
              <a:rPr lang="es-ES_tradnl" sz="2000" dirty="0" smtClean="0"/>
              <a:t>que nos sirven como:</a:t>
            </a:r>
            <a:endParaRPr lang="es-ES_tradnl" sz="2000" b="1" i="1" dirty="0" smtClean="0"/>
          </a:p>
          <a:p>
            <a:pPr lvl="1" eaLnBrk="1" hangingPunct="1">
              <a:spcBef>
                <a:spcPts val="1400"/>
              </a:spcBef>
            </a:pPr>
            <a:r>
              <a:rPr lang="es-ES_tradnl" sz="1700" dirty="0" smtClean="0"/>
              <a:t>Centro de </a:t>
            </a:r>
            <a:r>
              <a:rPr lang="es-ES_tradnl" sz="1700" dirty="0" smtClean="0">
                <a:solidFill>
                  <a:srgbClr val="FFC000"/>
                </a:solidFill>
              </a:rPr>
              <a:t>control remoto </a:t>
            </a:r>
            <a:r>
              <a:rPr lang="es-ES_tradnl" sz="1700" dirty="0" smtClean="0"/>
              <a:t>del experimento</a:t>
            </a:r>
          </a:p>
          <a:p>
            <a:pPr lvl="1" eaLnBrk="1" hangingPunct="1">
              <a:spcBef>
                <a:spcPts val="1400"/>
              </a:spcBef>
            </a:pPr>
            <a:r>
              <a:rPr lang="es-ES_tradnl" sz="1700" dirty="0" smtClean="0"/>
              <a:t>Centro de </a:t>
            </a:r>
            <a:r>
              <a:rPr lang="es-ES_tradnl" sz="1700" dirty="0" smtClean="0">
                <a:solidFill>
                  <a:srgbClr val="FFC000"/>
                </a:solidFill>
              </a:rPr>
              <a:t>divulgación</a:t>
            </a:r>
            <a:r>
              <a:rPr lang="es-ES_tradnl" sz="1700" dirty="0" smtClean="0">
                <a:solidFill>
                  <a:srgbClr val="C00000"/>
                </a:solidFill>
              </a:rPr>
              <a:t> </a:t>
            </a:r>
            <a:r>
              <a:rPr lang="es-ES_tradnl" sz="1700" dirty="0" smtClean="0"/>
              <a:t>científica</a:t>
            </a:r>
          </a:p>
        </p:txBody>
      </p:sp>
      <p:sp>
        <p:nvSpPr>
          <p:cNvPr id="282627" name="Rectangle 3"/>
          <p:cNvSpPr>
            <a:spLocks noGrp="1" noChangeArrowheads="1"/>
          </p:cNvSpPr>
          <p:nvPr>
            <p:ph type="title" idx="4294967295"/>
          </p:nvPr>
        </p:nvSpPr>
        <p:spPr>
          <a:xfrm>
            <a:off x="0" y="46714"/>
            <a:ext cx="3571875" cy="660854"/>
          </a:xfrm>
        </p:spPr>
        <p:txBody>
          <a:bodyPr/>
          <a:lstStyle/>
          <a:p>
            <a:pPr eaLnBrk="1" hangingPunct="1"/>
            <a:r>
              <a:rPr lang="es-ES" dirty="0" smtClean="0">
                <a:solidFill>
                  <a:srgbClr val="FFC000"/>
                </a:solidFill>
              </a:rPr>
              <a:t>Computación</a:t>
            </a:r>
          </a:p>
        </p:txBody>
      </p:sp>
      <p:pic>
        <p:nvPicPr>
          <p:cNvPr id="282628" name="Picture 4" descr="http://rtm.hep.ph.ic.ac.uk/RTM_TRANS_2011.jpg"/>
          <p:cNvPicPr>
            <a:picLocks noChangeAspect="1" noChangeArrowheads="1"/>
          </p:cNvPicPr>
          <p:nvPr/>
        </p:nvPicPr>
        <p:blipFill>
          <a:blip r:embed="rId2">
            <a:extLst>
              <a:ext uri="{28A0092B-C50C-407E-A947-70E740481C1C}">
                <a14:useLocalDpi xmlns:a14="http://schemas.microsoft.com/office/drawing/2010/main" val="0"/>
              </a:ext>
            </a:extLst>
          </a:blip>
          <a:srcRect b="14989"/>
          <a:stretch>
            <a:fillRect/>
          </a:stretch>
        </p:blipFill>
        <p:spPr bwMode="auto">
          <a:xfrm>
            <a:off x="5343525" y="1504950"/>
            <a:ext cx="3568700"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29" name="Picture 12" descr="http://www.hep.uniovi.es/main/media/img/img_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3525" y="5438775"/>
            <a:ext cx="3568700"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30" name="Picture 9" descr="http://ceballos.web.cern.ch/ceballos/random/mc_2011_2012_events_GEN-SI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3525" y="3144838"/>
            <a:ext cx="35687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31" name="Picture 11" descr="http://lcg-archive.web.cern.ch/lcg-archive/public/images/overview_banner.jpg"/>
          <p:cNvPicPr>
            <a:picLocks noChangeAspect="1" noChangeArrowheads="1"/>
          </p:cNvPicPr>
          <p:nvPr/>
        </p:nvPicPr>
        <p:blipFill>
          <a:blip r:embed="rId5">
            <a:extLst>
              <a:ext uri="{28A0092B-C50C-407E-A947-70E740481C1C}">
                <a14:useLocalDpi xmlns:a14="http://schemas.microsoft.com/office/drawing/2010/main" val="0"/>
              </a:ext>
            </a:extLst>
          </a:blip>
          <a:srcRect l="33321"/>
          <a:stretch>
            <a:fillRect/>
          </a:stretch>
        </p:blipFill>
        <p:spPr bwMode="auto">
          <a:xfrm>
            <a:off x="5343525" y="290513"/>
            <a:ext cx="35718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8238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3"/>
          <p:cNvSpPr>
            <a:spLocks noGrp="1"/>
          </p:cNvSpPr>
          <p:nvPr>
            <p:ph type="title"/>
          </p:nvPr>
        </p:nvSpPr>
        <p:spPr>
          <a:xfrm>
            <a:off x="0" y="24267"/>
            <a:ext cx="9144000" cy="1143000"/>
          </a:xfrm>
        </p:spPr>
        <p:txBody>
          <a:bodyPr/>
          <a:lstStyle/>
          <a:p>
            <a:pPr eaLnBrk="1" hangingPunct="1"/>
            <a:r>
              <a:rPr lang="en-US" sz="3600" dirty="0" smtClean="0"/>
              <a:t>Y el </a:t>
            </a:r>
            <a:r>
              <a:rPr lang="en-US" sz="3600" dirty="0" err="1" smtClean="0"/>
              <a:t>resultado</a:t>
            </a:r>
            <a:r>
              <a:rPr lang="en-US" sz="3600" dirty="0" smtClean="0"/>
              <a:t> </a:t>
            </a:r>
            <a:r>
              <a:rPr lang="en-US" sz="3600" dirty="0" err="1" smtClean="0"/>
              <a:t>es</a:t>
            </a:r>
            <a:r>
              <a:rPr lang="en-US" sz="3600" dirty="0" smtClean="0"/>
              <a:t>...</a:t>
            </a:r>
            <a:br>
              <a:rPr lang="en-US" sz="3600" dirty="0" smtClean="0"/>
            </a:br>
            <a:r>
              <a:rPr lang="en-US" sz="3600" dirty="0" smtClean="0"/>
              <a:t>...</a:t>
            </a:r>
            <a:r>
              <a:rPr lang="en-US" sz="3600" dirty="0" err="1" smtClean="0"/>
              <a:t>Una</a:t>
            </a:r>
            <a:r>
              <a:rPr lang="en-US" sz="3600" dirty="0" smtClean="0"/>
              <a:t> </a:t>
            </a:r>
            <a:r>
              <a:rPr lang="en-US" sz="4800" dirty="0" err="1" smtClean="0">
                <a:solidFill>
                  <a:srgbClr val="FFC000"/>
                </a:solidFill>
              </a:rPr>
              <a:t>colisión</a:t>
            </a:r>
            <a:r>
              <a:rPr lang="en-US" sz="4800" dirty="0" smtClean="0">
                <a:solidFill>
                  <a:srgbClr val="FFC000"/>
                </a:solidFill>
              </a:rPr>
              <a:t> </a:t>
            </a:r>
            <a:r>
              <a:rPr lang="en-US" sz="3600" dirty="0" smtClean="0"/>
              <a:t>en </a:t>
            </a:r>
            <a:r>
              <a:rPr lang="en-US" sz="4800" dirty="0" smtClean="0">
                <a:solidFill>
                  <a:srgbClr val="FFC000"/>
                </a:solidFill>
              </a:rPr>
              <a:t>CMS</a:t>
            </a:r>
            <a:endParaRPr lang="en-US" sz="3600" dirty="0" smtClean="0">
              <a:solidFill>
                <a:srgbClr val="FFC000"/>
              </a:solidFill>
            </a:endParaRPr>
          </a:p>
        </p:txBody>
      </p:sp>
      <p:pic>
        <p:nvPicPr>
          <p:cNvPr id="3" name="FirstCollisions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1980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4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7" name="Rectangle 2"/>
          <p:cNvSpPr>
            <a:spLocks noGrp="1" noChangeArrowheads="1"/>
          </p:cNvSpPr>
          <p:nvPr>
            <p:ph type="body" idx="1"/>
          </p:nvPr>
        </p:nvSpPr>
        <p:spPr>
          <a:xfrm>
            <a:off x="3559630" y="5631499"/>
            <a:ext cx="5418954" cy="1196974"/>
          </a:xfrm>
        </p:spPr>
        <p:txBody>
          <a:bodyPr/>
          <a:lstStyle/>
          <a:p>
            <a:pPr marL="0" indent="0" algn="just" eaLnBrk="1" hangingPunct="1">
              <a:buNone/>
            </a:pPr>
            <a:r>
              <a:rPr lang="es-ES_tradnl" sz="2400" b="1" dirty="0" smtClean="0">
                <a:solidFill>
                  <a:srgbClr val="0070C0"/>
                </a:solidFill>
              </a:rPr>
              <a:t>ATLAS </a:t>
            </a:r>
            <a:r>
              <a:rPr lang="es-ES_tradnl" sz="2400" b="1" dirty="0" smtClean="0"/>
              <a:t>y </a:t>
            </a:r>
            <a:r>
              <a:rPr lang="es-ES_tradnl" sz="2400" b="1" dirty="0" smtClean="0">
                <a:solidFill>
                  <a:srgbClr val="0070C0"/>
                </a:solidFill>
              </a:rPr>
              <a:t>CMS </a:t>
            </a:r>
            <a:r>
              <a:rPr lang="es-ES_tradnl" sz="2400" b="1" dirty="0" smtClean="0"/>
              <a:t>“</a:t>
            </a:r>
            <a:r>
              <a:rPr lang="es-ES_tradnl" sz="2400" b="1" i="1" dirty="0" smtClean="0"/>
              <a:t>observan</a:t>
            </a:r>
            <a:r>
              <a:rPr lang="es-ES_tradnl" sz="2400" b="1" dirty="0" smtClean="0"/>
              <a:t>” una </a:t>
            </a:r>
            <a:r>
              <a:rPr lang="es-ES_tradnl" sz="2400" b="1" dirty="0" smtClean="0">
                <a:solidFill>
                  <a:srgbClr val="C00000"/>
                </a:solidFill>
              </a:rPr>
              <a:t>nueva partícula</a:t>
            </a:r>
            <a:r>
              <a:rPr lang="es-ES_tradnl" sz="2400" b="1" dirty="0" smtClean="0"/>
              <a:t> en el acelerador-colisionador </a:t>
            </a:r>
            <a:r>
              <a:rPr lang="es-ES_tradnl" sz="2400" b="1" dirty="0" smtClean="0">
                <a:solidFill>
                  <a:srgbClr val="0070C0"/>
                </a:solidFill>
              </a:rPr>
              <a:t>LHC</a:t>
            </a:r>
            <a:r>
              <a:rPr lang="es-ES_tradnl" sz="2400" b="1" dirty="0" smtClean="0">
                <a:solidFill>
                  <a:srgbClr val="C00000"/>
                </a:solidFill>
              </a:rPr>
              <a:t> </a:t>
            </a:r>
            <a:r>
              <a:rPr lang="es-ES_tradnl" sz="2400" b="1" dirty="0" smtClean="0"/>
              <a:t>en el</a:t>
            </a:r>
            <a:r>
              <a:rPr lang="es-ES_tradnl" sz="2400" b="1" dirty="0" smtClean="0">
                <a:solidFill>
                  <a:srgbClr val="C00000"/>
                </a:solidFill>
              </a:rPr>
              <a:t> CERN</a:t>
            </a:r>
          </a:p>
        </p:txBody>
      </p:sp>
      <p:pic>
        <p:nvPicPr>
          <p:cNvPr id="22118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2888"/>
            <a:ext cx="9121775" cy="585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21186" name="Rectangle 1"/>
          <p:cNvSpPr>
            <a:spLocks noGrp="1" noChangeArrowheads="1"/>
          </p:cNvSpPr>
          <p:nvPr>
            <p:ph type="title"/>
          </p:nvPr>
        </p:nvSpPr>
        <p:spPr>
          <a:xfrm>
            <a:off x="0" y="5631498"/>
            <a:ext cx="3705542" cy="1196975"/>
          </a:xfrm>
        </p:spPr>
        <p:txBody>
          <a:bodyPr/>
          <a:lstStyle/>
          <a:p>
            <a:pPr eaLnBrk="1" hangingPunct="1"/>
            <a:r>
              <a:rPr lang="es-ES_tradnl" b="1" dirty="0" smtClean="0">
                <a:solidFill>
                  <a:srgbClr val="C00000"/>
                </a:solidFill>
              </a:rPr>
              <a:t>4 de julio de 2012</a:t>
            </a:r>
          </a:p>
        </p:txBody>
      </p:sp>
    </p:spTree>
    <p:extLst>
      <p:ext uri="{BB962C8B-B14F-4D97-AF65-F5344CB8AC3E}">
        <p14:creationId xmlns:p14="http://schemas.microsoft.com/office/powerpoint/2010/main" val="1126663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2"/>
          <p:cNvSpPr>
            <a:spLocks noGrp="1"/>
          </p:cNvSpPr>
          <p:nvPr>
            <p:ph type="ctrTitle"/>
          </p:nvPr>
        </p:nvSpPr>
        <p:spPr>
          <a:xfrm>
            <a:off x="119743" y="155959"/>
            <a:ext cx="8926286" cy="1857898"/>
          </a:xfrm>
        </p:spPr>
        <p:txBody>
          <a:bodyPr/>
          <a:lstStyle/>
          <a:p>
            <a:pPr eaLnBrk="1" hangingPunct="1"/>
            <a:r>
              <a:rPr lang="es-ES_tradnl" dirty="0" smtClean="0"/>
              <a:t>El</a:t>
            </a:r>
            <a:r>
              <a:rPr lang="es-ES_tradnl" sz="5400" dirty="0" smtClean="0"/>
              <a:t> </a:t>
            </a:r>
            <a:r>
              <a:rPr lang="es-ES" sz="5400" dirty="0" smtClean="0">
                <a:solidFill>
                  <a:srgbClr val="FFC000"/>
                </a:solidFill>
                <a:latin typeface="Calibri" pitchFamily="34" charset="0"/>
              </a:rPr>
              <a:t>mayor </a:t>
            </a:r>
            <a:r>
              <a:rPr lang="es-ES_tradnl" sz="5400" dirty="0" smtClean="0">
                <a:solidFill>
                  <a:srgbClr val="FFC000"/>
                </a:solidFill>
              </a:rPr>
              <a:t>descubrimiento </a:t>
            </a:r>
            <a:r>
              <a:rPr lang="es-ES_tradnl" dirty="0" smtClean="0"/>
              <a:t>científico de los últimos </a:t>
            </a:r>
            <a:r>
              <a:rPr lang="es-ES" sz="5400" dirty="0" smtClean="0">
                <a:solidFill>
                  <a:srgbClr val="FFC000"/>
                </a:solidFill>
                <a:latin typeface="Calibri" pitchFamily="34" charset="0"/>
              </a:rPr>
              <a:t>50 años</a:t>
            </a:r>
            <a:endParaRPr lang="es-ES_tradnl" sz="5400" dirty="0" smtClean="0"/>
          </a:p>
        </p:txBody>
      </p:sp>
      <p:pic>
        <p:nvPicPr>
          <p:cNvPr id="3" name="Picture 2"/>
          <p:cNvPicPr>
            <a:picLocks noChangeAspect="1"/>
          </p:cNvPicPr>
          <p:nvPr/>
        </p:nvPicPr>
        <p:blipFill>
          <a:blip r:embed="rId2"/>
          <a:stretch>
            <a:fillRect/>
          </a:stretch>
        </p:blipFill>
        <p:spPr>
          <a:xfrm>
            <a:off x="119742" y="2457861"/>
            <a:ext cx="4227737" cy="4227737"/>
          </a:xfrm>
          <a:prstGeom prst="rect">
            <a:avLst/>
          </a:prstGeom>
        </p:spPr>
      </p:pic>
      <p:sp>
        <p:nvSpPr>
          <p:cNvPr id="4" name="Rectangle 3"/>
          <p:cNvSpPr/>
          <p:nvPr/>
        </p:nvSpPr>
        <p:spPr>
          <a:xfrm>
            <a:off x="559141" y="6320444"/>
            <a:ext cx="2939143" cy="369332"/>
          </a:xfrm>
          <a:prstGeom prst="rect">
            <a:avLst/>
          </a:prstGeom>
        </p:spPr>
        <p:txBody>
          <a:bodyPr wrap="square">
            <a:spAutoFit/>
          </a:bodyPr>
          <a:lstStyle/>
          <a:p>
            <a:r>
              <a:rPr lang="es-ES_tradnl" dirty="0" smtClean="0">
                <a:solidFill>
                  <a:prstClr val="white"/>
                </a:solidFill>
              </a:rPr>
              <a:t>Premio Nobel Física 2013</a:t>
            </a:r>
            <a:endParaRPr lang="en-US" dirty="0">
              <a:solidFill>
                <a:prstClr val="white"/>
              </a:solidFill>
            </a:endParaRPr>
          </a:p>
        </p:txBody>
      </p:sp>
      <p:pic>
        <p:nvPicPr>
          <p:cNvPr id="6" name="Picture 5" descr="Screen Shot 2013-10-23 at 10.54.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3143" y="2457861"/>
            <a:ext cx="4488395" cy="4231915"/>
          </a:xfrm>
          <a:prstGeom prst="rect">
            <a:avLst/>
          </a:prstGeom>
        </p:spPr>
      </p:pic>
    </p:spTree>
    <p:extLst>
      <p:ext uri="{BB962C8B-B14F-4D97-AF65-F5344CB8AC3E}">
        <p14:creationId xmlns:p14="http://schemas.microsoft.com/office/powerpoint/2010/main" val="11546228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2"/>
          <p:cNvSpPr>
            <a:spLocks noGrp="1"/>
          </p:cNvSpPr>
          <p:nvPr>
            <p:ph type="ctrTitle"/>
          </p:nvPr>
        </p:nvSpPr>
        <p:spPr>
          <a:xfrm>
            <a:off x="685800" y="2130425"/>
            <a:ext cx="7772400" cy="2180318"/>
          </a:xfrm>
        </p:spPr>
        <p:txBody>
          <a:bodyPr/>
          <a:lstStyle/>
          <a:p>
            <a:pPr eaLnBrk="1" hangingPunct="1"/>
            <a:r>
              <a:rPr lang="es-ES_tradnl" sz="6600" dirty="0" smtClean="0"/>
              <a:t>Y ahora...</a:t>
            </a:r>
            <a:br>
              <a:rPr lang="es-ES_tradnl" sz="6600" dirty="0" smtClean="0"/>
            </a:br>
            <a:r>
              <a:rPr lang="es-ES_tradnl" sz="6600" dirty="0" smtClean="0"/>
              <a:t>¿</a:t>
            </a:r>
            <a:r>
              <a:rPr lang="es-ES_tradnl" sz="11500" dirty="0" smtClean="0">
                <a:solidFill>
                  <a:srgbClr val="FFC000"/>
                </a:solidFill>
              </a:rPr>
              <a:t>qué</a:t>
            </a:r>
            <a:r>
              <a:rPr lang="es-ES_tradnl" sz="6600" dirty="0" smtClean="0"/>
              <a:t>?</a:t>
            </a:r>
          </a:p>
        </p:txBody>
      </p:sp>
    </p:spTree>
    <p:extLst>
      <p:ext uri="{BB962C8B-B14F-4D97-AF65-F5344CB8AC3E}">
        <p14:creationId xmlns:p14="http://schemas.microsoft.com/office/powerpoint/2010/main" val="21536382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cienceblogs.com/startswithabang/files/2010/07/AIPlan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9699" name="Title 3"/>
          <p:cNvSpPr>
            <a:spLocks noGrp="1"/>
          </p:cNvSpPr>
          <p:nvPr>
            <p:ph type="title"/>
          </p:nvPr>
        </p:nvSpPr>
        <p:spPr>
          <a:xfrm>
            <a:off x="97971" y="4"/>
            <a:ext cx="9046029" cy="816425"/>
          </a:xfrm>
          <a:prstGeom prst="roundRect">
            <a:avLst/>
          </a:prstGeom>
          <a:noFill/>
          <a:effectLst>
            <a:softEdge rad="127000"/>
          </a:effectLst>
        </p:spPr>
        <p:txBody>
          <a:bodyPr/>
          <a:lstStyle/>
          <a:p>
            <a:pPr eaLnBrk="1" hangingPunct="1"/>
            <a:r>
              <a:rPr lang="es-ES" dirty="0" smtClean="0">
                <a:latin typeface="Calibri" panose="020F0502020204030204" pitchFamily="34" charset="0"/>
              </a:rPr>
              <a:t>¿</a:t>
            </a:r>
            <a:r>
              <a:rPr lang="es-ES" sz="5400" dirty="0" smtClean="0">
                <a:solidFill>
                  <a:srgbClr val="FFC000"/>
                </a:solidFill>
                <a:latin typeface="Calibri" panose="020F0502020204030204" pitchFamily="34" charset="0"/>
              </a:rPr>
              <a:t>Qué más </a:t>
            </a:r>
            <a:r>
              <a:rPr lang="es-ES" dirty="0" smtClean="0">
                <a:latin typeface="Calibri" panose="020F0502020204030204" pitchFamily="34" charset="0"/>
              </a:rPr>
              <a:t>hay ahí fuera?</a:t>
            </a:r>
          </a:p>
        </p:txBody>
      </p:sp>
      <p:sp>
        <p:nvSpPr>
          <p:cNvPr id="2" name="1 CuadroTexto"/>
          <p:cNvSpPr txBox="1"/>
          <p:nvPr/>
        </p:nvSpPr>
        <p:spPr>
          <a:xfrm>
            <a:off x="1" y="6411685"/>
            <a:ext cx="4933723" cy="400110"/>
          </a:xfrm>
          <a:prstGeom prst="rect">
            <a:avLst/>
          </a:prstGeom>
          <a:noFill/>
        </p:spPr>
        <p:txBody>
          <a:bodyPr wrap="none" rtlCol="0">
            <a:spAutoFit/>
          </a:bodyPr>
          <a:lstStyle/>
          <a:p>
            <a:r>
              <a:rPr lang="es-ES" sz="2000" dirty="0" smtClean="0">
                <a:solidFill>
                  <a:prstClr val="white"/>
                </a:solidFill>
                <a:latin typeface="Calibri"/>
              </a:rPr>
              <a:t>Satélite </a:t>
            </a:r>
            <a:r>
              <a:rPr lang="es-ES" sz="2000" b="1" dirty="0" err="1" smtClean="0">
                <a:solidFill>
                  <a:prstClr val="white"/>
                </a:solidFill>
                <a:latin typeface="Calibri"/>
              </a:rPr>
              <a:t>Plank</a:t>
            </a:r>
            <a:r>
              <a:rPr lang="es-ES" sz="2000" dirty="0" smtClean="0">
                <a:solidFill>
                  <a:prstClr val="white"/>
                </a:solidFill>
                <a:latin typeface="Calibri"/>
              </a:rPr>
              <a:t> – Resultados de </a:t>
            </a:r>
            <a:r>
              <a:rPr lang="es-ES" sz="2000" b="1" dirty="0" smtClean="0">
                <a:solidFill>
                  <a:prstClr val="white"/>
                </a:solidFill>
                <a:latin typeface="Calibri"/>
              </a:rPr>
              <a:t>marzo de 2013</a:t>
            </a:r>
            <a:endParaRPr lang="es-ES" sz="2000" b="1" dirty="0">
              <a:solidFill>
                <a:prstClr val="white"/>
              </a:solidFill>
              <a:latin typeface="Calibri"/>
            </a:endParaRPr>
          </a:p>
        </p:txBody>
      </p:sp>
      <p:pic>
        <p:nvPicPr>
          <p:cNvPr id="2053" name="Picture 5"/>
          <p:cNvPicPr>
            <a:picLocks noChangeAspect="1" noChangeArrowheads="1"/>
          </p:cNvPicPr>
          <p:nvPr/>
        </p:nvPicPr>
        <p:blipFill rotWithShape="1">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l="8188" t="29647" r="42486" b="17537"/>
          <a:stretch/>
        </p:blipFill>
        <p:spPr bwMode="auto">
          <a:xfrm>
            <a:off x="5203371" y="4461615"/>
            <a:ext cx="3940630" cy="2373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95579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7200" y="133124"/>
            <a:ext cx="8229600" cy="868362"/>
          </a:xfrm>
        </p:spPr>
        <p:txBody>
          <a:bodyPr/>
          <a:lstStyle/>
          <a:p>
            <a:r>
              <a:rPr lang="es-ES" dirty="0" smtClean="0"/>
              <a:t>¿Dónde está la </a:t>
            </a:r>
            <a:r>
              <a:rPr lang="es-ES" sz="6000" dirty="0" smtClean="0">
                <a:solidFill>
                  <a:srgbClr val="FFC000"/>
                </a:solidFill>
              </a:rPr>
              <a:t>antimateria</a:t>
            </a:r>
            <a:r>
              <a:rPr lang="es-ES" dirty="0" smtClean="0"/>
              <a:t>?</a:t>
            </a:r>
            <a:endParaRPr lang="es-ES" dirty="0"/>
          </a:p>
        </p:txBody>
      </p:sp>
      <p:sp>
        <p:nvSpPr>
          <p:cNvPr id="5" name="4 Marcador de contenido"/>
          <p:cNvSpPr>
            <a:spLocks noGrp="1"/>
          </p:cNvSpPr>
          <p:nvPr>
            <p:ph idx="1"/>
          </p:nvPr>
        </p:nvSpPr>
        <p:spPr>
          <a:xfrm>
            <a:off x="2841171" y="1247775"/>
            <a:ext cx="6302829" cy="5468711"/>
          </a:xfrm>
        </p:spPr>
        <p:txBody>
          <a:bodyPr>
            <a:normAutofit fontScale="62500" lnSpcReduction="20000"/>
          </a:bodyPr>
          <a:lstStyle/>
          <a:p>
            <a:pPr marL="0" indent="0" defTabSz="914400">
              <a:buNone/>
            </a:pPr>
            <a:r>
              <a:rPr lang="en-US" altLang="es-ES" dirty="0">
                <a:latin typeface="+mj-lt"/>
                <a:ea typeface="ＭＳ Ｐゴシック" pitchFamily="34" charset="-128"/>
              </a:rPr>
              <a:t>Si el </a:t>
            </a:r>
            <a:r>
              <a:rPr lang="en-US" altLang="es-ES" dirty="0" err="1">
                <a:latin typeface="+mj-lt"/>
                <a:ea typeface="ＭＳ Ｐゴシック" pitchFamily="34" charset="-128"/>
              </a:rPr>
              <a:t>Universo</a:t>
            </a:r>
            <a:r>
              <a:rPr lang="en-US" altLang="es-ES" dirty="0">
                <a:latin typeface="+mj-lt"/>
                <a:ea typeface="ＭＳ Ｐゴシック" pitchFamily="34" charset="-128"/>
              </a:rPr>
              <a:t> </a:t>
            </a:r>
            <a:r>
              <a:rPr lang="en-US" altLang="es-ES" dirty="0" err="1">
                <a:latin typeface="+mj-lt"/>
                <a:ea typeface="ＭＳ Ｐゴシック" pitchFamily="34" charset="-128"/>
              </a:rPr>
              <a:t>comenzó</a:t>
            </a:r>
            <a:r>
              <a:rPr lang="en-US" altLang="es-ES" dirty="0">
                <a:latin typeface="+mj-lt"/>
                <a:ea typeface="ＭＳ Ｐゴシック" pitchFamily="34" charset="-128"/>
              </a:rPr>
              <a:t> </a:t>
            </a:r>
            <a:r>
              <a:rPr lang="en-US" altLang="es-ES" dirty="0" err="1">
                <a:latin typeface="+mj-lt"/>
                <a:ea typeface="ＭＳ Ｐゴシック" pitchFamily="34" charset="-128"/>
              </a:rPr>
              <a:t>puramente</a:t>
            </a:r>
            <a:r>
              <a:rPr lang="en-US" altLang="es-ES" dirty="0">
                <a:latin typeface="+mj-lt"/>
                <a:ea typeface="ＭＳ Ｐゴシック" pitchFamily="34" charset="-128"/>
              </a:rPr>
              <a:t> a </a:t>
            </a:r>
            <a:r>
              <a:rPr lang="en-US" altLang="es-ES" dirty="0" err="1">
                <a:latin typeface="+mj-lt"/>
                <a:ea typeface="ＭＳ Ｐゴシック" pitchFamily="34" charset="-128"/>
              </a:rPr>
              <a:t>partir</a:t>
            </a:r>
            <a:r>
              <a:rPr lang="en-US" altLang="es-ES" dirty="0">
                <a:latin typeface="+mj-lt"/>
                <a:ea typeface="ＭＳ Ｐゴシック" pitchFamily="34" charset="-128"/>
              </a:rPr>
              <a:t> de </a:t>
            </a:r>
            <a:r>
              <a:rPr lang="en-US" altLang="es-ES" dirty="0" err="1">
                <a:latin typeface="+mj-lt"/>
                <a:ea typeface="ＭＳ Ｐゴシック" pitchFamily="34" charset="-128"/>
              </a:rPr>
              <a:t>energía</a:t>
            </a:r>
            <a:r>
              <a:rPr lang="en-US" altLang="es-ES" dirty="0">
                <a:latin typeface="+mj-lt"/>
                <a:ea typeface="ＭＳ Ｐゴシック" pitchFamily="34" charset="-128"/>
              </a:rPr>
              <a:t> </a:t>
            </a:r>
            <a:r>
              <a:rPr lang="en-US" altLang="es-ES" dirty="0" err="1">
                <a:latin typeface="+mj-lt"/>
                <a:ea typeface="ＭＳ Ｐゴシック" pitchFamily="34" charset="-128"/>
              </a:rPr>
              <a:t>debería</a:t>
            </a:r>
            <a:r>
              <a:rPr lang="en-US" altLang="es-ES" dirty="0">
                <a:latin typeface="+mj-lt"/>
                <a:ea typeface="ＭＳ Ｐゴシック" pitchFamily="34" charset="-128"/>
              </a:rPr>
              <a:t> </a:t>
            </a:r>
            <a:r>
              <a:rPr lang="en-US" altLang="es-ES" dirty="0" err="1">
                <a:latin typeface="+mj-lt"/>
                <a:ea typeface="ＭＳ Ｐゴシック" pitchFamily="34" charset="-128"/>
              </a:rPr>
              <a:t>contener</a:t>
            </a:r>
            <a:r>
              <a:rPr lang="en-US" altLang="es-ES" dirty="0">
                <a:latin typeface="+mj-lt"/>
                <a:ea typeface="ＭＳ Ｐゴシック" pitchFamily="34" charset="-128"/>
              </a:rPr>
              <a:t> la </a:t>
            </a:r>
            <a:r>
              <a:rPr lang="en-US" altLang="es-ES" dirty="0" err="1">
                <a:solidFill>
                  <a:srgbClr val="FFC000"/>
                </a:solidFill>
                <a:latin typeface="+mj-lt"/>
                <a:ea typeface="ＭＳ Ｐゴシック" pitchFamily="34" charset="-128"/>
              </a:rPr>
              <a:t>misma</a:t>
            </a:r>
            <a:r>
              <a:rPr lang="en-US" altLang="es-ES" dirty="0">
                <a:solidFill>
                  <a:srgbClr val="FFC000"/>
                </a:solidFill>
                <a:latin typeface="+mj-lt"/>
                <a:ea typeface="ＭＳ Ｐゴシック" pitchFamily="34" charset="-128"/>
              </a:rPr>
              <a:t> </a:t>
            </a:r>
            <a:r>
              <a:rPr lang="en-US" altLang="es-ES" dirty="0" err="1">
                <a:solidFill>
                  <a:srgbClr val="FFC000"/>
                </a:solidFill>
                <a:latin typeface="+mj-lt"/>
                <a:ea typeface="ＭＳ Ｐゴシック" pitchFamily="34" charset="-128"/>
              </a:rPr>
              <a:t>cantidad</a:t>
            </a:r>
            <a:r>
              <a:rPr lang="en-US" altLang="es-ES" dirty="0">
                <a:solidFill>
                  <a:srgbClr val="FFC000"/>
                </a:solidFill>
                <a:latin typeface="+mj-lt"/>
                <a:ea typeface="ＭＳ Ｐゴシック" pitchFamily="34" charset="-128"/>
              </a:rPr>
              <a:t> de </a:t>
            </a:r>
            <a:r>
              <a:rPr lang="en-US" altLang="es-ES" dirty="0" err="1">
                <a:solidFill>
                  <a:srgbClr val="FFC000"/>
                </a:solidFill>
                <a:latin typeface="+mj-lt"/>
                <a:ea typeface="ＭＳ Ｐゴシック" pitchFamily="34" charset="-128"/>
              </a:rPr>
              <a:t>materia</a:t>
            </a:r>
            <a:r>
              <a:rPr lang="en-US" altLang="es-ES" dirty="0">
                <a:solidFill>
                  <a:srgbClr val="FFC000"/>
                </a:solidFill>
                <a:latin typeface="+mj-lt"/>
                <a:ea typeface="ＭＳ Ｐゴシック" pitchFamily="34" charset="-128"/>
              </a:rPr>
              <a:t> </a:t>
            </a:r>
            <a:r>
              <a:rPr lang="en-US" altLang="es-ES" dirty="0" err="1">
                <a:solidFill>
                  <a:srgbClr val="FFC000"/>
                </a:solidFill>
                <a:latin typeface="+mj-lt"/>
                <a:ea typeface="ＭＳ Ｐゴシック" pitchFamily="34" charset="-128"/>
              </a:rPr>
              <a:t>que</a:t>
            </a:r>
            <a:r>
              <a:rPr lang="en-US" altLang="es-ES" dirty="0">
                <a:solidFill>
                  <a:srgbClr val="FFC000"/>
                </a:solidFill>
                <a:latin typeface="+mj-lt"/>
                <a:ea typeface="ＭＳ Ｐゴシック" pitchFamily="34" charset="-128"/>
              </a:rPr>
              <a:t> de </a:t>
            </a:r>
            <a:r>
              <a:rPr lang="en-US" altLang="es-ES" dirty="0" err="1" smtClean="0">
                <a:solidFill>
                  <a:srgbClr val="FFC000"/>
                </a:solidFill>
                <a:latin typeface="+mj-lt"/>
                <a:ea typeface="ＭＳ Ｐゴシック" pitchFamily="34" charset="-128"/>
              </a:rPr>
              <a:t>antimateria</a:t>
            </a:r>
            <a:r>
              <a:rPr lang="en-US" altLang="es-ES" dirty="0" smtClean="0">
                <a:solidFill>
                  <a:srgbClr val="FFC000"/>
                </a:solidFill>
                <a:latin typeface="+mj-lt"/>
                <a:ea typeface="ＭＳ Ｐゴシック" pitchFamily="34" charset="-128"/>
              </a:rPr>
              <a:t>.</a:t>
            </a:r>
            <a:r>
              <a:rPr lang="en-US" altLang="es-ES" dirty="0" smtClean="0">
                <a:latin typeface="+mj-lt"/>
                <a:ea typeface="ＭＳ Ｐゴシック" pitchFamily="34" charset="-128"/>
              </a:rPr>
              <a:t> Si </a:t>
            </a:r>
            <a:r>
              <a:rPr lang="en-US" altLang="es-ES" dirty="0" err="1">
                <a:latin typeface="+mj-lt"/>
                <a:ea typeface="ＭＳ Ｐゴシック" pitchFamily="34" charset="-128"/>
              </a:rPr>
              <a:t>hubiese</a:t>
            </a:r>
            <a:r>
              <a:rPr lang="en-US" altLang="es-ES" dirty="0">
                <a:latin typeface="+mj-lt"/>
                <a:ea typeface="ＭＳ Ｐゴシック" pitchFamily="34" charset="-128"/>
              </a:rPr>
              <a:t> la </a:t>
            </a:r>
            <a:r>
              <a:rPr lang="en-US" altLang="es-ES" dirty="0" err="1">
                <a:latin typeface="+mj-lt"/>
                <a:ea typeface="ＭＳ Ｐゴシック" pitchFamily="34" charset="-128"/>
              </a:rPr>
              <a:t>misma</a:t>
            </a:r>
            <a:r>
              <a:rPr lang="en-US" altLang="es-ES" dirty="0">
                <a:latin typeface="+mj-lt"/>
                <a:ea typeface="ＭＳ Ｐゴシック" pitchFamily="34" charset="-128"/>
              </a:rPr>
              <a:t> </a:t>
            </a:r>
            <a:r>
              <a:rPr lang="en-US" altLang="es-ES" dirty="0" err="1">
                <a:latin typeface="+mj-lt"/>
                <a:ea typeface="ＭＳ Ｐゴシック" pitchFamily="34" charset="-128"/>
              </a:rPr>
              <a:t>cantidad</a:t>
            </a:r>
            <a:r>
              <a:rPr lang="en-US" altLang="es-ES" dirty="0">
                <a:latin typeface="+mj-lt"/>
                <a:ea typeface="ＭＳ Ｐゴシック" pitchFamily="34" charset="-128"/>
              </a:rPr>
              <a:t> de </a:t>
            </a:r>
            <a:r>
              <a:rPr lang="en-US" altLang="es-ES" dirty="0" err="1">
                <a:latin typeface="+mj-lt"/>
                <a:ea typeface="ＭＳ Ｐゴシック" pitchFamily="34" charset="-128"/>
              </a:rPr>
              <a:t>materia</a:t>
            </a:r>
            <a:r>
              <a:rPr lang="en-US" altLang="es-ES" dirty="0">
                <a:latin typeface="+mj-lt"/>
                <a:ea typeface="ＭＳ Ｐゴシック" pitchFamily="34" charset="-128"/>
              </a:rPr>
              <a:t> </a:t>
            </a:r>
            <a:r>
              <a:rPr lang="en-US" altLang="es-ES" dirty="0" err="1">
                <a:latin typeface="+mj-lt"/>
                <a:ea typeface="ＭＳ Ｐゴシック" pitchFamily="34" charset="-128"/>
              </a:rPr>
              <a:t>que</a:t>
            </a:r>
            <a:r>
              <a:rPr lang="en-US" altLang="es-ES" dirty="0">
                <a:latin typeface="+mj-lt"/>
                <a:ea typeface="ＭＳ Ｐゴシック" pitchFamily="34" charset="-128"/>
              </a:rPr>
              <a:t> </a:t>
            </a:r>
            <a:r>
              <a:rPr lang="en-US" altLang="es-ES" dirty="0" err="1">
                <a:latin typeface="+mj-lt"/>
                <a:ea typeface="ＭＳ Ｐゴシック" pitchFamily="34" charset="-128"/>
              </a:rPr>
              <a:t>antimateria</a:t>
            </a:r>
            <a:r>
              <a:rPr lang="en-US" altLang="es-ES" dirty="0">
                <a:latin typeface="+mj-lt"/>
                <a:ea typeface="ＭＳ Ｐゴシック" pitchFamily="34" charset="-128"/>
              </a:rPr>
              <a:t> </a:t>
            </a:r>
            <a:r>
              <a:rPr lang="en-US" altLang="es-ES" dirty="0">
                <a:solidFill>
                  <a:srgbClr val="FFC000"/>
                </a:solidFill>
                <a:latin typeface="+mj-lt"/>
                <a:ea typeface="ＭＳ Ｐゴシック" pitchFamily="34" charset="-128"/>
              </a:rPr>
              <a:t>se </a:t>
            </a:r>
            <a:r>
              <a:rPr lang="en-US" altLang="es-ES" dirty="0" err="1">
                <a:solidFill>
                  <a:srgbClr val="FFC000"/>
                </a:solidFill>
                <a:latin typeface="+mj-lt"/>
                <a:ea typeface="ＭＳ Ｐゴシック" pitchFamily="34" charset="-128"/>
              </a:rPr>
              <a:t>hubiera</a:t>
            </a:r>
            <a:r>
              <a:rPr lang="en-US" altLang="es-ES" dirty="0">
                <a:solidFill>
                  <a:srgbClr val="FFC000"/>
                </a:solidFill>
                <a:latin typeface="+mj-lt"/>
                <a:ea typeface="ＭＳ Ｐゴシック" pitchFamily="34" charset="-128"/>
              </a:rPr>
              <a:t> </a:t>
            </a:r>
            <a:r>
              <a:rPr lang="en-US" altLang="es-ES" dirty="0" err="1">
                <a:solidFill>
                  <a:srgbClr val="FFC000"/>
                </a:solidFill>
                <a:latin typeface="+mj-lt"/>
                <a:ea typeface="ＭＳ Ｐゴシック" pitchFamily="34" charset="-128"/>
              </a:rPr>
              <a:t>aniquilado</a:t>
            </a:r>
            <a:r>
              <a:rPr lang="en-US" altLang="es-ES" dirty="0">
                <a:solidFill>
                  <a:srgbClr val="FFC000"/>
                </a:solidFill>
                <a:latin typeface="+mj-lt"/>
                <a:ea typeface="ＭＳ Ｐゴシック" pitchFamily="34" charset="-128"/>
              </a:rPr>
              <a:t> </a:t>
            </a:r>
            <a:r>
              <a:rPr lang="en-US" altLang="es-ES" dirty="0" smtClean="0">
                <a:latin typeface="+mj-lt"/>
                <a:ea typeface="ＭＳ Ｐゴシック" pitchFamily="34" charset="-128"/>
              </a:rPr>
              <a:t>entre </a:t>
            </a:r>
            <a:r>
              <a:rPr lang="en-US" altLang="es-ES" dirty="0" err="1" smtClean="0">
                <a:latin typeface="+mj-lt"/>
                <a:ea typeface="ＭＳ Ｐゴシック" pitchFamily="34" charset="-128"/>
              </a:rPr>
              <a:t>sí</a:t>
            </a:r>
            <a:r>
              <a:rPr lang="en-US" altLang="es-ES" dirty="0" smtClean="0">
                <a:latin typeface="+mj-lt"/>
                <a:ea typeface="ＭＳ Ｐゴシック" pitchFamily="34" charset="-128"/>
              </a:rPr>
              <a:t>.</a:t>
            </a:r>
            <a:endParaRPr lang="en-US" altLang="es-ES" dirty="0">
              <a:latin typeface="+mj-lt"/>
              <a:ea typeface="ＭＳ Ｐゴシック" pitchFamily="34" charset="-128"/>
            </a:endParaRPr>
          </a:p>
          <a:p>
            <a:pPr defTabSz="914400"/>
            <a:endParaRPr lang="en-US" altLang="es-ES" dirty="0">
              <a:latin typeface="+mj-lt"/>
              <a:ea typeface="ＭＳ Ｐゴシック" pitchFamily="34" charset="-128"/>
            </a:endParaRPr>
          </a:p>
          <a:p>
            <a:pPr marL="0" indent="0" defTabSz="914400">
              <a:buNone/>
            </a:pPr>
            <a:r>
              <a:rPr lang="en-US" altLang="es-ES" dirty="0" err="1" smtClean="0">
                <a:solidFill>
                  <a:srgbClr val="FFC000"/>
                </a:solidFill>
                <a:latin typeface="+mj-lt"/>
                <a:ea typeface="ＭＳ Ｐゴシック" pitchFamily="34" charset="-128"/>
              </a:rPr>
              <a:t>Pero</a:t>
            </a:r>
            <a:r>
              <a:rPr lang="en-US" altLang="es-ES" dirty="0" smtClean="0">
                <a:solidFill>
                  <a:srgbClr val="FFC000"/>
                </a:solidFill>
                <a:latin typeface="+mj-lt"/>
                <a:ea typeface="ＭＳ Ｐゴシック" pitchFamily="34" charset="-128"/>
              </a:rPr>
              <a:t> </a:t>
            </a:r>
            <a:r>
              <a:rPr lang="en-US" altLang="es-ES" dirty="0" err="1" smtClean="0">
                <a:solidFill>
                  <a:srgbClr val="FFC000"/>
                </a:solidFill>
                <a:latin typeface="+mj-lt"/>
                <a:ea typeface="ＭＳ Ｐゴシック" pitchFamily="34" charset="-128"/>
              </a:rPr>
              <a:t>aún</a:t>
            </a:r>
            <a:r>
              <a:rPr lang="en-US" altLang="es-ES" dirty="0" smtClean="0">
                <a:solidFill>
                  <a:srgbClr val="FFC000"/>
                </a:solidFill>
                <a:latin typeface="+mj-lt"/>
                <a:ea typeface="ＭＳ Ｐゴシック" pitchFamily="34" charset="-128"/>
              </a:rPr>
              <a:t> </a:t>
            </a:r>
            <a:r>
              <a:rPr lang="en-US" altLang="es-ES" dirty="0" err="1">
                <a:solidFill>
                  <a:srgbClr val="FFC000"/>
                </a:solidFill>
                <a:latin typeface="+mj-lt"/>
                <a:ea typeface="ＭＳ Ｐゴシック" pitchFamily="34" charset="-128"/>
              </a:rPr>
              <a:t>estamos</a:t>
            </a:r>
            <a:r>
              <a:rPr lang="en-US" altLang="es-ES" dirty="0">
                <a:solidFill>
                  <a:srgbClr val="FFC000"/>
                </a:solidFill>
                <a:latin typeface="+mj-lt"/>
                <a:ea typeface="ＭＳ Ｐゴシック" pitchFamily="34" charset="-128"/>
              </a:rPr>
              <a:t> </a:t>
            </a:r>
            <a:r>
              <a:rPr lang="en-US" altLang="es-ES" dirty="0" err="1" smtClean="0">
                <a:solidFill>
                  <a:srgbClr val="FFC000"/>
                </a:solidFill>
                <a:latin typeface="+mj-lt"/>
                <a:ea typeface="ＭＳ Ｐゴシック" pitchFamily="34" charset="-128"/>
              </a:rPr>
              <a:t>aquí</a:t>
            </a:r>
            <a:r>
              <a:rPr lang="en-US" altLang="es-ES" dirty="0" smtClean="0">
                <a:latin typeface="+mj-lt"/>
                <a:ea typeface="ＭＳ Ｐゴシック" pitchFamily="34" charset="-128"/>
              </a:rPr>
              <a:t> y no </a:t>
            </a:r>
            <a:r>
              <a:rPr lang="en-US" altLang="es-ES" dirty="0">
                <a:latin typeface="+mj-lt"/>
                <a:ea typeface="ＭＳ Ｐゴシック" pitchFamily="34" charset="-128"/>
              </a:rPr>
              <a:t>se ha </a:t>
            </a:r>
            <a:r>
              <a:rPr lang="en-US" altLang="es-ES" dirty="0" err="1">
                <a:latin typeface="+mj-lt"/>
                <a:ea typeface="ＭＳ Ｐゴシック" pitchFamily="34" charset="-128"/>
              </a:rPr>
              <a:t>encontrado</a:t>
            </a:r>
            <a:r>
              <a:rPr lang="en-US" altLang="es-ES" dirty="0">
                <a:latin typeface="+mj-lt"/>
                <a:ea typeface="ＭＳ Ｐゴシック" pitchFamily="34" charset="-128"/>
              </a:rPr>
              <a:t> </a:t>
            </a:r>
            <a:r>
              <a:rPr lang="en-US" altLang="es-ES" dirty="0" err="1">
                <a:latin typeface="+mj-lt"/>
                <a:ea typeface="ＭＳ Ｐゴシック" pitchFamily="34" charset="-128"/>
              </a:rPr>
              <a:t>evidencia</a:t>
            </a:r>
            <a:r>
              <a:rPr lang="en-US" altLang="es-ES" dirty="0">
                <a:latin typeface="+mj-lt"/>
                <a:ea typeface="ＭＳ Ｐゴシック" pitchFamily="34" charset="-128"/>
              </a:rPr>
              <a:t> </a:t>
            </a:r>
            <a:r>
              <a:rPr lang="en-US" altLang="es-ES" dirty="0" err="1">
                <a:latin typeface="+mj-lt"/>
                <a:ea typeface="ＭＳ Ｐゴシック" pitchFamily="34" charset="-128"/>
              </a:rPr>
              <a:t>para</a:t>
            </a:r>
            <a:r>
              <a:rPr lang="en-US" altLang="es-ES" dirty="0">
                <a:latin typeface="+mj-lt"/>
                <a:ea typeface="ＭＳ Ｐゴシック" pitchFamily="34" charset="-128"/>
              </a:rPr>
              <a:t> </a:t>
            </a:r>
            <a:r>
              <a:rPr lang="en-US" altLang="es-ES" dirty="0" err="1">
                <a:latin typeface="+mj-lt"/>
                <a:ea typeface="ＭＳ Ｐゴシック" pitchFamily="34" charset="-128"/>
              </a:rPr>
              <a:t>aglomeraciones</a:t>
            </a:r>
            <a:r>
              <a:rPr lang="en-US" altLang="es-ES" dirty="0">
                <a:latin typeface="+mj-lt"/>
                <a:ea typeface="ＭＳ Ｐゴシック" pitchFamily="34" charset="-128"/>
              </a:rPr>
              <a:t> de </a:t>
            </a:r>
            <a:r>
              <a:rPr lang="en-US" altLang="es-ES" dirty="0" err="1">
                <a:latin typeface="+mj-lt"/>
                <a:ea typeface="ＭＳ Ｐゴシック" pitchFamily="34" charset="-128"/>
              </a:rPr>
              <a:t>antimateria</a:t>
            </a:r>
            <a:r>
              <a:rPr lang="en-US" altLang="es-ES" dirty="0">
                <a:latin typeface="+mj-lt"/>
                <a:ea typeface="ＭＳ Ｐゴシック" pitchFamily="34" charset="-128"/>
              </a:rPr>
              <a:t>.</a:t>
            </a:r>
          </a:p>
          <a:p>
            <a:pPr defTabSz="914400"/>
            <a:endParaRPr lang="en-US" altLang="es-ES" dirty="0">
              <a:latin typeface="+mj-lt"/>
              <a:ea typeface="ＭＳ Ｐゴシック" pitchFamily="34" charset="-128"/>
            </a:endParaRPr>
          </a:p>
          <a:p>
            <a:pPr marL="0" indent="0" defTabSz="914400">
              <a:buNone/>
            </a:pPr>
            <a:r>
              <a:rPr lang="en-US" altLang="es-ES" dirty="0" err="1">
                <a:latin typeface="+mj-lt"/>
                <a:ea typeface="ＭＳ Ｐゴシック" pitchFamily="34" charset="-128"/>
              </a:rPr>
              <a:t>Por</a:t>
            </a:r>
            <a:r>
              <a:rPr lang="en-US" altLang="es-ES" dirty="0">
                <a:latin typeface="+mj-lt"/>
                <a:ea typeface="ＭＳ Ｐゴシック" pitchFamily="34" charset="-128"/>
              </a:rPr>
              <a:t> </a:t>
            </a:r>
            <a:r>
              <a:rPr lang="en-US" altLang="es-ES" dirty="0" err="1">
                <a:solidFill>
                  <a:srgbClr val="FFC000"/>
                </a:solidFill>
                <a:latin typeface="+mj-lt"/>
                <a:ea typeface="ＭＳ Ｐゴシック" pitchFamily="34" charset="-128"/>
              </a:rPr>
              <a:t>cada</a:t>
            </a:r>
            <a:r>
              <a:rPr lang="en-US" altLang="es-ES" dirty="0">
                <a:solidFill>
                  <a:srgbClr val="FFC000"/>
                </a:solidFill>
                <a:latin typeface="+mj-lt"/>
                <a:ea typeface="ＭＳ Ｐゴシック" pitchFamily="34" charset="-128"/>
              </a:rPr>
              <a:t> 10</a:t>
            </a:r>
            <a:r>
              <a:rPr lang="en-US" altLang="es-ES" baseline="30000" dirty="0">
                <a:solidFill>
                  <a:srgbClr val="FFC000"/>
                </a:solidFill>
                <a:latin typeface="+mj-lt"/>
                <a:ea typeface="ＭＳ Ｐゴシック" pitchFamily="34" charset="-128"/>
              </a:rPr>
              <a:t>9</a:t>
            </a:r>
            <a:r>
              <a:rPr lang="en-US" altLang="es-ES" dirty="0">
                <a:solidFill>
                  <a:srgbClr val="FFC000"/>
                </a:solidFill>
                <a:latin typeface="+mj-lt"/>
                <a:ea typeface="ＭＳ Ｐゴシック" pitchFamily="34" charset="-128"/>
              </a:rPr>
              <a:t> pares</a:t>
            </a:r>
            <a:r>
              <a:rPr lang="en-US" altLang="es-ES" dirty="0">
                <a:latin typeface="+mj-lt"/>
                <a:ea typeface="ＭＳ Ｐゴシック" pitchFamily="34" charset="-128"/>
              </a:rPr>
              <a:t> de </a:t>
            </a:r>
            <a:r>
              <a:rPr lang="en-US" altLang="es-ES" dirty="0" err="1">
                <a:latin typeface="+mj-lt"/>
                <a:ea typeface="ＭＳ Ｐゴシック" pitchFamily="34" charset="-128"/>
              </a:rPr>
              <a:t>partículas-antipartículas</a:t>
            </a:r>
            <a:r>
              <a:rPr lang="en-US" altLang="es-ES" dirty="0">
                <a:latin typeface="+mj-lt"/>
                <a:ea typeface="ＭＳ Ｐゴシック" pitchFamily="34" charset="-128"/>
              </a:rPr>
              <a:t> </a:t>
            </a:r>
            <a:r>
              <a:rPr lang="en-US" altLang="es-ES" dirty="0" err="1">
                <a:latin typeface="+mj-lt"/>
                <a:ea typeface="ＭＳ Ｐゴシック" pitchFamily="34" charset="-128"/>
              </a:rPr>
              <a:t>producidas</a:t>
            </a:r>
            <a:r>
              <a:rPr lang="en-US" altLang="es-ES" dirty="0">
                <a:latin typeface="+mj-lt"/>
                <a:ea typeface="ＭＳ Ｐゴシック" pitchFamily="34" charset="-128"/>
              </a:rPr>
              <a:t>  en la </a:t>
            </a:r>
            <a:r>
              <a:rPr lang="en-US" altLang="es-ES" dirty="0" err="1">
                <a:latin typeface="+mj-lt"/>
                <a:ea typeface="ＭＳ Ｐゴシック" pitchFamily="34" charset="-128"/>
              </a:rPr>
              <a:t>llamada</a:t>
            </a:r>
            <a:r>
              <a:rPr lang="en-US" altLang="es-ES" dirty="0">
                <a:latin typeface="+mj-lt"/>
                <a:ea typeface="ＭＳ Ｐゴシック" pitchFamily="34" charset="-128"/>
              </a:rPr>
              <a:t> </a:t>
            </a:r>
            <a:r>
              <a:rPr lang="en-US" altLang="es-ES" dirty="0" err="1">
                <a:latin typeface="+mj-lt"/>
                <a:ea typeface="ＭＳ Ｐゴシック" pitchFamily="34" charset="-128"/>
              </a:rPr>
              <a:t>bariogénesis</a:t>
            </a:r>
            <a:r>
              <a:rPr lang="en-US" altLang="es-ES" dirty="0">
                <a:latin typeface="+mj-lt"/>
                <a:ea typeface="ＭＳ Ｐゴシック" pitchFamily="34" charset="-128"/>
              </a:rPr>
              <a:t> (10</a:t>
            </a:r>
            <a:r>
              <a:rPr lang="en-US" altLang="es-ES" baseline="30000" dirty="0">
                <a:latin typeface="+mj-lt"/>
                <a:ea typeface="ＭＳ Ｐゴシック" pitchFamily="34" charset="-128"/>
              </a:rPr>
              <a:t>-6</a:t>
            </a:r>
            <a:r>
              <a:rPr lang="en-US" altLang="es-ES" dirty="0">
                <a:latin typeface="+mj-lt"/>
                <a:ea typeface="ＭＳ Ｐゴシック" pitchFamily="34" charset="-128"/>
              </a:rPr>
              <a:t> </a:t>
            </a:r>
            <a:r>
              <a:rPr lang="en-US" altLang="es-ES" dirty="0" err="1">
                <a:latin typeface="+mj-lt"/>
                <a:ea typeface="ＭＳ Ｐゴシック" pitchFamily="34" charset="-128"/>
              </a:rPr>
              <a:t>segundos</a:t>
            </a:r>
            <a:r>
              <a:rPr lang="en-US" altLang="es-ES" dirty="0">
                <a:latin typeface="+mj-lt"/>
                <a:ea typeface="ＭＳ Ｐゴシック" pitchFamily="34" charset="-128"/>
              </a:rPr>
              <a:t> </a:t>
            </a:r>
            <a:r>
              <a:rPr lang="en-US" altLang="es-ES" dirty="0" err="1">
                <a:latin typeface="+mj-lt"/>
                <a:ea typeface="ＭＳ Ｐゴシック" pitchFamily="34" charset="-128"/>
              </a:rPr>
              <a:t>después</a:t>
            </a:r>
            <a:r>
              <a:rPr lang="en-US" altLang="es-ES" dirty="0">
                <a:latin typeface="+mj-lt"/>
                <a:ea typeface="ＭＳ Ｐゴシック" pitchFamily="34" charset="-128"/>
              </a:rPr>
              <a:t> del  Big Bang), </a:t>
            </a:r>
            <a:r>
              <a:rPr lang="en-US" altLang="es-ES" dirty="0" err="1">
                <a:latin typeface="+mj-lt"/>
                <a:ea typeface="ＭＳ Ｐゴシック" pitchFamily="34" charset="-128"/>
              </a:rPr>
              <a:t>parece</a:t>
            </a:r>
            <a:r>
              <a:rPr lang="en-US" altLang="es-ES" dirty="0">
                <a:latin typeface="+mj-lt"/>
                <a:ea typeface="ＭＳ Ｐゴシック" pitchFamily="34" charset="-128"/>
              </a:rPr>
              <a:t> </a:t>
            </a:r>
            <a:r>
              <a:rPr lang="en-US" altLang="es-ES" dirty="0" err="1">
                <a:latin typeface="+mj-lt"/>
                <a:ea typeface="ＭＳ Ｐゴシック" pitchFamily="34" charset="-128"/>
              </a:rPr>
              <a:t>que</a:t>
            </a:r>
            <a:r>
              <a:rPr lang="en-US" altLang="es-ES" dirty="0">
                <a:latin typeface="+mj-lt"/>
                <a:ea typeface="ＭＳ Ｐゴシック" pitchFamily="34" charset="-128"/>
              </a:rPr>
              <a:t> hay un </a:t>
            </a:r>
            <a:r>
              <a:rPr lang="en-US" altLang="es-ES" dirty="0" err="1">
                <a:solidFill>
                  <a:srgbClr val="FFC000"/>
                </a:solidFill>
                <a:latin typeface="+mj-lt"/>
                <a:ea typeface="ＭＳ Ｐゴシック" pitchFamily="34" charset="-128"/>
              </a:rPr>
              <a:t>exceso</a:t>
            </a:r>
            <a:r>
              <a:rPr lang="en-US" altLang="es-ES" dirty="0">
                <a:solidFill>
                  <a:srgbClr val="FFC000"/>
                </a:solidFill>
                <a:latin typeface="+mj-lt"/>
                <a:ea typeface="ＭＳ Ｐゴシック" pitchFamily="34" charset="-128"/>
              </a:rPr>
              <a:t> de 1 </a:t>
            </a:r>
            <a:r>
              <a:rPr lang="en-US" altLang="es-ES" dirty="0" err="1" smtClean="0">
                <a:solidFill>
                  <a:srgbClr val="FFC000"/>
                </a:solidFill>
                <a:latin typeface="+mj-lt"/>
                <a:ea typeface="ＭＳ Ｐゴシック" pitchFamily="34" charset="-128"/>
              </a:rPr>
              <a:t>partícula</a:t>
            </a:r>
            <a:r>
              <a:rPr lang="en-US" altLang="es-ES" dirty="0">
                <a:latin typeface="+mj-lt"/>
                <a:ea typeface="ＭＳ Ｐゴシック" pitchFamily="34" charset="-128"/>
              </a:rPr>
              <a:t> </a:t>
            </a:r>
            <a:endParaRPr lang="en-US" altLang="es-ES" dirty="0" smtClean="0">
              <a:latin typeface="+mj-lt"/>
              <a:ea typeface="ＭＳ Ｐゴシック" pitchFamily="34" charset="-128"/>
            </a:endParaRPr>
          </a:p>
          <a:p>
            <a:pPr marL="0" indent="0" defTabSz="914400">
              <a:buNone/>
            </a:pPr>
            <a:r>
              <a:rPr lang="en-US" altLang="es-ES" dirty="0" smtClean="0">
                <a:latin typeface="+mj-lt"/>
                <a:ea typeface="ＭＳ Ｐゴシック" pitchFamily="34" charset="-128"/>
                <a:sym typeface="Wingdings" panose="05000000000000000000" pitchFamily="2" charset="2"/>
              </a:rPr>
              <a:t> </a:t>
            </a:r>
            <a:r>
              <a:rPr lang="en-US" altLang="es-ES" dirty="0" smtClean="0">
                <a:solidFill>
                  <a:srgbClr val="FFC000"/>
                </a:solidFill>
                <a:latin typeface="+mj-lt"/>
                <a:ea typeface="ＭＳ Ｐゴシック" pitchFamily="34" charset="-128"/>
                <a:sym typeface="Wingdings" panose="05000000000000000000" pitchFamily="2" charset="2"/>
              </a:rPr>
              <a:t>T</a:t>
            </a:r>
            <a:r>
              <a:rPr lang="en-US" altLang="es-ES" dirty="0" smtClean="0">
                <a:solidFill>
                  <a:srgbClr val="FFC000"/>
                </a:solidFill>
                <a:latin typeface="+mj-lt"/>
                <a:ea typeface="ＭＳ Ｐゴシック" pitchFamily="34" charset="-128"/>
              </a:rPr>
              <a:t>ODO </a:t>
            </a:r>
            <a:r>
              <a:rPr lang="en-US" altLang="es-ES" dirty="0">
                <a:solidFill>
                  <a:srgbClr val="FFC000"/>
                </a:solidFill>
                <a:latin typeface="+mj-lt"/>
                <a:ea typeface="ＭＳ Ｐゴシック" pitchFamily="34" charset="-128"/>
              </a:rPr>
              <a:t>LO QUE SE VE EN EL UNIVERSO HOY </a:t>
            </a:r>
            <a:r>
              <a:rPr lang="en-US" altLang="es-ES" dirty="0" err="1">
                <a:solidFill>
                  <a:srgbClr val="FFC000"/>
                </a:solidFill>
                <a:latin typeface="+mj-lt"/>
                <a:ea typeface="ＭＳ Ｐゴシック" pitchFamily="34" charset="-128"/>
              </a:rPr>
              <a:t>es</a:t>
            </a:r>
            <a:r>
              <a:rPr lang="en-US" altLang="es-ES" dirty="0">
                <a:solidFill>
                  <a:srgbClr val="FFC000"/>
                </a:solidFill>
                <a:latin typeface="+mj-lt"/>
                <a:ea typeface="ＭＳ Ｐゴシック" pitchFamily="34" charset="-128"/>
              </a:rPr>
              <a:t> </a:t>
            </a:r>
            <a:r>
              <a:rPr lang="en-US" altLang="es-ES" dirty="0" err="1">
                <a:solidFill>
                  <a:srgbClr val="FFC000"/>
                </a:solidFill>
                <a:latin typeface="+mj-lt"/>
                <a:ea typeface="ＭＳ Ｐゴシック" pitchFamily="34" charset="-128"/>
              </a:rPr>
              <a:t>ese</a:t>
            </a:r>
            <a:r>
              <a:rPr lang="en-US" altLang="es-ES" dirty="0">
                <a:solidFill>
                  <a:srgbClr val="FFC000"/>
                </a:solidFill>
                <a:latin typeface="+mj-lt"/>
                <a:ea typeface="ＭＳ Ｐゴシック" pitchFamily="34" charset="-128"/>
              </a:rPr>
              <a:t> </a:t>
            </a:r>
            <a:r>
              <a:rPr lang="en-US" altLang="es-ES" dirty="0" err="1">
                <a:solidFill>
                  <a:srgbClr val="FFC000"/>
                </a:solidFill>
                <a:latin typeface="+mj-lt"/>
                <a:ea typeface="ＭＳ Ｐゴシック" pitchFamily="34" charset="-128"/>
              </a:rPr>
              <a:t>exceso</a:t>
            </a:r>
            <a:r>
              <a:rPr lang="en-US" altLang="es-ES" dirty="0">
                <a:solidFill>
                  <a:srgbClr val="FFC000"/>
                </a:solidFill>
                <a:latin typeface="+mj-lt"/>
                <a:ea typeface="ＭＳ Ｐゴシック" pitchFamily="34" charset="-128"/>
              </a:rPr>
              <a:t> </a:t>
            </a:r>
            <a:endParaRPr lang="en-US" altLang="es-ES" dirty="0" smtClean="0">
              <a:latin typeface="+mj-lt"/>
              <a:ea typeface="ＭＳ Ｐゴシック" pitchFamily="34" charset="-128"/>
            </a:endParaRPr>
          </a:p>
          <a:p>
            <a:pPr marL="0" indent="0" defTabSz="914400">
              <a:buNone/>
            </a:pPr>
            <a:endParaRPr lang="en-US" altLang="es-ES" dirty="0">
              <a:latin typeface="+mj-lt"/>
              <a:ea typeface="ＭＳ Ｐゴシック" pitchFamily="34" charset="-128"/>
            </a:endParaRPr>
          </a:p>
          <a:p>
            <a:pPr marL="0" indent="0" defTabSz="914400">
              <a:buNone/>
            </a:pPr>
            <a:r>
              <a:rPr lang="en-US" altLang="es-ES" sz="4200" b="1" dirty="0" err="1" smtClean="0">
                <a:solidFill>
                  <a:srgbClr val="FFC000"/>
                </a:solidFill>
                <a:latin typeface="+mj-lt"/>
                <a:ea typeface="ＭＳ Ｐゴシック" pitchFamily="34" charset="-128"/>
              </a:rPr>
              <a:t>Algunas</a:t>
            </a:r>
            <a:r>
              <a:rPr lang="en-US" altLang="es-ES" sz="4200" b="1" dirty="0" smtClean="0">
                <a:solidFill>
                  <a:srgbClr val="FFC000"/>
                </a:solidFill>
                <a:latin typeface="+mj-lt"/>
                <a:ea typeface="ＭＳ Ｐゴシック" pitchFamily="34" charset="-128"/>
              </a:rPr>
              <a:t> </a:t>
            </a:r>
            <a:r>
              <a:rPr lang="en-US" altLang="es-ES" sz="4200" b="1" dirty="0" err="1">
                <a:solidFill>
                  <a:srgbClr val="FFC000"/>
                </a:solidFill>
                <a:latin typeface="+mj-lt"/>
                <a:ea typeface="ＭＳ Ｐゴシック" pitchFamily="34" charset="-128"/>
              </a:rPr>
              <a:t>leyes</a:t>
            </a:r>
            <a:r>
              <a:rPr lang="en-US" altLang="es-ES" sz="4200" b="1" dirty="0">
                <a:solidFill>
                  <a:srgbClr val="FFC000"/>
                </a:solidFill>
                <a:latin typeface="+mj-lt"/>
                <a:ea typeface="ＭＳ Ｐゴシック" pitchFamily="34" charset="-128"/>
              </a:rPr>
              <a:t> de la </a:t>
            </a:r>
            <a:r>
              <a:rPr lang="en-US" altLang="es-ES" sz="4200" b="1" dirty="0" err="1" smtClean="0">
                <a:solidFill>
                  <a:srgbClr val="FFC000"/>
                </a:solidFill>
                <a:latin typeface="+mj-lt"/>
                <a:ea typeface="ＭＳ Ｐゴシック" pitchFamily="34" charset="-128"/>
              </a:rPr>
              <a:t>Naturaleza</a:t>
            </a:r>
            <a:r>
              <a:rPr lang="en-US" altLang="es-ES" sz="4200" b="1" dirty="0" smtClean="0">
                <a:solidFill>
                  <a:srgbClr val="FFC000"/>
                </a:solidFill>
                <a:latin typeface="+mj-lt"/>
                <a:ea typeface="ＭＳ Ｐゴシック" pitchFamily="34" charset="-128"/>
              </a:rPr>
              <a:t> </a:t>
            </a:r>
            <a:r>
              <a:rPr lang="en-US" altLang="es-ES" sz="4200" b="1" dirty="0" err="1" smtClean="0">
                <a:solidFill>
                  <a:srgbClr val="FFC000"/>
                </a:solidFill>
                <a:latin typeface="+mj-lt"/>
                <a:ea typeface="ＭＳ Ｐゴシック" pitchFamily="34" charset="-128"/>
              </a:rPr>
              <a:t>podrían</a:t>
            </a:r>
            <a:r>
              <a:rPr lang="en-US" altLang="es-ES" sz="4200" b="1" dirty="0" smtClean="0">
                <a:solidFill>
                  <a:srgbClr val="FFC000"/>
                </a:solidFill>
                <a:latin typeface="+mj-lt"/>
                <a:ea typeface="ＭＳ Ｐゴシック" pitchFamily="34" charset="-128"/>
              </a:rPr>
              <a:t> </a:t>
            </a:r>
            <a:r>
              <a:rPr lang="en-US" altLang="es-ES" sz="4200" b="1" dirty="0">
                <a:solidFill>
                  <a:srgbClr val="FFC000"/>
                </a:solidFill>
                <a:latin typeface="+mj-lt"/>
                <a:ea typeface="ＭＳ Ｐゴシック" pitchFamily="34" charset="-128"/>
              </a:rPr>
              <a:t>no </a:t>
            </a:r>
            <a:r>
              <a:rPr lang="en-US" altLang="es-ES" sz="4200" b="1" dirty="0" err="1">
                <a:solidFill>
                  <a:srgbClr val="FFC000"/>
                </a:solidFill>
                <a:latin typeface="+mj-lt"/>
                <a:ea typeface="ＭＳ Ｐゴシック" pitchFamily="34" charset="-128"/>
              </a:rPr>
              <a:t>ser</a:t>
            </a:r>
            <a:r>
              <a:rPr lang="en-US" altLang="es-ES" sz="4200" b="1" dirty="0">
                <a:solidFill>
                  <a:srgbClr val="FFC000"/>
                </a:solidFill>
                <a:latin typeface="+mj-lt"/>
                <a:ea typeface="ＭＳ Ｐゴシック" pitchFamily="34" charset="-128"/>
              </a:rPr>
              <a:t> </a:t>
            </a:r>
            <a:r>
              <a:rPr lang="en-US" altLang="es-ES" sz="4200" b="1" i="1" dirty="0">
                <a:solidFill>
                  <a:srgbClr val="FFC000"/>
                </a:solidFill>
                <a:latin typeface="+mj-lt"/>
                <a:ea typeface="ＭＳ Ｐゴシック" pitchFamily="34" charset="-128"/>
              </a:rPr>
              <a:t>IMPARCIALES</a:t>
            </a:r>
            <a:r>
              <a:rPr lang="en-US" altLang="es-ES" sz="4200" b="1" dirty="0">
                <a:solidFill>
                  <a:srgbClr val="FFC000"/>
                </a:solidFill>
                <a:latin typeface="+mj-lt"/>
                <a:ea typeface="ＭＳ Ｐゴシック" pitchFamily="34" charset="-128"/>
              </a:rPr>
              <a:t> entre </a:t>
            </a:r>
            <a:r>
              <a:rPr lang="en-US" altLang="es-ES" sz="4200" b="1" dirty="0" err="1">
                <a:solidFill>
                  <a:srgbClr val="FFC000"/>
                </a:solidFill>
                <a:latin typeface="+mj-lt"/>
                <a:ea typeface="ＭＳ Ｐゴシック" pitchFamily="34" charset="-128"/>
              </a:rPr>
              <a:t>materia</a:t>
            </a:r>
            <a:r>
              <a:rPr lang="en-US" altLang="es-ES" sz="4200" b="1" dirty="0">
                <a:solidFill>
                  <a:srgbClr val="FFC000"/>
                </a:solidFill>
                <a:latin typeface="+mj-lt"/>
                <a:ea typeface="ＭＳ Ｐゴシック" pitchFamily="34" charset="-128"/>
              </a:rPr>
              <a:t> y </a:t>
            </a:r>
            <a:r>
              <a:rPr lang="en-US" altLang="es-ES" sz="4200" b="1" dirty="0" err="1">
                <a:solidFill>
                  <a:srgbClr val="FFC000"/>
                </a:solidFill>
                <a:latin typeface="+mj-lt"/>
                <a:ea typeface="ＭＳ Ｐゴシック" pitchFamily="34" charset="-128"/>
              </a:rPr>
              <a:t>antimateria</a:t>
            </a:r>
            <a:r>
              <a:rPr lang="en-US" altLang="es-ES" sz="4200" b="1" dirty="0">
                <a:solidFill>
                  <a:srgbClr val="FFC000"/>
                </a:solidFill>
                <a:latin typeface="+mj-lt"/>
                <a:ea typeface="ＭＳ Ｐゴシック" pitchFamily="34" charset="-128"/>
              </a:rPr>
              <a:t> (</a:t>
            </a:r>
            <a:r>
              <a:rPr lang="en-US" altLang="es-ES" sz="4200" b="1" i="1" dirty="0">
                <a:solidFill>
                  <a:srgbClr val="FFC000"/>
                </a:solidFill>
                <a:latin typeface="+mj-lt"/>
                <a:ea typeface="ＭＳ Ｐゴシック" pitchFamily="34" charset="-128"/>
              </a:rPr>
              <a:t>Charge-Parity Violation</a:t>
            </a:r>
            <a:r>
              <a:rPr lang="en-US" altLang="es-ES" sz="4200" b="1" dirty="0" smtClean="0">
                <a:solidFill>
                  <a:srgbClr val="FFC000"/>
                </a:solidFill>
                <a:latin typeface="+mj-lt"/>
                <a:ea typeface="ＭＳ Ｐゴシック" pitchFamily="34" charset="-128"/>
              </a:rPr>
              <a:t>)</a:t>
            </a:r>
            <a:endParaRPr lang="en-US" altLang="es-ES" sz="4200" b="1" dirty="0">
              <a:solidFill>
                <a:srgbClr val="FFC000"/>
              </a:solidFill>
              <a:latin typeface="+mj-lt"/>
              <a:ea typeface="ＭＳ Ｐゴシック" pitchFamily="34" charset="-128"/>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829" y="1247776"/>
            <a:ext cx="2466129" cy="3073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ttp://1.bp.blogspot.com/-5cHONS8FBok/UM-CEaeCpaI/AAAAAAAAA0M/3Q5hHvM8EPs/s1600/Matantim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451" y="4419600"/>
            <a:ext cx="2503417" cy="2296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609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133120"/>
            <a:ext cx="8229600" cy="1143000"/>
          </a:xfrm>
        </p:spPr>
        <p:txBody>
          <a:bodyPr/>
          <a:lstStyle/>
          <a:p>
            <a:pPr eaLnBrk="1" hangingPunct="1"/>
            <a:r>
              <a:rPr lang="es-ES" sz="4000" dirty="0" smtClean="0">
                <a:solidFill>
                  <a:schemeClr val="bg1"/>
                </a:solidFill>
                <a:latin typeface="Calibri" pitchFamily="34" charset="0"/>
              </a:rPr>
              <a:t>De lo más </a:t>
            </a:r>
            <a:r>
              <a:rPr lang="es-ES" sz="6000" dirty="0" smtClean="0">
                <a:solidFill>
                  <a:srgbClr val="FFC000"/>
                </a:solidFill>
                <a:latin typeface="Calibri" pitchFamily="34" charset="0"/>
              </a:rPr>
              <a:t>grande</a:t>
            </a:r>
            <a:r>
              <a:rPr lang="es-ES" sz="6000" dirty="0" smtClean="0">
                <a:solidFill>
                  <a:schemeClr val="bg1"/>
                </a:solidFill>
                <a:latin typeface="Calibri" pitchFamily="34" charset="0"/>
              </a:rPr>
              <a:t> </a:t>
            </a:r>
            <a:r>
              <a:rPr lang="es-ES" sz="4000" dirty="0" smtClean="0">
                <a:solidFill>
                  <a:schemeClr val="bg1"/>
                </a:solidFill>
                <a:latin typeface="Calibri" pitchFamily="34" charset="0"/>
              </a:rPr>
              <a:t>a lo más </a:t>
            </a:r>
            <a:r>
              <a:rPr lang="es-ES" sz="3200" dirty="0" smtClean="0">
                <a:solidFill>
                  <a:srgbClr val="B5EEF9"/>
                </a:solidFill>
                <a:latin typeface="Calibri" pitchFamily="34" charset="0"/>
              </a:rPr>
              <a:t>pequeño</a:t>
            </a:r>
            <a:endParaRPr lang="es-ES" sz="4000" dirty="0" smtClean="0">
              <a:solidFill>
                <a:srgbClr val="B5EEF9"/>
              </a:solidFill>
              <a:latin typeface="Calibri" pitchFamily="34" charset="0"/>
            </a:endParaRPr>
          </a:p>
        </p:txBody>
      </p:sp>
      <p:sp>
        <p:nvSpPr>
          <p:cNvPr id="18435" name="Rectangle 3"/>
          <p:cNvSpPr>
            <a:spLocks noChangeArrowheads="1"/>
          </p:cNvSpPr>
          <p:nvPr/>
        </p:nvSpPr>
        <p:spPr bwMode="auto">
          <a:xfrm>
            <a:off x="82555" y="6461694"/>
            <a:ext cx="3498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r>
              <a:rPr lang="es-ES" i="1" dirty="0" smtClean="0">
                <a:solidFill>
                  <a:srgbClr val="FFFFFF"/>
                </a:solidFill>
                <a:latin typeface="Calibri" pitchFamily="34" charset="0"/>
                <a:cs typeface="Arial" pitchFamily="34" charset="0"/>
              </a:rPr>
              <a:t>http://htwins.net/scale2/lang.html</a:t>
            </a:r>
          </a:p>
        </p:txBody>
      </p:sp>
      <p:sp>
        <p:nvSpPr>
          <p:cNvPr id="18436" name="AutoShape 4" descr="data:image/jpeg;base64,/9j/4AAQSkZJRgABAQAAAQABAAD/2wCEAAkGBhQSERUUEhQVFRQWGBUUFxgYGBUXFxgXGhcXGhccFxcXHCYfGBsjGhwXHy8gJCcpLCwsFiAxNTAqNSYrLCkBCQoKDgwOGg8PGiwkHyQsKSwsLCosKSwpKSksLCwpLCwpLCwsLCwsLCksLCwsLCwsLCwsLCwpKSwpLCksLCkpLP/AABEIAMIBBAMBIgACEQEDEQH/xAAbAAABBQEBAAAAAAAAAAAAAAACAAEDBAUGB//EAEEQAAECAwUFBgQDBwQBBQAAAAECEQADIQQFEjFBUWFxgfAGEyKRobEywdHhFEJSByNicoKS8RUzorLiFhdDY9L/xAAaAQADAQEBAQAAAAAAAAAAAAAAAQIDBAUG/8QALxEAAgIBAwIEBAUFAAAAAAAAAAECEQMSITFBUQQiYZEUMnGBEyOhscEFQtHw8f/aAAwDAQACEQMRAD8ArYod4jCoJ48o6xyYd4F4QMFgGDDvEZMPjhAHihYoB4TQDDeETAvCBhAHCKojxwiYADeGxQGKGJgsCR4bFAQjBYBYoWKBh4AETChPCaABNDuIYiE0ACxwxUYcw0ADNDNDwmgAZoaCMICAQBEJokaGaAAAIYpiXDCaGBFghQZEPAALw8DChDCBhEwMImFYBvDYoB4cGCxhvCxQGKE8FgHihYoEGHgAd4d4YCHhAKFhh2hJEACaFDhQhiqABNDtAiHEMB4TwzQWGEALw8MS2cGExEMkZ3RKkpcAYYcIiQCE0aFAFMM0GRBBMFgRtCaDaFhgAAiFBtCaARHCAiQphsEAAtCg8MPDAoBUO8CBDxIx3hxCaHwwANDiFBNAAJEO0OIUACAh4UPAAzwyprZwUZ17XkiUl1ngNTw+sFWJujSs86WrwFaRMPwAqAxHY3sYTGPP7Fbx32OZkpMwFv4pa0DyU0d7YFlUqWo5lCSSdSUjWLnjcEnZMZWyQCM+972EgDw4lKLJTt6cDnGk0ZEgBV6SitjLs6O+WDkyAqZ/2wDiRBBJvcpukaokKQcEwpMxITjw5JUoElOZqkM+884MJjPuO1qnIVOXVU2YtZ9G5DLlGiBClywi7VsQEPCAhp00JBcgU58tYhsbDsVmxnxVAAxbzsfz8o0Zt1jASgEEaVNHL1Ov0iPs/LxSsX6lKPIMPd41ZzOyXUabq8K8I4I3DdcnnampWjnu7IzhmjRmStCIrqkNHRDMpbM6sebVsythhyiJsMPgjezoIcMLBE4liHKRpBYEGGHwRMBDiXCsKIcEMERMUQyhBYURYYUSYIaHYjJgngAYZUUBI8TSJJUciRrw1rGeu0kRbuy+cJyoes9DEydIT42JZ8rCoh3YkPthIkk/eLc0SyUqTqapNNCX2acIw787Ty5YaWQpXoPryjJTk6UVuZuT6G1JsaTmqJplgk0/e12eF/KPMbX2imrzWW2Cg8hFf8SrMg6+lY6F4bI+WQ2+56SudZgSPxCXHD5QpaZaj4bQhW5g/lijzFM1bOHbb1xjSkXdMVLxoLkaDWoZuR9N4jT4WXcL9TtbymJkoK1TUUBIDHEojRPizPzjkLBc0y2zDNWoJlknxH/qgZkaPlzgLDbgVhM9IIUwClByk6VOQeNa970ErCkJSCQTkwCQQKAba+UZLXB6evfoG8trMvtZdYkqlYSkgpKfC9MJfX+aOruadjs8tQVLAwgMSXceEvTaI5e9Z6JklLkBYUC2ZaoU20ZEcIv3Xe0lAEtKFKcpYMgnEUoBAGI5rCiP5otqUsa7plKMu50yTtXL8z9I5RVrPcW+0JP+6uXZENqlWJam/plyv7jFqb2ilr8EiWVzFggeFIahqNp15RWuqSVyxZxIUpcpS1lIJM8qUQFESil1YUoSkpBxDNs2rFGUU20KSk1zZ1PZy6f3MtCVJKkp8TFIDmpqojUmNRVzTGcIJ/ql/wD6jg519gJwIKgxL4QUnzcHk30i9c/beZZ0hIdaXJIXU1b4FO6Mt4L5O74OGR7krW0dFMsk2v7lXHEkj/iTEICnyQPMn2i1dvaqXaVYUqUFmgSoBLnYDkSz0z3RrWq7MSSlbAHR6114xzOTTqSM3Jp1JAXUP3QdndTtQPiYcKRs2KxEAgnCAahxUjoxy1xWvuZRTNUkYJi0uogVSos5VvjVs182dQc2iUVfp7yX5M9Ymabexm93sSW9AxnDz3iKCmOR9/SLllLjF+o0O7dENrsoCjUB66/LKMXCySoqU0NgiYSFCum3MeeUZdsv+UjEApKikKJ8QCfDhcBdcSvEnwoCjUOAHI6MWqWy3OjHma2Zod1uhxLjH/1KdM7tUpMxaHOMYEyAeEyYpZbeEDWJF2O0ETUkSFBblC1qnqmS6fCkoKQz/wALZ+Fi0dOhf3SR0fjRfBplLfeAeK122RaU/vO7BLUlpKUhg2WTnM0i6mVEOk9marciCDDiXEyZUSCXE6iqKqpcKLn4c9NDQah6TlngwIBB2RbTZ2DnkI2bo55TUeSnNlDWkRyZaE7+Z9oa8F16rGNe15d0hx8RoPr7RjcpS0ow1uRF2kv9yZSKJBYtqRnyB9njmzNKlAV9y53cYinT3WTtL+cW7xtaVy5RSnCpAwLYMD+kvtID11xaNHrYsSiiWzRslhS7EOWBpm1a+9TqBwF6fIQZbgh0pKhUVZyQ+rpKm38n5gXgpmfrrrWJkW1TEPnTdmcmyqY2bFTNy6p0vBhDnCtaa6pK3SW2kH/j5afZy8ECdgWXBUnM0zDs+bVpsVQZk8MicUktQGJ7NamUCXz2kesS2UonpX7ROy0tMszJScJCcWlci1AA7EaDQUjzmyXr++lLnDElACWydDn5E+Qj0FHbOVNs+GarEUpIcAORwoQa9Zx5fOAxlvhcgcNPSM8fqDtF68JQlTloScWBS0OcJBwrUEkZgggA84szraFNMCZaC+EolhYelVVdKQXZgaEUSBGaiUZi8w52kAZb2HW+LU661IkiaysJVhDjMs7itRRVdqTFstWt0MqaCliBuL5baaxo3VPs6BimTZ+MA4USgEEKYse9J8LHUJNHyzjPsljExSEguVYRkssSrCxCUkqLtRIOY1cALXZgiYEy1YwQliARUgYgxAIIU4qHpvgWwO+5LItSHV3qZiyS4KZgSRVy+KWrETyi2ubZ2dC5wNfCtCCHegxpXs1wDlFFdjUEqWGKU4cWhDlhQlyHo4is+6B00EW4PY7ns1JFolze5mGXPly8Rl1KLQhJGI1JwzA4IFasRhMbt0/tJUmTMaQqbaEoxCbhJwn9cyWPygOrEGDhmbxR5bZ1LSSpJII1Bb2g5l6zCwUpRSE4GJNEEAFI2AgCkZPFCezDJLVuzStVuXNmKXMUVLUSoqOZJLmGM1xUxlSJ7EEjEKOCSAdxKSCOUaf4mSAlcrvJcwEeFRStNK4krASRUDwlJ/mMDhS2Kx03RqXL2ktFkUFSV01QaoP9Oh3hjvjtJXbSTNlBaiTOUopEnI4iA3jIYAmgzJ/SWMD2fmXXeUtSJyTItTYlLQQAtTVIQnw8Q2pjJtVnF3TUEWiXMSlSsQBTiIWAPgqUrw7y2EVZUc2TDCW/X9SssItX1/3qTi77VbJajNQqRLIQfEAascTSgxKSCllTCapcM7DoLBccpChMScc3CElcz4iwbwqBwilMhzq+PI7WqE3BJs06Ymqk+FaXcOycKCWzOIkDOrQpvau0KBP4CYFOAKLYBy+I4RjLNkB8WYavHkjneySUfRpe5xHTTZbUUGMB3IzeOYmdrZ0tsVnmI8LgkTBizDAJlqw5ZKMWpPa+UZndqQUnGEOtSJRBOSjLmFKgmuZAbVoy+Hy9vZoVG13fVIYFjURXk3tKWWSoKLOHCgCNoKgARvBIi4Yh648lxyShwyQS6UhymIEKKT79GLstWIOOvvDU7PRw5Vk26kYhRYEnZ7Q0Go6KOSsNkwpc5npoknL9omUWijaJzGsbuVnittu2Z9rDxyPaSYcSU7A/mTHaqUk6xmXncKZ2TYtD8t4isMlGabKTo4GF7Rp3rcE6zt3iCEnJWaSNx+sZzR66le6K5BwxIikJMvdDmWqCxoHDDlYgTLg5dnfLNifIEwcjTLFkScwG0fLPfwi5IsKVviYVDmpNAaJAbPVy2WUTXfbUowDuAr4hMC6gmmEhgkoIL0euR1e2PE5YBySwDAVdgNm7SOfJk0M0aWm2wpVyEoWZEkzMQKAVF1uW+EJIDgaDF8R3RVst1zUJMuclaUhSTgViFWLnCcqHPfHT9lbwMpK0ijqfFR2IAIHl6xr2uyCaCpTlTUKi5pSp4vHDk8ZKLcTGWXpR5sJPcTUqSQXLgKSlQ8JBAIUCDwbaMiYltVhUWXKfE6lFiXCnxOKvTzoI1O0EpDITRKip32ACvqR5Reua5pi5K1pAolShtASkA66Fjvc/pLdUcsnjUyk3oszbruqZMTKwrJkrSoTgD4U+JNCNFKCZWVXRup00nsHYwnEpU0nYFpDncMNBvjNuBRRZZSh+YzH4pKGfQUWOhGtZbxbMA1eoB9xHP4rNNT0p0ZTk72Lll7PSEj91KL6KDqIarkk09NI4LthcwlTQUJwoWAzZBQ+LLXXnHcLvYqdiwOgcCBtVhlT5ZROPhOWFsQVViny9Yxw5pQnbd9zPVueTmWXhKUQ0dNe/YmfITjwlcrSYAW/qH5dN2+Mc2BW4x6yyxe9nRFo0Be2KzFC5QSpCwqXNT4WBcGUQ/iFXSrMBJBcME2bvxTJZKwMYUkpJzyI8RzNCG1pwajd92lRYCvB24b40LJMZapSVAqDsDQKIBoCaaZmM55NXy8msZKMabPRLntOJOIn8vhzzGXtFyzr7wsBV2IHuw0+8ZN3DChID0TqCDqKg5axPYiTNSUnCoEMdhJpT5R5GSKtnE3uXJ1mUlZBYEFs/nEqEEkOAttFgK96jkY2VyjMljFRaThZtxIY/pOnKM6bJo7ED5xyxaY6oyf8A05ZyoKl95Z1+JlSpnhBUkgnu1OBnkGBrlo/Z7snPk4klUgoUR3XdpwqVSr5BIZqBwTVxre7wA1dvXp4t2KfVyHrWpFdMmcxs82WMXFO16j1dyrarIpBZaSDv+R1gLNNwrA0NC/oRHU2O3pmAypwBSaJU9S+TE6jzprWMq+uzS5IxoONAqVMxS36h8xShygh542vv6FK4tSiSCXu684USSmUlKicwDnt6blCiLPdW6s4jvHijakPDonbIczNsdlHgmRNSRDSZygaFjty9dI0JkoGK67PsgoZoI8UpSV+LEKj+r7vHC3hZUGcZctNa1DtTWj0fWOrVaSlLHRKh6OPURhCcyS2aix/lTk/rHRCaTtBErSLkdvGAeH3ieZcYAbvHP8v/AJRYlK16MWDXQiIeWd8lqzn7ddJQHScQAdVGbhtijIGIgnIbB9PeNXtDaGAlp+JVVbhoOecBY7EUoSRz2H6R1wm1juXUpdydC6N00WZEmJbJZAoOnMZpOnDZxFIuy7KK7WdtR9RHFklQnuRWOZhUniT7R0VqtgYhOgT6CMaxWT94C2QHqoxpTbvJcgsz/OM9CkRRy3aYh0kkhQVQh6ak7dAY6G571KZK1KnKnYZMxCFKdwgAqwsqoZRUOADUjmO1NnKe7BLuSR5QKp+CykfqSw/qUx9HjshH8qMfX+TRXoZ1PZMEWGUsqJJVaJYfJkCyYfQs26LEuZLUrCsAOakUI3kZHy5xQ/E93YLDLFCU2icTtxz1JHpKHnGf+LJq9Yy8XC8lmMludRbLi7pbJmJrkTQHgcvaJbLc8wkBQA1xFz5NSKN0WzvpeBRJbeaDdsb5xelWmfZ3CTjl7FVb6co4pY5coWk6mwXTLZJnWgnYJdWfTI4eqRen9jLsWl5koOa4ysy1mj1wkA8wY42R2jNHUpI2BRcc9kbVgvRL4lHEKfE5T/UBn5GMllnidqik0jX/APb6xKklNmdCtJgWpZ4KdRodzHjHlnaHsxPs1oSpY7uYC6VEBSFtrkQsHIgguDUVr65Kvuev/alyVt+nE4DapcKblFW8rZOtCDKnSZSgTUKSsMRqDiccQ0dC8VXm6+nBTaOGsFqdIxUIpSvlXKJZSq5sQX5iLV5djzLQVylBxUysWIkfwau2hJdtDngS7yqxcHUFweYNRGbn+J5kYNHpht5ZCyPHvcAZlnaoIGYycRAtbKKkh0lwUhxXYdmu7cdI7qvWXPAROTQJAKslApGYUKuzbfh1hWuXhS8tWIPR8ljjpq4zyIjjarY1e6KlsZ2Apyfg7A+giulZyB+RjoLFd0ueh3KFpzDYi2aafmyIbdyjPtl3d2oChcYgQ+Ejd8xpzjRSdENdSvJmEviD7dr7eP0jobkvZyJUwkg+EEsXBFAocKc2aMuXZMq89PPZA2iVhzzanHQPsOh4bIWpwepArRqIs/djABQOB8Ro5asKLCw5JbMkw0Oz347RSPCEWuZLoPGnYSyhwOoiyjtCjJToP8QPuIdYeIVSQRlHsOKZ5jgmWv8AWpf60eYhk3olRZPiP8NfaM9dkSHoK6tF9CwlAShwT8W88d2yM5VEylGmBacS0EBkvSpdXID6xSkXBShPPKNaySHNQabvbbGxJsFHPkeqxl+JLhbAkc0m6lCprCmSyhJUrJIJ8o7H/TXbV+UcnfhNpm/hrOxGalByDhNaj8g26kMN+8I62M5i77OqdNKl5kuY6uyWJmBHWkWJl1CSlCE5JDA6k5knfuiWzJUoAN6twicua5/QG+iKlsucpIXLoRDWWdjLEYZieT8I0u7YFSlM2ZdISOJNB5xzl6Xkh2lkqUD8dQBX8tHPHLjCjLW6S2BbnZWK7wo5B83csRQA5U0caE7xFy02Jla/fpxGV2dvXvEBWSkkPsxNs/SQSCNhMdtLkpmJxJdlAEA5irEE7QXG/PIxjK8b3FpPMP2i2QJRKIGa1D/i8YV4yyqzSlBvypU5arrAjs/2q2LDZpRr/vMC+2WvQcIwrhsqZtnCVgKS7NzLfKO2GSsSl2/yVxFhGeq0SpIRLVhkyUShgStdElZJUUuzqJzbLKCRc8xge7mMf/rmDN9qaxBP7MI7xgCNjH2eFaOw8t2ExQ4pCvPLziZZcOR3JshuDL6LIuQoLUlck7ZiFy0kHesAF8o6uyKTOSCGxZMCCDu3gjIxxF3XDaZJaz2oo3JXMl/9I6OwXJbkLK5cyVOCiHM7ElZUQCo96HxOXLTFEEaPGcliXyz9xpR6MsWi6nJox0+hB94Gz2aYhykEpBqK05Q8nt0ZS+6vGzKkKyx+IDixScQ3pJGsa9hvOy2kkWeeSsULJVUb0KSaO1WZ9Y5p4JtfL/P7Eyx9QrAMZCknCc06EK/hIZq7PKOwuq8FK8E4BR/VQK5pLE11FRsEc7MuQpGJNDmCAGOwFQyOoJDHJ4u2G9sPhngV1wl65HAaNnlyYUjzlrhK4kx25OiXdSSXSEv/ABJSsHc58frHM9pezcqcClUnupw+FaSCDu0JT68I6Kz2h0vKWFoFCGduWY4ZVi2kiYllj1cDnmDxjtjpy7R8svdP79vb7l0eOTLNOsymJUNA4oRXIih1zaLdl7VTJQwd0laSzjEpLbw+JjvbWPTLXcqSCFDEk7g8cnevYMFzKLbtnKOSc3CWnNGn+gaOqK1z9p5ZmFQeWr9K8i7OMYoQd7ZfCaR1lqtaSkAp8JdRDeJO0ggcCSMndiDTzy1dmp8pJLEp3B/QiK9i7RTbOwFUguEimE7Uu+E8HB1Bi02/kZPHJ3KJ2HUNrTYW0y+8Jh3qUgggeIHQjMEcS0Y1gvqXP8UsgKbxINCl6UFQU1DM4qRQsBoXZZ1d5iAKmBBSKq0cgbKitecFb0xQpSVmyFDUmFEK7VLfxKwnYoKChuNDCh2u57CzY+54/MQYjEiL+F4QlCPYOUoKkQH4xSWB8SRVqPyP19I0VSHitOsZ09ITVqhNWal0FE2qFO2YZiDsIjobDYCpfwskZb9BHDWWYqUsLHxDN8lDYd2/TONy8O1CrQhNksVZih41KcCpcyklNapPiW4ASFV1HMsLc9uDNxrgDtBe6p6/wdibEaLmOQMNcQQpjQMcSuSXjbuTspLskkpT4pivjWzORoP0pGg84XZ64RZEErIXNU2NYoKNhQh6hCWHFtwa7NteyOylWmPH7kswb0UnFUONBvHXpGRbLYZQ8IdZFAcgNCp6ncOeWetfE0AJoCakPpx9POMeXZiokkuTUnUnbHK15hwhe7MC1S5swuslR9uA0iBNgINRHYosoGY65xKiSnYI2TZtpXQ5uw2vuASkO4AbbHfdi7wExDd46iqsvIjQEDXTyjLEhGwb4rmyIcEeFQqCksQdtIjJFzjRLibn7V7qKrvUoZS1y18nMvz8YjkOwlmaQqZ8QxYVBsixbjQvyjoL2vWfMss6StaZiVIIdYZaSllA4k/FVOojL7BLTLs740grJVUKwgEFOEqyCqPsqINMlhcfUiUPKzRCEqU40JatfM7dvCJBIdini+ra8CNRwirNs8yWCpSaGgIqkj+YUgrBawkmhLj10bbzjirucfGzBn2dajjQKpzA00y+kW7vvhcsg1fUMwI3jrlDyJlSxwuOLGuuz6xXnWVSzXxeT/bSG0uozqkdo5UwBM5OY2uNGIpTgcjGT2j7O2KcRNTKQpRqshakKUrVTJYYiauxd/OrZZQAGEkFsmevXzi7YpsvGUzUpToc6Hzp7+TFqou4t/YtTOdWJdnmGZYrQZST8UqanvUvkoOfEH4vviOyX7bZswy0KkFCfFi7tQTVWQJQVAnKmg1zjtl3DJB8HicFwWy0IIq5fUCBkXYhDsQEn4dmT8t8D8Tt5t/qkO2Xbqmql+IKKVEDa2QxCrux2/OOqsluSsgKDLOoyPWwxy6WlzGc4cqVG5nLUfk8dFJuskO5BzAy4ZGkYeHnlU/y1fWun/Rrg1BLLNQjyMRmSDka7DnElkWWZTvwrzaDXL4HrZrH0H4OPPBNr35QihNshYuHHMxyF+XBImOUgpVtSKcxHczLWlI8Rw7y436nj5RnW21y15oC99B5Kz8njyvEf0/FB3jlp+paue1WeOWy75tlmhYFQfCr8qtCDuIoRsMdlZpqZkkTUlklleJQBGYLqJDMXBL5pMa95XT30pSAcAUCKDFuclYIfeADvpGb2UupcoKkzUBpZxAkYkqculSSc6hRzcFso5nG4U37FfDy6hyb1mN4Js1SdClE+YnktKCk8iRCjpcD5v6QojT6v3Nfh49zxofeCxPDgQzNHslD4ofFEZVCSrfABk2y+0LUJaAVJVRSklIUx0RnhJ2kcBrGvcCfwnjBxLUGWVVJyoDmkP5sH0aC0WTEpCwGKFE0aoOYO2oSeUWhIpXd00VJqqQJdzYl9okrOFQKDvPhPBQy5tFiXmXemUYQlxpXWrwlBzA8G8fp5e3CJTpGcodhrys7zVaAMkDkH8ySecQdy3vF23TQ6VZ4kA8aqHXCK2PrrqkZQWxouCFYhkSnicHrlDpLbIsobuoFdki8gRLhHQ663xLY6M78JiBG0FPmCI5X9nwJVNTokJLbCSX9o74IHXDr7xzPZuYE2i0ijmbNf+9RT6A8OcXGXlkFbm/JlFJocOeRbzYh+cCbmBqCUvsZvIU687svofT1iWXTLd1ujmlvyNwjLlFOXZ1Id0ImjVjgPq4GWYUIo2glLjAtId6oUWG5SXDc43m2Hrbt29Vg0q+R9P8AMZ0uxlLw0Xwcsu9JP5pqH/mAOwuDByr3k1/fS6Oz+KmxgDHUGWD8QfiAfN98NKu+UP8A40PX8qferdclUSPhPUzrJ23s0qjKWwYYEEJFaf7hB9PeLFq/aJJmAJEiarYyZaS+jFy3KL/4VBrgTn+ke8PKkpTklIOjAbd30iGomq8OuDF/120KOKTYkDYZrrI3hLoQNuUWrFf15AsqUhXmj/qsDfkY2Un5xMlNR111yNVcJGi8PEey35biPHLsyN+KYs/2hgf7hE02YuYCJqysH8oGGW38iaqG5RVlAJTu36jj10DSaUHXkIuWfJJVexccMI8IGRZkI+FCUH+FCUu9dAImHXMUhJFPdt3tBp6pGBpsgkpP+d/vBpHXpDgQ4DwiGx8QHQPvCgkrIyDw8OiLPHWHXzhYPrBph2j1jEAShshxLGyJR15w4APOAZGkDZB4IJqwQS+cICPu4fun1OYIId32uNX1ETpQ+2CCKQAV0hRoVFWbOzhy+gq51iRMtonwiJEJfgIXAUVO6MJUojrrrnFwIpty3+UGhNfTWCx0Z5mqETyLfWsWjJB0iGfYAfSFaYbliVNCsm+2Wkc1IsoRec0ufEkLZqErTX/kD6xcWoyS+kVbZbE/jJKwx72WmW5LMUzQabVF0sN0VGNN/QdnVIO7a0TpUN/05V3ecRI3bdOD6QaUhtaDTnrHMyyUHTX7wcoddHnEaPV/l6dcYOWKeu6IZRJh5nh75dHnEiSXrnsp6vw6ago+vCDRtOTdbollBBPs/T9edZUJox3iElHz3b84JKeq1p69c4GGmuuzp/o31kA65/TrZGkD2Pv11SUD5jQ79Mq9bZGFh+Y2c/fZBgaddaQw+m31hwetrep6zhAS5u9fpDp+nrx6+Yp47YmT1119UJjjr/BNOuciU+m47fpASz1uiQD11hmcgVIGo9/pCiTFueHiqROo8fhyISRCdi8emZjpNeuUE7QwT1nEiTs6aEAmrvg0inr79dGBG3rlEqNv2gAZKfnEgR00MB/gwactM2hDCKYcGB4012RIPlxhMBIHyiUDhAdaQ6Ds0ekSMNOzrzGdIIdZQAHXtE322c4llFW2WVKkl86xw0y3JRPScJmCVjASmoBUADi2Bh6x6GU7d7uIQkABglLGuTD0pFxnpJcSC6bcJ8sLAI0LpIYtXMDd5xeB2jTn9YjQBoOA2a8vtsMGj60jKW72LRKFe/y39e0Gj5GGTs4decSIDeR3Rmyg0UqOqQSfOnVRDJHy6cdekSJNGO/04c4kZJQeefWXW6FLL+VfXZX0gUnrrygwr0cNz89kSMkSM6GlKDyyiQddHd1sBIfflxr109HB2HcciHf69ZgyUSpPWeuw1iVIrXrZ1viMB89+/r/EGndXI9Pz6eEIlToNfsYJIp19IDF15ade0H9+WsIQaC314HdBivXz6yiNJ9fp6QaVc4CWHLJ0Py+cPAAPWvKFDsmjyWaPD5wnqeAhoUemZEo14GGf5+8PCgAIHwnn7RNLzHKFCgAcZJ4j3iUCnP5woUJjHSKnh84c/F5+4hQokByc+P1iVPxHgfYQoUAxK+E8YlXkeMKFEspEkrPz9xDpyP8AKPeFCiGMTVHKJJRry+RhQoTGTfRPtBIOfEwoUQMlm0dqZe5iTUQoUSMdBoOXvEi0+E8D7GFChDDUaf2+wgkjPn7H7Q8KJKRKhND5+pgrNVNa5Q8KJYMsEVPGI7Oanh8hChQhMm/N1vhzkDvMKFASSKlgs4GQ0hQoUBKP/9k="/>
          <p:cNvSpPr>
            <a:spLocks noChangeAspect="1" noChangeArrowheads="1"/>
          </p:cNvSpPr>
          <p:nvPr/>
        </p:nvSpPr>
        <p:spPr bwMode="auto">
          <a:xfrm>
            <a:off x="4604662" y="335280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s-ES" smtClean="0">
              <a:solidFill>
                <a:srgbClr val="000000"/>
              </a:solidFill>
              <a:latin typeface="Arial" pitchFamily="34" charset="0"/>
              <a:cs typeface="Arial" pitchFamily="34" charset="0"/>
            </a:endParaRPr>
          </a:p>
        </p:txBody>
      </p:sp>
      <p:sp>
        <p:nvSpPr>
          <p:cNvPr id="18437" name="AutoShape 5" descr="data:image/jpeg;base64,/9j/4AAQSkZJRgABAQAAAQABAAD/2wCEAAkGBhQSERUUEhQVFRQWGBUUFxgYGBUXFxgXGhcXGhccFxcXHCYfGBsjGhwXHy8gJCcpLCwsFiAxNTAqNSYrLCkBCQoKDgwOGg8PGiwkHyQsKSwsLCosKSwpKSksLCwpLCwpLCwsLCwsLCksLCwsLCwsLCwsLCwpKSwpLCksLCkpLP/AABEIAMIBBAMBIgACEQEDEQH/xAAbAAABBQEBAAAAAAAAAAAAAAACAAEDBAUGB//EAEEQAAECAwUFBgQDBwQBBQAAAAECEQADIQQFEjFBUWFxgfAGEyKRobEywdHhFEJSByNicoKS8RUzorLiFhdDY9L/xAAaAQADAQEBAQAAAAAAAAAAAAAAAQIDBAUG/8QALxEAAgIBAwIEBAUFAAAAAAAAAAECEQMSITFBUQQiYZEUMnGBEyOhscEFQtHw8f/aAAwDAQACEQMRAD8ArYod4jCoJ48o6xyYd4F4QMFgGDDvEZMPjhAHihYoB4TQDDeETAvCBhAHCKojxwiYADeGxQGKGJgsCR4bFAQjBYBYoWKBh4AETChPCaABNDuIYiE0ACxwxUYcw0ADNDNDwmgAZoaCMICAQBEJokaGaAAAIYpiXDCaGBFghQZEPAALw8DChDCBhEwMImFYBvDYoB4cGCxhvCxQGKE8FgHihYoEGHgAd4d4YCHhAKFhh2hJEACaFDhQhiqABNDtAiHEMB4TwzQWGEALw8MS2cGExEMkZ3RKkpcAYYcIiQCE0aFAFMM0GRBBMFgRtCaDaFhgAAiFBtCaARHCAiQphsEAAtCg8MPDAoBUO8CBDxIx3hxCaHwwANDiFBNAAJEO0OIUACAh4UPAAzwyprZwUZ17XkiUl1ngNTw+sFWJujSs86WrwFaRMPwAqAxHY3sYTGPP7Fbx32OZkpMwFv4pa0DyU0d7YFlUqWo5lCSSdSUjWLnjcEnZMZWyQCM+972EgDw4lKLJTt6cDnGk0ZEgBV6SitjLs6O+WDkyAqZ/2wDiRBBJvcpukaokKQcEwpMxITjw5JUoElOZqkM+884MJjPuO1qnIVOXVU2YtZ9G5DLlGiBClywi7VsQEPCAhp00JBcgU58tYhsbDsVmxnxVAAxbzsfz8o0Zt1jASgEEaVNHL1Ov0iPs/LxSsX6lKPIMPd41ZzOyXUabq8K8I4I3DdcnnampWjnu7IzhmjRmStCIrqkNHRDMpbM6sebVsythhyiJsMPgjezoIcMLBE4liHKRpBYEGGHwRMBDiXCsKIcEMERMUQyhBYURYYUSYIaHYjJgngAYZUUBI8TSJJUciRrw1rGeu0kRbuy+cJyoes9DEydIT42JZ8rCoh3YkPthIkk/eLc0SyUqTqapNNCX2acIw787Ty5YaWQpXoPryjJTk6UVuZuT6G1JsaTmqJplgk0/e12eF/KPMbX2imrzWW2Cg8hFf8SrMg6+lY6F4bI+WQ2+56SudZgSPxCXHD5QpaZaj4bQhW5g/lijzFM1bOHbb1xjSkXdMVLxoLkaDWoZuR9N4jT4WXcL9TtbymJkoK1TUUBIDHEojRPizPzjkLBc0y2zDNWoJlknxH/qgZkaPlzgLDbgVhM9IIUwClByk6VOQeNa970ErCkJSCQTkwCQQKAba+UZLXB6evfoG8trMvtZdYkqlYSkgpKfC9MJfX+aOruadjs8tQVLAwgMSXceEvTaI5e9Z6JklLkBYUC2ZaoU20ZEcIv3Xe0lAEtKFKcpYMgnEUoBAGI5rCiP5otqUsa7plKMu50yTtXL8z9I5RVrPcW+0JP+6uXZENqlWJam/plyv7jFqb2ilr8EiWVzFggeFIahqNp15RWuqSVyxZxIUpcpS1lIJM8qUQFESil1YUoSkpBxDNs2rFGUU20KSk1zZ1PZy6f3MtCVJKkp8TFIDmpqojUmNRVzTGcIJ/ql/wD6jg519gJwIKgxL4QUnzcHk30i9c/beZZ0hIdaXJIXU1b4FO6Mt4L5O74OGR7krW0dFMsk2v7lXHEkj/iTEICnyQPMn2i1dvaqXaVYUqUFmgSoBLnYDkSz0z3RrWq7MSSlbAHR6114xzOTTqSM3Jp1JAXUP3QdndTtQPiYcKRs2KxEAgnCAahxUjoxy1xWvuZRTNUkYJi0uogVSos5VvjVs182dQc2iUVfp7yX5M9Ymabexm93sSW9AxnDz3iKCmOR9/SLllLjF+o0O7dENrsoCjUB66/LKMXCySoqU0NgiYSFCum3MeeUZdsv+UjEApKikKJ8QCfDhcBdcSvEnwoCjUOAHI6MWqWy3OjHma2Zod1uhxLjH/1KdM7tUpMxaHOMYEyAeEyYpZbeEDWJF2O0ETUkSFBblC1qnqmS6fCkoKQz/wALZ+Fi0dOhf3SR0fjRfBplLfeAeK122RaU/vO7BLUlpKUhg2WTnM0i6mVEOk9marciCDDiXEyZUSCXE6iqKqpcKLn4c9NDQah6TlngwIBB2RbTZ2DnkI2bo55TUeSnNlDWkRyZaE7+Z9oa8F16rGNe15d0hx8RoPr7RjcpS0ow1uRF2kv9yZSKJBYtqRnyB9njmzNKlAV9y53cYinT3WTtL+cW7xtaVy5RSnCpAwLYMD+kvtID11xaNHrYsSiiWzRslhS7EOWBpm1a+9TqBwF6fIQZbgh0pKhUVZyQ+rpKm38n5gXgpmfrrrWJkW1TEPnTdmcmyqY2bFTNy6p0vBhDnCtaa6pK3SW2kH/j5afZy8ECdgWXBUnM0zDs+bVpsVQZk8MicUktQGJ7NamUCXz2kesS2UonpX7ROy0tMszJScJCcWlci1AA7EaDQUjzmyXr++lLnDElACWydDn5E+Qj0FHbOVNs+GarEUpIcAORwoQa9Zx5fOAxlvhcgcNPSM8fqDtF68JQlTloScWBS0OcJBwrUEkZgggA84szraFNMCZaC+EolhYelVVdKQXZgaEUSBGaiUZi8w52kAZb2HW+LU661IkiaysJVhDjMs7itRRVdqTFstWt0MqaCliBuL5baaxo3VPs6BimTZ+MA4USgEEKYse9J8LHUJNHyzjPsljExSEguVYRkssSrCxCUkqLtRIOY1cALXZgiYEy1YwQliARUgYgxAIIU4qHpvgWwO+5LItSHV3qZiyS4KZgSRVy+KWrETyi2ubZ2dC5wNfCtCCHegxpXs1wDlFFdjUEqWGKU4cWhDlhQlyHo4is+6B00EW4PY7ns1JFolze5mGXPly8Rl1KLQhJGI1JwzA4IFasRhMbt0/tJUmTMaQqbaEoxCbhJwn9cyWPygOrEGDhmbxR5bZ1LSSpJII1Bb2g5l6zCwUpRSE4GJNEEAFI2AgCkZPFCezDJLVuzStVuXNmKXMUVLUSoqOZJLmGM1xUxlSJ7EEjEKOCSAdxKSCOUaf4mSAlcrvJcwEeFRStNK4krASRUDwlJ/mMDhS2Kx03RqXL2ktFkUFSV01QaoP9Oh3hjvjtJXbSTNlBaiTOUopEnI4iA3jIYAmgzJ/SWMD2fmXXeUtSJyTItTYlLQQAtTVIQnw8Q2pjJtVnF3TUEWiXMSlSsQBTiIWAPgqUrw7y2EVZUc2TDCW/X9SssItX1/3qTi77VbJajNQqRLIQfEAascTSgxKSCllTCapcM7DoLBccpChMScc3CElcz4iwbwqBwilMhzq+PI7WqE3BJs06Ymqk+FaXcOycKCWzOIkDOrQpvau0KBP4CYFOAKLYBy+I4RjLNkB8WYavHkjneySUfRpe5xHTTZbUUGMB3IzeOYmdrZ0tsVnmI8LgkTBizDAJlqw5ZKMWpPa+UZndqQUnGEOtSJRBOSjLmFKgmuZAbVoy+Hy9vZoVG13fVIYFjURXk3tKWWSoKLOHCgCNoKgARvBIi4Yh648lxyShwyQS6UhymIEKKT79GLstWIOOvvDU7PRw5Vk26kYhRYEnZ7Q0Go6KOSsNkwpc5npoknL9omUWijaJzGsbuVnittu2Z9rDxyPaSYcSU7A/mTHaqUk6xmXncKZ2TYtD8t4isMlGabKTo4GF7Rp3rcE6zt3iCEnJWaSNx+sZzR66le6K5BwxIikJMvdDmWqCxoHDDlYgTLg5dnfLNifIEwcjTLFkScwG0fLPfwi5IsKVviYVDmpNAaJAbPVy2WUTXfbUowDuAr4hMC6gmmEhgkoIL0euR1e2PE5YBySwDAVdgNm7SOfJk0M0aWm2wpVyEoWZEkzMQKAVF1uW+EJIDgaDF8R3RVst1zUJMuclaUhSTgViFWLnCcqHPfHT9lbwMpK0ijqfFR2IAIHl6xr2uyCaCpTlTUKi5pSp4vHDk8ZKLcTGWXpR5sJPcTUqSQXLgKSlQ8JBAIUCDwbaMiYltVhUWXKfE6lFiXCnxOKvTzoI1O0EpDITRKip32ACvqR5Reua5pi5K1pAolShtASkA66Fjvc/pLdUcsnjUyk3oszbruqZMTKwrJkrSoTgD4U+JNCNFKCZWVXRup00nsHYwnEpU0nYFpDncMNBvjNuBRRZZSh+YzH4pKGfQUWOhGtZbxbMA1eoB9xHP4rNNT0p0ZTk72Lll7PSEj91KL6KDqIarkk09NI4LthcwlTQUJwoWAzZBQ+LLXXnHcLvYqdiwOgcCBtVhlT5ZROPhOWFsQVViny9Yxw5pQnbd9zPVueTmWXhKUQ0dNe/YmfITjwlcrSYAW/qH5dN2+Mc2BW4x6yyxe9nRFo0Be2KzFC5QSpCwqXNT4WBcGUQ/iFXSrMBJBcME2bvxTJZKwMYUkpJzyI8RzNCG1pwajd92lRYCvB24b40LJMZapSVAqDsDQKIBoCaaZmM55NXy8msZKMabPRLntOJOIn8vhzzGXtFyzr7wsBV2IHuw0+8ZN3DChID0TqCDqKg5axPYiTNSUnCoEMdhJpT5R5GSKtnE3uXJ1mUlZBYEFs/nEqEEkOAttFgK96jkY2VyjMljFRaThZtxIY/pOnKM6bJo7ED5xyxaY6oyf8A05ZyoKl95Z1+JlSpnhBUkgnu1OBnkGBrlo/Z7snPk4klUgoUR3XdpwqVSr5BIZqBwTVxre7wA1dvXp4t2KfVyHrWpFdMmcxs82WMXFO16j1dyrarIpBZaSDv+R1gLNNwrA0NC/oRHU2O3pmAypwBSaJU9S+TE6jzprWMq+uzS5IxoONAqVMxS36h8xShygh542vv6FK4tSiSCXu684USSmUlKicwDnt6blCiLPdW6s4jvHijakPDonbIczNsdlHgmRNSRDSZygaFjty9dI0JkoGK67PsgoZoI8UpSV+LEKj+r7vHC3hZUGcZctNa1DtTWj0fWOrVaSlLHRKh6OPURhCcyS2aix/lTk/rHRCaTtBErSLkdvGAeH3ieZcYAbvHP8v/AJRYlK16MWDXQiIeWd8lqzn7ddJQHScQAdVGbhtijIGIgnIbB9PeNXtDaGAlp+JVVbhoOecBY7EUoSRz2H6R1wm1juXUpdydC6N00WZEmJbJZAoOnMZpOnDZxFIuy7KK7WdtR9RHFklQnuRWOZhUniT7R0VqtgYhOgT6CMaxWT94C2QHqoxpTbvJcgsz/OM9CkRRy3aYh0kkhQVQh6ak7dAY6G571KZK1KnKnYZMxCFKdwgAqwsqoZRUOADUjmO1NnKe7BLuSR5QKp+CykfqSw/qUx9HjshH8qMfX+TRXoZ1PZMEWGUsqJJVaJYfJkCyYfQs26LEuZLUrCsAOakUI3kZHy5xQ/E93YLDLFCU2icTtxz1JHpKHnGf+LJq9Yy8XC8lmMludRbLi7pbJmJrkTQHgcvaJbLc8wkBQA1xFz5NSKN0WzvpeBRJbeaDdsb5xelWmfZ3CTjl7FVb6co4pY5coWk6mwXTLZJnWgnYJdWfTI4eqRen9jLsWl5koOa4ysy1mj1wkA8wY42R2jNHUpI2BRcc9kbVgvRL4lHEKfE5T/UBn5GMllnidqik0jX/APb6xKklNmdCtJgWpZ4KdRodzHjHlnaHsxPs1oSpY7uYC6VEBSFtrkQsHIgguDUVr65Kvuev/alyVt+nE4DapcKblFW8rZOtCDKnSZSgTUKSsMRqDiccQ0dC8VXm6+nBTaOGsFqdIxUIpSvlXKJZSq5sQX5iLV5djzLQVylBxUysWIkfwau2hJdtDngS7yqxcHUFweYNRGbn+J5kYNHpht5ZCyPHvcAZlnaoIGYycRAtbKKkh0lwUhxXYdmu7cdI7qvWXPAROTQJAKslApGYUKuzbfh1hWuXhS8tWIPR8ljjpq4zyIjjarY1e6KlsZ2Apyfg7A+giulZyB+RjoLFd0ueh3KFpzDYi2aafmyIbdyjPtl3d2oChcYgQ+Ejd8xpzjRSdENdSvJmEviD7dr7eP0jobkvZyJUwkg+EEsXBFAocKc2aMuXZMq89PPZA2iVhzzanHQPsOh4bIWpwepArRqIs/djABQOB8Ro5asKLCw5JbMkw0Oz347RSPCEWuZLoPGnYSyhwOoiyjtCjJToP8QPuIdYeIVSQRlHsOKZ5jgmWv8AWpf60eYhk3olRZPiP8NfaM9dkSHoK6tF9CwlAShwT8W88d2yM5VEylGmBacS0EBkvSpdXID6xSkXBShPPKNaySHNQabvbbGxJsFHPkeqxl+JLhbAkc0m6lCprCmSyhJUrJIJ8o7H/TXbV+UcnfhNpm/hrOxGalByDhNaj8g26kMN+8I62M5i77OqdNKl5kuY6uyWJmBHWkWJl1CSlCE5JDA6k5knfuiWzJUoAN6twicua5/QG+iKlsucpIXLoRDWWdjLEYZieT8I0u7YFSlM2ZdISOJNB5xzl6Xkh2lkqUD8dQBX8tHPHLjCjLW6S2BbnZWK7wo5B83csRQA5U0caE7xFy02Jla/fpxGV2dvXvEBWSkkPsxNs/SQSCNhMdtLkpmJxJdlAEA5irEE7QXG/PIxjK8b3FpPMP2i2QJRKIGa1D/i8YV4yyqzSlBvypU5arrAjs/2q2LDZpRr/vMC+2WvQcIwrhsqZtnCVgKS7NzLfKO2GSsSl2/yVxFhGeq0SpIRLVhkyUShgStdElZJUUuzqJzbLKCRc8xge7mMf/rmDN9qaxBP7MI7xgCNjH2eFaOw8t2ExQ4pCvPLziZZcOR3JshuDL6LIuQoLUlck7ZiFy0kHesAF8o6uyKTOSCGxZMCCDu3gjIxxF3XDaZJaz2oo3JXMl/9I6OwXJbkLK5cyVOCiHM7ElZUQCo96HxOXLTFEEaPGcliXyz9xpR6MsWi6nJox0+hB94Gz2aYhykEpBqK05Q8nt0ZS+6vGzKkKyx+IDixScQ3pJGsa9hvOy2kkWeeSsULJVUb0KSaO1WZ9Y5p4JtfL/P7Eyx9QrAMZCknCc06EK/hIZq7PKOwuq8FK8E4BR/VQK5pLE11FRsEc7MuQpGJNDmCAGOwFQyOoJDHJ4u2G9sPhngV1wl65HAaNnlyYUjzlrhK4kx25OiXdSSXSEv/ABJSsHc58frHM9pezcqcClUnupw+FaSCDu0JT68I6Kz2h0vKWFoFCGduWY4ZVi2kiYllj1cDnmDxjtjpy7R8svdP79vb7l0eOTLNOsymJUNA4oRXIih1zaLdl7VTJQwd0laSzjEpLbw+JjvbWPTLXcqSCFDEk7g8cnevYMFzKLbtnKOSc3CWnNGn+gaOqK1z9p5ZmFQeWr9K8i7OMYoQd7ZfCaR1lqtaSkAp8JdRDeJO0ggcCSMndiDTzy1dmp8pJLEp3B/QiK9i7RTbOwFUguEimE7Uu+E8HB1Bi02/kZPHJ3KJ2HUNrTYW0y+8Jh3qUgggeIHQjMEcS0Y1gvqXP8UsgKbxINCl6UFQU1DM4qRQsBoXZZ1d5iAKmBBSKq0cgbKitecFb0xQpSVmyFDUmFEK7VLfxKwnYoKChuNDCh2u57CzY+54/MQYjEiL+F4QlCPYOUoKkQH4xSWB8SRVqPyP19I0VSHitOsZ09ITVqhNWal0FE2qFO2YZiDsIjobDYCpfwskZb9BHDWWYqUsLHxDN8lDYd2/TONy8O1CrQhNksVZih41KcCpcyklNapPiW4ASFV1HMsLc9uDNxrgDtBe6p6/wdibEaLmOQMNcQQpjQMcSuSXjbuTspLskkpT4pivjWzORoP0pGg84XZ64RZEErIXNU2NYoKNhQh6hCWHFtwa7NteyOylWmPH7kswb0UnFUONBvHXpGRbLYZQ8IdZFAcgNCp6ncOeWetfE0AJoCakPpx9POMeXZiokkuTUnUnbHK15hwhe7MC1S5swuslR9uA0iBNgINRHYosoGY65xKiSnYI2TZtpXQ5uw2vuASkO4AbbHfdi7wExDd46iqsvIjQEDXTyjLEhGwb4rmyIcEeFQqCksQdtIjJFzjRLibn7V7qKrvUoZS1y18nMvz8YjkOwlmaQqZ8QxYVBsixbjQvyjoL2vWfMss6StaZiVIIdYZaSllA4k/FVOojL7BLTLs740grJVUKwgEFOEqyCqPsqINMlhcfUiUPKzRCEqU40JatfM7dvCJBIdini+ra8CNRwirNs8yWCpSaGgIqkj+YUgrBawkmhLj10bbzjirucfGzBn2dajjQKpzA00y+kW7vvhcsg1fUMwI3jrlDyJlSxwuOLGuuz6xXnWVSzXxeT/bSG0uozqkdo5UwBM5OY2uNGIpTgcjGT2j7O2KcRNTKQpRqshakKUrVTJYYiauxd/OrZZQAGEkFsmevXzi7YpsvGUzUpToc6Hzp7+TFqou4t/YtTOdWJdnmGZYrQZST8UqanvUvkoOfEH4vviOyX7bZswy0KkFCfFi7tQTVWQJQVAnKmg1zjtl3DJB8HicFwWy0IIq5fUCBkXYhDsQEn4dmT8t8D8Tt5t/qkO2Xbqmql+IKKVEDa2QxCrux2/OOqsluSsgKDLOoyPWwxy6WlzGc4cqVG5nLUfk8dFJuskO5BzAy4ZGkYeHnlU/y1fWun/Rrg1BLLNQjyMRmSDka7DnElkWWZTvwrzaDXL4HrZrH0H4OPPBNr35QihNshYuHHMxyF+XBImOUgpVtSKcxHczLWlI8Rw7y436nj5RnW21y15oC99B5Kz8njyvEf0/FB3jlp+paue1WeOWy75tlmhYFQfCr8qtCDuIoRsMdlZpqZkkTUlklleJQBGYLqJDMXBL5pMa95XT30pSAcAUCKDFuclYIfeADvpGb2UupcoKkzUBpZxAkYkqculSSc6hRzcFso5nG4U37FfDy6hyb1mN4Js1SdClE+YnktKCk8iRCjpcD5v6QojT6v3Nfh49zxofeCxPDgQzNHslD4ofFEZVCSrfABk2y+0LUJaAVJVRSklIUx0RnhJ2kcBrGvcCfwnjBxLUGWVVJyoDmkP5sH0aC0WTEpCwGKFE0aoOYO2oSeUWhIpXd00VJqqQJdzYl9okrOFQKDvPhPBQy5tFiXmXemUYQlxpXWrwlBzA8G8fp5e3CJTpGcodhrys7zVaAMkDkH8ySecQdy3vF23TQ6VZ4kA8aqHXCK2PrrqkZQWxouCFYhkSnicHrlDpLbIsobuoFdki8gRLhHQ663xLY6M78JiBG0FPmCI5X9nwJVNTokJLbCSX9o74IHXDr7xzPZuYE2i0ijmbNf+9RT6A8OcXGXlkFbm/JlFJocOeRbzYh+cCbmBqCUvsZvIU687svofT1iWXTLd1ujmlvyNwjLlFOXZ1Id0ImjVjgPq4GWYUIo2glLjAtId6oUWG5SXDc43m2Hrbt29Vg0q+R9P8AMZ0uxlLw0Xwcsu9JP5pqH/mAOwuDByr3k1/fS6Oz+KmxgDHUGWD8QfiAfN98NKu+UP8A40PX8qferdclUSPhPUzrJ23s0qjKWwYYEEJFaf7hB9PeLFq/aJJmAJEiarYyZaS+jFy3KL/4VBrgTn+ke8PKkpTklIOjAbd30iGomq8OuDF/120KOKTYkDYZrrI3hLoQNuUWrFf15AsqUhXmj/qsDfkY2Un5xMlNR111yNVcJGi8PEey35biPHLsyN+KYs/2hgf7hE02YuYCJqysH8oGGW38iaqG5RVlAJTu36jj10DSaUHXkIuWfJJVexccMI8IGRZkI+FCUH+FCUu9dAImHXMUhJFPdt3tBp6pGBpsgkpP+d/vBpHXpDgQ4DwiGx8QHQPvCgkrIyDw8OiLPHWHXzhYPrBph2j1jEAShshxLGyJR15w4APOAZGkDZB4IJqwQS+cICPu4fun1OYIId32uNX1ETpQ+2CCKQAV0hRoVFWbOzhy+gq51iRMtonwiJEJfgIXAUVO6MJUojrrrnFwIpty3+UGhNfTWCx0Z5mqETyLfWsWjJB0iGfYAfSFaYbliVNCsm+2Wkc1IsoRec0ufEkLZqErTX/kD6xcWoyS+kVbZbE/jJKwx72WmW5LMUzQabVF0sN0VGNN/QdnVIO7a0TpUN/05V3ecRI3bdOD6QaUhtaDTnrHMyyUHTX7wcoddHnEaPV/l6dcYOWKeu6IZRJh5nh75dHnEiSXrnsp6vw6ago+vCDRtOTdbollBBPs/T9edZUJox3iElHz3b84JKeq1p69c4GGmuuzp/o31kA65/TrZGkD2Pv11SUD5jQ79Mq9bZGFh+Y2c/fZBgaddaQw+m31hwetrep6zhAS5u9fpDp+nrx6+Yp47YmT1119UJjjr/BNOuciU+m47fpASz1uiQD11hmcgVIGo9/pCiTFueHiqROo8fhyISRCdi8emZjpNeuUE7QwT1nEiTs6aEAmrvg0inr79dGBG3rlEqNv2gAZKfnEgR00MB/gwactM2hDCKYcGB4012RIPlxhMBIHyiUDhAdaQ6Ds0ekSMNOzrzGdIIdZQAHXtE322c4llFW2WVKkl86xw0y3JRPScJmCVjASmoBUADi2Bh6x6GU7d7uIQkABglLGuTD0pFxnpJcSC6bcJ8sLAI0LpIYtXMDd5xeB2jTn9YjQBoOA2a8vtsMGj60jKW72LRKFe/y39e0Gj5GGTs4decSIDeR3Rmyg0UqOqQSfOnVRDJHy6cdekSJNGO/04c4kZJQeefWXW6FLL+VfXZX0gUnrrygwr0cNz89kSMkSM6GlKDyyiQddHd1sBIfflxr109HB2HcciHf69ZgyUSpPWeuw1iVIrXrZ1viMB89+/r/EGndXI9Pz6eEIlToNfsYJIp19IDF15ade0H9+WsIQaC314HdBivXz6yiNJ9fp6QaVc4CWHLJ0Py+cPAAPWvKFDsmjyWaPD5wnqeAhoUemZEo14GGf5+8PCgAIHwnn7RNLzHKFCgAcZJ4j3iUCnP5woUJjHSKnh84c/F5+4hQokByc+P1iVPxHgfYQoUAxK+E8YlXkeMKFEspEkrPz9xDpyP8AKPeFCiGMTVHKJJRry+RhQoTGTfRPtBIOfEwoUQMlm0dqZe5iTUQoUSMdBoOXvEi0+E8D7GFChDDUaf2+wgkjPn7H7Q8KJKRKhND5+pgrNVNa5Q8KJYMsEVPGI7Oanh8hChQhMm/N1vhzkDvMKFASSKlgs4GQ0hQoUBKP/9k="/>
          <p:cNvSpPr>
            <a:spLocks noChangeAspect="1" noChangeArrowheads="1"/>
          </p:cNvSpPr>
          <p:nvPr/>
        </p:nvSpPr>
        <p:spPr bwMode="auto">
          <a:xfrm>
            <a:off x="4604662" y="335280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s-ES" smtClean="0">
              <a:solidFill>
                <a:srgbClr val="000000"/>
              </a:solidFill>
              <a:latin typeface="Arial" pitchFamily="34" charset="0"/>
              <a:cs typeface="Arial" pitchFamily="34" charset="0"/>
            </a:endParaRPr>
          </a:p>
        </p:txBody>
      </p:sp>
      <p:sp>
        <p:nvSpPr>
          <p:cNvPr id="18438" name="AutoShape 6" descr="data:image/jpeg;base64,/9j/4AAQSkZJRgABAQAAAQABAAD/2wCEAAkGBhQSERUUEhQVFRQWGBUUFxgYGBUXFxgXGhcXGhccFxcXHCYfGBsjGhwXHy8gJCcpLCwsFiAxNTAqNSYrLCkBCQoKDgwOGg8PGiwkHyQsKSwsLCosKSwpKSksLCwpLCwpLCwsLCwsLCksLCwsLCwsLCwsLCwpKSwpLCksLCkpLP/AABEIAMIBBAMBIgACEQEDEQH/xAAbAAABBQEBAAAAAAAAAAAAAAACAAEDBAUGB//EAEEQAAECAwUFBgQDBwQBBQAAAAECEQADIQQFEjFBUWFxgfAGEyKRobEywdHhFEJSByNicoKS8RUzorLiFhdDY9L/xAAaAQADAQEBAQAAAAAAAAAAAAAAAQIDBAUG/8QALxEAAgIBAwIEBAUFAAAAAAAAAAECEQMSITFBUQQiYZEUMnGBEyOhscEFQtHw8f/aAAwDAQACEQMRAD8ArYod4jCoJ48o6xyYd4F4QMFgGDDvEZMPjhAHihYoB4TQDDeETAvCBhAHCKojxwiYADeGxQGKGJgsCR4bFAQjBYBYoWKBh4AETChPCaABNDuIYiE0ACxwxUYcw0ADNDNDwmgAZoaCMICAQBEJokaGaAAAIYpiXDCaGBFghQZEPAALw8DChDCBhEwMImFYBvDYoB4cGCxhvCxQGKE8FgHihYoEGHgAd4d4YCHhAKFhh2hJEACaFDhQhiqABNDtAiHEMB4TwzQWGEALw8MS2cGExEMkZ3RKkpcAYYcIiQCE0aFAFMM0GRBBMFgRtCaDaFhgAAiFBtCaARHCAiQphsEAAtCg8MPDAoBUO8CBDxIx3hxCaHwwANDiFBNAAJEO0OIUACAh4UPAAzwyprZwUZ17XkiUl1ngNTw+sFWJujSs86WrwFaRMPwAqAxHY3sYTGPP7Fbx32OZkpMwFv4pa0DyU0d7YFlUqWo5lCSSdSUjWLnjcEnZMZWyQCM+972EgDw4lKLJTt6cDnGk0ZEgBV6SitjLs6O+WDkyAqZ/2wDiRBBJvcpukaokKQcEwpMxITjw5JUoElOZqkM+884MJjPuO1qnIVOXVU2YtZ9G5DLlGiBClywi7VsQEPCAhp00JBcgU58tYhsbDsVmxnxVAAxbzsfz8o0Zt1jASgEEaVNHL1Ov0iPs/LxSsX6lKPIMPd41ZzOyXUabq8K8I4I3DdcnnampWjnu7IzhmjRmStCIrqkNHRDMpbM6sebVsythhyiJsMPgjezoIcMLBE4liHKRpBYEGGHwRMBDiXCsKIcEMERMUQyhBYURYYUSYIaHYjJgngAYZUUBI8TSJJUciRrw1rGeu0kRbuy+cJyoes9DEydIT42JZ8rCoh3YkPthIkk/eLc0SyUqTqapNNCX2acIw787Ty5YaWQpXoPryjJTk6UVuZuT6G1JsaTmqJplgk0/e12eF/KPMbX2imrzWW2Cg8hFf8SrMg6+lY6F4bI+WQ2+56SudZgSPxCXHD5QpaZaj4bQhW5g/lijzFM1bOHbb1xjSkXdMVLxoLkaDWoZuR9N4jT4WXcL9TtbymJkoK1TUUBIDHEojRPizPzjkLBc0y2zDNWoJlknxH/qgZkaPlzgLDbgVhM9IIUwClByk6VOQeNa970ErCkJSCQTkwCQQKAba+UZLXB6evfoG8trMvtZdYkqlYSkgpKfC9MJfX+aOruadjs8tQVLAwgMSXceEvTaI5e9Z6JklLkBYUC2ZaoU20ZEcIv3Xe0lAEtKFKcpYMgnEUoBAGI5rCiP5otqUsa7plKMu50yTtXL8z9I5RVrPcW+0JP+6uXZENqlWJam/plyv7jFqb2ilr8EiWVzFggeFIahqNp15RWuqSVyxZxIUpcpS1lIJM8qUQFESil1YUoSkpBxDNs2rFGUU20KSk1zZ1PZy6f3MtCVJKkp8TFIDmpqojUmNRVzTGcIJ/ql/wD6jg519gJwIKgxL4QUnzcHk30i9c/beZZ0hIdaXJIXU1b4FO6Mt4L5O74OGR7krW0dFMsk2v7lXHEkj/iTEICnyQPMn2i1dvaqXaVYUqUFmgSoBLnYDkSz0z3RrWq7MSSlbAHR6114xzOTTqSM3Jp1JAXUP3QdndTtQPiYcKRs2KxEAgnCAahxUjoxy1xWvuZRTNUkYJi0uogVSos5VvjVs182dQc2iUVfp7yX5M9Ymabexm93sSW9AxnDz3iKCmOR9/SLllLjF+o0O7dENrsoCjUB66/LKMXCySoqU0NgiYSFCum3MeeUZdsv+UjEApKikKJ8QCfDhcBdcSvEnwoCjUOAHI6MWqWy3OjHma2Zod1uhxLjH/1KdM7tUpMxaHOMYEyAeEyYpZbeEDWJF2O0ETUkSFBblC1qnqmS6fCkoKQz/wALZ+Fi0dOhf3SR0fjRfBplLfeAeK122RaU/vO7BLUlpKUhg2WTnM0i6mVEOk9marciCDDiXEyZUSCXE6iqKqpcKLn4c9NDQah6TlngwIBB2RbTZ2DnkI2bo55TUeSnNlDWkRyZaE7+Z9oa8F16rGNe15d0hx8RoPr7RjcpS0ow1uRF2kv9yZSKJBYtqRnyB9njmzNKlAV9y53cYinT3WTtL+cW7xtaVy5RSnCpAwLYMD+kvtID11xaNHrYsSiiWzRslhS7EOWBpm1a+9TqBwF6fIQZbgh0pKhUVZyQ+rpKm38n5gXgpmfrrrWJkW1TEPnTdmcmyqY2bFTNy6p0vBhDnCtaa6pK3SW2kH/j5afZy8ECdgWXBUnM0zDs+bVpsVQZk8MicUktQGJ7NamUCXz2kesS2UonpX7ROy0tMszJScJCcWlci1AA7EaDQUjzmyXr++lLnDElACWydDn5E+Qj0FHbOVNs+GarEUpIcAORwoQa9Zx5fOAxlvhcgcNPSM8fqDtF68JQlTloScWBS0OcJBwrUEkZgggA84szraFNMCZaC+EolhYelVVdKQXZgaEUSBGaiUZi8w52kAZb2HW+LU661IkiaysJVhDjMs7itRRVdqTFstWt0MqaCliBuL5baaxo3VPs6BimTZ+MA4USgEEKYse9J8LHUJNHyzjPsljExSEguVYRkssSrCxCUkqLtRIOY1cALXZgiYEy1YwQliARUgYgxAIIU4qHpvgWwO+5LItSHV3qZiyS4KZgSRVy+KWrETyi2ubZ2dC5wNfCtCCHegxpXs1wDlFFdjUEqWGKU4cWhDlhQlyHo4is+6B00EW4PY7ns1JFolze5mGXPly8Rl1KLQhJGI1JwzA4IFasRhMbt0/tJUmTMaQqbaEoxCbhJwn9cyWPygOrEGDhmbxR5bZ1LSSpJII1Bb2g5l6zCwUpRSE4GJNEEAFI2AgCkZPFCezDJLVuzStVuXNmKXMUVLUSoqOZJLmGM1xUxlSJ7EEjEKOCSAdxKSCOUaf4mSAlcrvJcwEeFRStNK4krASRUDwlJ/mMDhS2Kx03RqXL2ktFkUFSV01QaoP9Oh3hjvjtJXbSTNlBaiTOUopEnI4iA3jIYAmgzJ/SWMD2fmXXeUtSJyTItTYlLQQAtTVIQnw8Q2pjJtVnF3TUEWiXMSlSsQBTiIWAPgqUrw7y2EVZUc2TDCW/X9SssItX1/3qTi77VbJajNQqRLIQfEAascTSgxKSCllTCapcM7DoLBccpChMScc3CElcz4iwbwqBwilMhzq+PI7WqE3BJs06Ymqk+FaXcOycKCWzOIkDOrQpvau0KBP4CYFOAKLYBy+I4RjLNkB8WYavHkjneySUfRpe5xHTTZbUUGMB3IzeOYmdrZ0tsVnmI8LgkTBizDAJlqw5ZKMWpPa+UZndqQUnGEOtSJRBOSjLmFKgmuZAbVoy+Hy9vZoVG13fVIYFjURXk3tKWWSoKLOHCgCNoKgARvBIi4Yh648lxyShwyQS6UhymIEKKT79GLstWIOOvvDU7PRw5Vk26kYhRYEnZ7Q0Go6KOSsNkwpc5npoknL9omUWijaJzGsbuVnittu2Z9rDxyPaSYcSU7A/mTHaqUk6xmXncKZ2TYtD8t4isMlGabKTo4GF7Rp3rcE6zt3iCEnJWaSNx+sZzR66le6K5BwxIikJMvdDmWqCxoHDDlYgTLg5dnfLNifIEwcjTLFkScwG0fLPfwi5IsKVviYVDmpNAaJAbPVy2WUTXfbUowDuAr4hMC6gmmEhgkoIL0euR1e2PE5YBySwDAVdgNm7SOfJk0M0aWm2wpVyEoWZEkzMQKAVF1uW+EJIDgaDF8R3RVst1zUJMuclaUhSTgViFWLnCcqHPfHT9lbwMpK0ijqfFR2IAIHl6xr2uyCaCpTlTUKi5pSp4vHDk8ZKLcTGWXpR5sJPcTUqSQXLgKSlQ8JBAIUCDwbaMiYltVhUWXKfE6lFiXCnxOKvTzoI1O0EpDITRKip32ACvqR5Reua5pi5K1pAolShtASkA66Fjvc/pLdUcsnjUyk3oszbruqZMTKwrJkrSoTgD4U+JNCNFKCZWVXRup00nsHYwnEpU0nYFpDncMNBvjNuBRRZZSh+YzH4pKGfQUWOhGtZbxbMA1eoB9xHP4rNNT0p0ZTk72Lll7PSEj91KL6KDqIarkk09NI4LthcwlTQUJwoWAzZBQ+LLXXnHcLvYqdiwOgcCBtVhlT5ZROPhOWFsQVViny9Yxw5pQnbd9zPVueTmWXhKUQ0dNe/YmfITjwlcrSYAW/qH5dN2+Mc2BW4x6yyxe9nRFo0Be2KzFC5QSpCwqXNT4WBcGUQ/iFXSrMBJBcME2bvxTJZKwMYUkpJzyI8RzNCG1pwajd92lRYCvB24b40LJMZapSVAqDsDQKIBoCaaZmM55NXy8msZKMabPRLntOJOIn8vhzzGXtFyzr7wsBV2IHuw0+8ZN3DChID0TqCDqKg5axPYiTNSUnCoEMdhJpT5R5GSKtnE3uXJ1mUlZBYEFs/nEqEEkOAttFgK96jkY2VyjMljFRaThZtxIY/pOnKM6bJo7ED5xyxaY6oyf8A05ZyoKl95Z1+JlSpnhBUkgnu1OBnkGBrlo/Z7snPk4klUgoUR3XdpwqVSr5BIZqBwTVxre7wA1dvXp4t2KfVyHrWpFdMmcxs82WMXFO16j1dyrarIpBZaSDv+R1gLNNwrA0NC/oRHU2O3pmAypwBSaJU9S+TE6jzprWMq+uzS5IxoONAqVMxS36h8xShygh542vv6FK4tSiSCXu684USSmUlKicwDnt6blCiLPdW6s4jvHijakPDonbIczNsdlHgmRNSRDSZygaFjty9dI0JkoGK67PsgoZoI8UpSV+LEKj+r7vHC3hZUGcZctNa1DtTWj0fWOrVaSlLHRKh6OPURhCcyS2aix/lTk/rHRCaTtBErSLkdvGAeH3ieZcYAbvHP8v/AJRYlK16MWDXQiIeWd8lqzn7ddJQHScQAdVGbhtijIGIgnIbB9PeNXtDaGAlp+JVVbhoOecBY7EUoSRz2H6R1wm1juXUpdydC6N00WZEmJbJZAoOnMZpOnDZxFIuy7KK7WdtR9RHFklQnuRWOZhUniT7R0VqtgYhOgT6CMaxWT94C2QHqoxpTbvJcgsz/OM9CkRRy3aYh0kkhQVQh6ak7dAY6G571KZK1KnKnYZMxCFKdwgAqwsqoZRUOADUjmO1NnKe7BLuSR5QKp+CykfqSw/qUx9HjshH8qMfX+TRXoZ1PZMEWGUsqJJVaJYfJkCyYfQs26LEuZLUrCsAOakUI3kZHy5xQ/E93YLDLFCU2icTtxz1JHpKHnGf+LJq9Yy8XC8lmMludRbLi7pbJmJrkTQHgcvaJbLc8wkBQA1xFz5NSKN0WzvpeBRJbeaDdsb5xelWmfZ3CTjl7FVb6co4pY5coWk6mwXTLZJnWgnYJdWfTI4eqRen9jLsWl5koOa4ysy1mj1wkA8wY42R2jNHUpI2BRcc9kbVgvRL4lHEKfE5T/UBn5GMllnidqik0jX/APb6xKklNmdCtJgWpZ4KdRodzHjHlnaHsxPs1oSpY7uYC6VEBSFtrkQsHIgguDUVr65Kvuev/alyVt+nE4DapcKblFW8rZOtCDKnSZSgTUKSsMRqDiccQ0dC8VXm6+nBTaOGsFqdIxUIpSvlXKJZSq5sQX5iLV5djzLQVylBxUysWIkfwau2hJdtDngS7yqxcHUFweYNRGbn+J5kYNHpht5ZCyPHvcAZlnaoIGYycRAtbKKkh0lwUhxXYdmu7cdI7qvWXPAROTQJAKslApGYUKuzbfh1hWuXhS8tWIPR8ljjpq4zyIjjarY1e6KlsZ2Apyfg7A+giulZyB+RjoLFd0ueh3KFpzDYi2aafmyIbdyjPtl3d2oChcYgQ+Ejd8xpzjRSdENdSvJmEviD7dr7eP0jobkvZyJUwkg+EEsXBFAocKc2aMuXZMq89PPZA2iVhzzanHQPsOh4bIWpwepArRqIs/djABQOB8Ro5asKLCw5JbMkw0Oz347RSPCEWuZLoPGnYSyhwOoiyjtCjJToP8QPuIdYeIVSQRlHsOKZ5jgmWv8AWpf60eYhk3olRZPiP8NfaM9dkSHoK6tF9CwlAShwT8W88d2yM5VEylGmBacS0EBkvSpdXID6xSkXBShPPKNaySHNQabvbbGxJsFHPkeqxl+JLhbAkc0m6lCprCmSyhJUrJIJ8o7H/TXbV+UcnfhNpm/hrOxGalByDhNaj8g26kMN+8I62M5i77OqdNKl5kuY6uyWJmBHWkWJl1CSlCE5JDA6k5knfuiWzJUoAN6twicua5/QG+iKlsucpIXLoRDWWdjLEYZieT8I0u7YFSlM2ZdISOJNB5xzl6Xkh2lkqUD8dQBX8tHPHLjCjLW6S2BbnZWK7wo5B83csRQA5U0caE7xFy02Jla/fpxGV2dvXvEBWSkkPsxNs/SQSCNhMdtLkpmJxJdlAEA5irEE7QXG/PIxjK8b3FpPMP2i2QJRKIGa1D/i8YV4yyqzSlBvypU5arrAjs/2q2LDZpRr/vMC+2WvQcIwrhsqZtnCVgKS7NzLfKO2GSsSl2/yVxFhGeq0SpIRLVhkyUShgStdElZJUUuzqJzbLKCRc8xge7mMf/rmDN9qaxBP7MI7xgCNjH2eFaOw8t2ExQ4pCvPLziZZcOR3JshuDL6LIuQoLUlck7ZiFy0kHesAF8o6uyKTOSCGxZMCCDu3gjIxxF3XDaZJaz2oo3JXMl/9I6OwXJbkLK5cyVOCiHM7ElZUQCo96HxOXLTFEEaPGcliXyz9xpR6MsWi6nJox0+hB94Gz2aYhykEpBqK05Q8nt0ZS+6vGzKkKyx+IDixScQ3pJGsa9hvOy2kkWeeSsULJVUb0KSaO1WZ9Y5p4JtfL/P7Eyx9QrAMZCknCc06EK/hIZq7PKOwuq8FK8E4BR/VQK5pLE11FRsEc7MuQpGJNDmCAGOwFQyOoJDHJ4u2G9sPhngV1wl65HAaNnlyYUjzlrhK4kx25OiXdSSXSEv/ABJSsHc58frHM9pezcqcClUnupw+FaSCDu0JT68I6Kz2h0vKWFoFCGduWY4ZVi2kiYllj1cDnmDxjtjpy7R8svdP79vb7l0eOTLNOsymJUNA4oRXIih1zaLdl7VTJQwd0laSzjEpLbw+JjvbWPTLXcqSCFDEk7g8cnevYMFzKLbtnKOSc3CWnNGn+gaOqK1z9p5ZmFQeWr9K8i7OMYoQd7ZfCaR1lqtaSkAp8JdRDeJO0ggcCSMndiDTzy1dmp8pJLEp3B/QiK9i7RTbOwFUguEimE7Uu+E8HB1Bi02/kZPHJ3KJ2HUNrTYW0y+8Jh3qUgggeIHQjMEcS0Y1gvqXP8UsgKbxINCl6UFQU1DM4qRQsBoXZZ1d5iAKmBBSKq0cgbKitecFb0xQpSVmyFDUmFEK7VLfxKwnYoKChuNDCh2u57CzY+54/MQYjEiL+F4QlCPYOUoKkQH4xSWB8SRVqPyP19I0VSHitOsZ09ITVqhNWal0FE2qFO2YZiDsIjobDYCpfwskZb9BHDWWYqUsLHxDN8lDYd2/TONy8O1CrQhNksVZih41KcCpcyklNapPiW4ASFV1HMsLc9uDNxrgDtBe6p6/wdibEaLmOQMNcQQpjQMcSuSXjbuTspLskkpT4pivjWzORoP0pGg84XZ64RZEErIXNU2NYoKNhQh6hCWHFtwa7NteyOylWmPH7kswb0UnFUONBvHXpGRbLYZQ8IdZFAcgNCp6ncOeWetfE0AJoCakPpx9POMeXZiokkuTUnUnbHK15hwhe7MC1S5swuslR9uA0iBNgINRHYosoGY65xKiSnYI2TZtpXQ5uw2vuASkO4AbbHfdi7wExDd46iqsvIjQEDXTyjLEhGwb4rmyIcEeFQqCksQdtIjJFzjRLibn7V7qKrvUoZS1y18nMvz8YjkOwlmaQqZ8QxYVBsixbjQvyjoL2vWfMss6StaZiVIIdYZaSllA4k/FVOojL7BLTLs740grJVUKwgEFOEqyCqPsqINMlhcfUiUPKzRCEqU40JatfM7dvCJBIdini+ra8CNRwirNs8yWCpSaGgIqkj+YUgrBawkmhLj10bbzjirucfGzBn2dajjQKpzA00y+kW7vvhcsg1fUMwI3jrlDyJlSxwuOLGuuz6xXnWVSzXxeT/bSG0uozqkdo5UwBM5OY2uNGIpTgcjGT2j7O2KcRNTKQpRqshakKUrVTJYYiauxd/OrZZQAGEkFsmevXzi7YpsvGUzUpToc6Hzp7+TFqou4t/YtTOdWJdnmGZYrQZST8UqanvUvkoOfEH4vviOyX7bZswy0KkFCfFi7tQTVWQJQVAnKmg1zjtl3DJB8HicFwWy0IIq5fUCBkXYhDsQEn4dmT8t8D8Tt5t/qkO2Xbqmql+IKKVEDa2QxCrux2/OOqsluSsgKDLOoyPWwxy6WlzGc4cqVG5nLUfk8dFJuskO5BzAy4ZGkYeHnlU/y1fWun/Rrg1BLLNQjyMRmSDka7DnElkWWZTvwrzaDXL4HrZrH0H4OPPBNr35QihNshYuHHMxyF+XBImOUgpVtSKcxHczLWlI8Rw7y436nj5RnW21y15oC99B5Kz8njyvEf0/FB3jlp+paue1WeOWy75tlmhYFQfCr8qtCDuIoRsMdlZpqZkkTUlklleJQBGYLqJDMXBL5pMa95XT30pSAcAUCKDFuclYIfeADvpGb2UupcoKkzUBpZxAkYkqculSSc6hRzcFso5nG4U37FfDy6hyb1mN4Js1SdClE+YnktKCk8iRCjpcD5v6QojT6v3Nfh49zxofeCxPDgQzNHslD4ofFEZVCSrfABk2y+0LUJaAVJVRSklIUx0RnhJ2kcBrGvcCfwnjBxLUGWVVJyoDmkP5sH0aC0WTEpCwGKFE0aoOYO2oSeUWhIpXd00VJqqQJdzYl9okrOFQKDvPhPBQy5tFiXmXemUYQlxpXWrwlBzA8G8fp5e3CJTpGcodhrys7zVaAMkDkH8ySecQdy3vF23TQ6VZ4kA8aqHXCK2PrrqkZQWxouCFYhkSnicHrlDpLbIsobuoFdki8gRLhHQ663xLY6M78JiBG0FPmCI5X9nwJVNTokJLbCSX9o74IHXDr7xzPZuYE2i0ijmbNf+9RT6A8OcXGXlkFbm/JlFJocOeRbzYh+cCbmBqCUvsZvIU687svofT1iWXTLd1ujmlvyNwjLlFOXZ1Id0ImjVjgPq4GWYUIo2glLjAtId6oUWG5SXDc43m2Hrbt29Vg0q+R9P8AMZ0uxlLw0Xwcsu9JP5pqH/mAOwuDByr3k1/fS6Oz+KmxgDHUGWD8QfiAfN98NKu+UP8A40PX8qferdclUSPhPUzrJ23s0qjKWwYYEEJFaf7hB9PeLFq/aJJmAJEiarYyZaS+jFy3KL/4VBrgTn+ke8PKkpTklIOjAbd30iGomq8OuDF/120KOKTYkDYZrrI3hLoQNuUWrFf15AsqUhXmj/qsDfkY2Un5xMlNR111yNVcJGi8PEey35biPHLsyN+KYs/2hgf7hE02YuYCJqysH8oGGW38iaqG5RVlAJTu36jj10DSaUHXkIuWfJJVexccMI8IGRZkI+FCUH+FCUu9dAImHXMUhJFPdt3tBp6pGBpsgkpP+d/vBpHXpDgQ4DwiGx8QHQPvCgkrIyDw8OiLPHWHXzhYPrBph2j1jEAShshxLGyJR15w4APOAZGkDZB4IJqwQS+cICPu4fun1OYIId32uNX1ETpQ+2CCKQAV0hRoVFWbOzhy+gq51iRMtonwiJEJfgIXAUVO6MJUojrrrnFwIpty3+UGhNfTWCx0Z5mqETyLfWsWjJB0iGfYAfSFaYbliVNCsm+2Wkc1IsoRec0ufEkLZqErTX/kD6xcWoyS+kVbZbE/jJKwx72WmW5LMUzQabVF0sN0VGNN/QdnVIO7a0TpUN/05V3ecRI3bdOD6QaUhtaDTnrHMyyUHTX7wcoddHnEaPV/l6dcYOWKeu6IZRJh5nh75dHnEiSXrnsp6vw6ago+vCDRtOTdbollBBPs/T9edZUJox3iElHz3b84JKeq1p69c4GGmuuzp/o31kA65/TrZGkD2Pv11SUD5jQ79Mq9bZGFh+Y2c/fZBgaddaQw+m31hwetrep6zhAS5u9fpDp+nrx6+Yp47YmT1119UJjjr/BNOuciU+m47fpASz1uiQD11hmcgVIGo9/pCiTFueHiqROo8fhyISRCdi8emZjpNeuUE7QwT1nEiTs6aEAmrvg0inr79dGBG3rlEqNv2gAZKfnEgR00MB/gwactM2hDCKYcGB4012RIPlxhMBIHyiUDhAdaQ6Ds0ekSMNOzrzGdIIdZQAHXtE322c4llFW2WVKkl86xw0y3JRPScJmCVjASmoBUADi2Bh6x6GU7d7uIQkABglLGuTD0pFxnpJcSC6bcJ8sLAI0LpIYtXMDd5xeB2jTn9YjQBoOA2a8vtsMGj60jKW72LRKFe/y39e0Gj5GGTs4decSIDeR3Rmyg0UqOqQSfOnVRDJHy6cdekSJNGO/04c4kZJQeefWXW6FLL+VfXZX0gUnrrygwr0cNz89kSMkSM6GlKDyyiQddHd1sBIfflxr109HB2HcciHf69ZgyUSpPWeuw1iVIrXrZ1viMB89+/r/EGndXI9Pz6eEIlToNfsYJIp19IDF15ade0H9+WsIQaC314HdBivXz6yiNJ9fp6QaVc4CWHLJ0Py+cPAAPWvKFDsmjyWaPD5wnqeAhoUemZEo14GGf5+8PCgAIHwnn7RNLzHKFCgAcZJ4j3iUCnP5woUJjHSKnh84c/F5+4hQokByc+P1iVPxHgfYQoUAxK+E8YlXkeMKFEspEkrPz9xDpyP8AKPeFCiGMTVHKJJRry+RhQoTGTfRPtBIOfEwoUQMlm0dqZe5iTUQoUSMdBoOXvEi0+E8D7GFChDDUaf2+wgkjPn7H7Q8KJKRKhND5+pgrNVNa5Q8KJYMsEVPGI7Oanh8hChQhMm/N1vhzkDvMKFASSKlgs4GQ0hQoUBKP/9k="/>
          <p:cNvSpPr>
            <a:spLocks noChangeAspect="1" noChangeArrowheads="1"/>
          </p:cNvSpPr>
          <p:nvPr/>
        </p:nvSpPr>
        <p:spPr bwMode="auto">
          <a:xfrm>
            <a:off x="4604662" y="335280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s-ES" smtClean="0">
              <a:solidFill>
                <a:srgbClr val="000000"/>
              </a:solidFill>
              <a:latin typeface="Arial" pitchFamily="34" charset="0"/>
              <a:cs typeface="Arial" pitchFamily="34" charset="0"/>
            </a:endParaRPr>
          </a:p>
        </p:txBody>
      </p:sp>
      <p:sp>
        <p:nvSpPr>
          <p:cNvPr id="18439" name="AutoShape 7" descr="data:image/jpeg;base64,/9j/4AAQSkZJRgABAQAAAQABAAD/2wCEAAkGBhQSERUUEhQVFRQWGBUUFxgYGBUXFxgXGhcXGhccFxcXHCYfGBsjGhwXHy8gJCcpLCwsFiAxNTAqNSYrLCkBCQoKDgwOGg8PGiwkHyQsKSwsLCosKSwpKSksLCwpLCwpLCwsLCwsLCksLCwsLCwsLCwsLCwpKSwpLCksLCkpLP/AABEIAMIBBAMBIgACEQEDEQH/xAAbAAABBQEBAAAAAAAAAAAAAAACAAEDBAUGB//EAEEQAAECAwUFBgQDBwQBBQAAAAECEQADIQQFEjFBUWFxgfAGEyKRobEywdHhFEJSByNicoKS8RUzorLiFhdDY9L/xAAaAQADAQEBAQAAAAAAAAAAAAAAAQIDBAUG/8QALxEAAgIBAwIEBAUFAAAAAAAAAAECEQMSITFBUQQiYZEUMnGBEyOhscEFQtHw8f/aAAwDAQACEQMRAD8ArYod4jCoJ48o6xyYd4F4QMFgGDDvEZMPjhAHihYoB4TQDDeETAvCBhAHCKojxwiYADeGxQGKGJgsCR4bFAQjBYBYoWKBh4AETChPCaABNDuIYiE0ACxwxUYcw0ADNDNDwmgAZoaCMICAQBEJokaGaAAAIYpiXDCaGBFghQZEPAALw8DChDCBhEwMImFYBvDYoB4cGCxhvCxQGKE8FgHihYoEGHgAd4d4YCHhAKFhh2hJEACaFDhQhiqABNDtAiHEMB4TwzQWGEALw8MS2cGExEMkZ3RKkpcAYYcIiQCE0aFAFMM0GRBBMFgRtCaDaFhgAAiFBtCaARHCAiQphsEAAtCg8MPDAoBUO8CBDxIx3hxCaHwwANDiFBNAAJEO0OIUACAh4UPAAzwyprZwUZ17XkiUl1ngNTw+sFWJujSs86WrwFaRMPwAqAxHY3sYTGPP7Fbx32OZkpMwFv4pa0DyU0d7YFlUqWo5lCSSdSUjWLnjcEnZMZWyQCM+972EgDw4lKLJTt6cDnGk0ZEgBV6SitjLs6O+WDkyAqZ/2wDiRBBJvcpukaokKQcEwpMxITjw5JUoElOZqkM+884MJjPuO1qnIVOXVU2YtZ9G5DLlGiBClywi7VsQEPCAhp00JBcgU58tYhsbDsVmxnxVAAxbzsfz8o0Zt1jASgEEaVNHL1Ov0iPs/LxSsX6lKPIMPd41ZzOyXUabq8K8I4I3DdcnnampWjnu7IzhmjRmStCIrqkNHRDMpbM6sebVsythhyiJsMPgjezoIcMLBE4liHKRpBYEGGHwRMBDiXCsKIcEMERMUQyhBYURYYUSYIaHYjJgngAYZUUBI8TSJJUciRrw1rGeu0kRbuy+cJyoes9DEydIT42JZ8rCoh3YkPthIkk/eLc0SyUqTqapNNCX2acIw787Ty5YaWQpXoPryjJTk6UVuZuT6G1JsaTmqJplgk0/e12eF/KPMbX2imrzWW2Cg8hFf8SrMg6+lY6F4bI+WQ2+56SudZgSPxCXHD5QpaZaj4bQhW5g/lijzFM1bOHbb1xjSkXdMVLxoLkaDWoZuR9N4jT4WXcL9TtbymJkoK1TUUBIDHEojRPizPzjkLBc0y2zDNWoJlknxH/qgZkaPlzgLDbgVhM9IIUwClByk6VOQeNa970ErCkJSCQTkwCQQKAba+UZLXB6evfoG8trMvtZdYkqlYSkgpKfC9MJfX+aOruadjs8tQVLAwgMSXceEvTaI5e9Z6JklLkBYUC2ZaoU20ZEcIv3Xe0lAEtKFKcpYMgnEUoBAGI5rCiP5otqUsa7plKMu50yTtXL8z9I5RVrPcW+0JP+6uXZENqlWJam/plyv7jFqb2ilr8EiWVzFggeFIahqNp15RWuqSVyxZxIUpcpS1lIJM8qUQFESil1YUoSkpBxDNs2rFGUU20KSk1zZ1PZy6f3MtCVJKkp8TFIDmpqojUmNRVzTGcIJ/ql/wD6jg519gJwIKgxL4QUnzcHk30i9c/beZZ0hIdaXJIXU1b4FO6Mt4L5O74OGR7krW0dFMsk2v7lXHEkj/iTEICnyQPMn2i1dvaqXaVYUqUFmgSoBLnYDkSz0z3RrWq7MSSlbAHR6114xzOTTqSM3Jp1JAXUP3QdndTtQPiYcKRs2KxEAgnCAahxUjoxy1xWvuZRTNUkYJi0uogVSos5VvjVs182dQc2iUVfp7yX5M9Ymabexm93sSW9AxnDz3iKCmOR9/SLllLjF+o0O7dENrsoCjUB66/LKMXCySoqU0NgiYSFCum3MeeUZdsv+UjEApKikKJ8QCfDhcBdcSvEnwoCjUOAHI6MWqWy3OjHma2Zod1uhxLjH/1KdM7tUpMxaHOMYEyAeEyYpZbeEDWJF2O0ETUkSFBblC1qnqmS6fCkoKQz/wALZ+Fi0dOhf3SR0fjRfBplLfeAeK122RaU/vO7BLUlpKUhg2WTnM0i6mVEOk9marciCDDiXEyZUSCXE6iqKqpcKLn4c9NDQah6TlngwIBB2RbTZ2DnkI2bo55TUeSnNlDWkRyZaE7+Z9oa8F16rGNe15d0hx8RoPr7RjcpS0ow1uRF2kv9yZSKJBYtqRnyB9njmzNKlAV9y53cYinT3WTtL+cW7xtaVy5RSnCpAwLYMD+kvtID11xaNHrYsSiiWzRslhS7EOWBpm1a+9TqBwF6fIQZbgh0pKhUVZyQ+rpKm38n5gXgpmfrrrWJkW1TEPnTdmcmyqY2bFTNy6p0vBhDnCtaa6pK3SW2kH/j5afZy8ECdgWXBUnM0zDs+bVpsVQZk8MicUktQGJ7NamUCXz2kesS2UonpX7ROy0tMszJScJCcWlci1AA7EaDQUjzmyXr++lLnDElACWydDn5E+Qj0FHbOVNs+GarEUpIcAORwoQa9Zx5fOAxlvhcgcNPSM8fqDtF68JQlTloScWBS0OcJBwrUEkZgggA84szraFNMCZaC+EolhYelVVdKQXZgaEUSBGaiUZi8w52kAZb2HW+LU661IkiaysJVhDjMs7itRRVdqTFstWt0MqaCliBuL5baaxo3VPs6BimTZ+MA4USgEEKYse9J8LHUJNHyzjPsljExSEguVYRkssSrCxCUkqLtRIOY1cALXZgiYEy1YwQliARUgYgxAIIU4qHpvgWwO+5LItSHV3qZiyS4KZgSRVy+KWrETyi2ubZ2dC5wNfCtCCHegxpXs1wDlFFdjUEqWGKU4cWhDlhQlyHo4is+6B00EW4PY7ns1JFolze5mGXPly8Rl1KLQhJGI1JwzA4IFasRhMbt0/tJUmTMaQqbaEoxCbhJwn9cyWPygOrEGDhmbxR5bZ1LSSpJII1Bb2g5l6zCwUpRSE4GJNEEAFI2AgCkZPFCezDJLVuzStVuXNmKXMUVLUSoqOZJLmGM1xUxlSJ7EEjEKOCSAdxKSCOUaf4mSAlcrvJcwEeFRStNK4krASRUDwlJ/mMDhS2Kx03RqXL2ktFkUFSV01QaoP9Oh3hjvjtJXbSTNlBaiTOUopEnI4iA3jIYAmgzJ/SWMD2fmXXeUtSJyTItTYlLQQAtTVIQnw8Q2pjJtVnF3TUEWiXMSlSsQBTiIWAPgqUrw7y2EVZUc2TDCW/X9SssItX1/3qTi77VbJajNQqRLIQfEAascTSgxKSCllTCapcM7DoLBccpChMScc3CElcz4iwbwqBwilMhzq+PI7WqE3BJs06Ymqk+FaXcOycKCWzOIkDOrQpvau0KBP4CYFOAKLYBy+I4RjLNkB8WYavHkjneySUfRpe5xHTTZbUUGMB3IzeOYmdrZ0tsVnmI8LgkTBizDAJlqw5ZKMWpPa+UZndqQUnGEOtSJRBOSjLmFKgmuZAbVoy+Hy9vZoVG13fVIYFjURXk3tKWWSoKLOHCgCNoKgARvBIi4Yh648lxyShwyQS6UhymIEKKT79GLstWIOOvvDU7PRw5Vk26kYhRYEnZ7Q0Go6KOSsNkwpc5npoknL9omUWijaJzGsbuVnittu2Z9rDxyPaSYcSU7A/mTHaqUk6xmXncKZ2TYtD8t4isMlGabKTo4GF7Rp3rcE6zt3iCEnJWaSNx+sZzR66le6K5BwxIikJMvdDmWqCxoHDDlYgTLg5dnfLNifIEwcjTLFkScwG0fLPfwi5IsKVviYVDmpNAaJAbPVy2WUTXfbUowDuAr4hMC6gmmEhgkoIL0euR1e2PE5YBySwDAVdgNm7SOfJk0M0aWm2wpVyEoWZEkzMQKAVF1uW+EJIDgaDF8R3RVst1zUJMuclaUhSTgViFWLnCcqHPfHT9lbwMpK0ijqfFR2IAIHl6xr2uyCaCpTlTUKi5pSp4vHDk8ZKLcTGWXpR5sJPcTUqSQXLgKSlQ8JBAIUCDwbaMiYltVhUWXKfE6lFiXCnxOKvTzoI1O0EpDITRKip32ACvqR5Reua5pi5K1pAolShtASkA66Fjvc/pLdUcsnjUyk3oszbruqZMTKwrJkrSoTgD4U+JNCNFKCZWVXRup00nsHYwnEpU0nYFpDncMNBvjNuBRRZZSh+YzH4pKGfQUWOhGtZbxbMA1eoB9xHP4rNNT0p0ZTk72Lll7PSEj91KL6KDqIarkk09NI4LthcwlTQUJwoWAzZBQ+LLXXnHcLvYqdiwOgcCBtVhlT5ZROPhOWFsQVViny9Yxw5pQnbd9zPVueTmWXhKUQ0dNe/YmfITjwlcrSYAW/qH5dN2+Mc2BW4x6yyxe9nRFo0Be2KzFC5QSpCwqXNT4WBcGUQ/iFXSrMBJBcME2bvxTJZKwMYUkpJzyI8RzNCG1pwajd92lRYCvB24b40LJMZapSVAqDsDQKIBoCaaZmM55NXy8msZKMabPRLntOJOIn8vhzzGXtFyzr7wsBV2IHuw0+8ZN3DChID0TqCDqKg5axPYiTNSUnCoEMdhJpT5R5GSKtnE3uXJ1mUlZBYEFs/nEqEEkOAttFgK96jkY2VyjMljFRaThZtxIY/pOnKM6bJo7ED5xyxaY6oyf8A05ZyoKl95Z1+JlSpnhBUkgnu1OBnkGBrlo/Z7snPk4klUgoUR3XdpwqVSr5BIZqBwTVxre7wA1dvXp4t2KfVyHrWpFdMmcxs82WMXFO16j1dyrarIpBZaSDv+R1gLNNwrA0NC/oRHU2O3pmAypwBSaJU9S+TE6jzprWMq+uzS5IxoONAqVMxS36h8xShygh542vv6FK4tSiSCXu684USSmUlKicwDnt6blCiLPdW6s4jvHijakPDonbIczNsdlHgmRNSRDSZygaFjty9dI0JkoGK67PsgoZoI8UpSV+LEKj+r7vHC3hZUGcZctNa1DtTWj0fWOrVaSlLHRKh6OPURhCcyS2aix/lTk/rHRCaTtBErSLkdvGAeH3ieZcYAbvHP8v/AJRYlK16MWDXQiIeWd8lqzn7ddJQHScQAdVGbhtijIGIgnIbB9PeNXtDaGAlp+JVVbhoOecBY7EUoSRz2H6R1wm1juXUpdydC6N00WZEmJbJZAoOnMZpOnDZxFIuy7KK7WdtR9RHFklQnuRWOZhUniT7R0VqtgYhOgT6CMaxWT94C2QHqoxpTbvJcgsz/OM9CkRRy3aYh0kkhQVQh6ak7dAY6G571KZK1KnKnYZMxCFKdwgAqwsqoZRUOADUjmO1NnKe7BLuSR5QKp+CykfqSw/qUx9HjshH8qMfX+TRXoZ1PZMEWGUsqJJVaJYfJkCyYfQs26LEuZLUrCsAOakUI3kZHy5xQ/E93YLDLFCU2icTtxz1JHpKHnGf+LJq9Yy8XC8lmMludRbLi7pbJmJrkTQHgcvaJbLc8wkBQA1xFz5NSKN0WzvpeBRJbeaDdsb5xelWmfZ3CTjl7FVb6co4pY5coWk6mwXTLZJnWgnYJdWfTI4eqRen9jLsWl5koOa4ysy1mj1wkA8wY42R2jNHUpI2BRcc9kbVgvRL4lHEKfE5T/UBn5GMllnidqik0jX/APb6xKklNmdCtJgWpZ4KdRodzHjHlnaHsxPs1oSpY7uYC6VEBSFtrkQsHIgguDUVr65Kvuev/alyVt+nE4DapcKblFW8rZOtCDKnSZSgTUKSsMRqDiccQ0dC8VXm6+nBTaOGsFqdIxUIpSvlXKJZSq5sQX5iLV5djzLQVylBxUysWIkfwau2hJdtDngS7yqxcHUFweYNRGbn+J5kYNHpht5ZCyPHvcAZlnaoIGYycRAtbKKkh0lwUhxXYdmu7cdI7qvWXPAROTQJAKslApGYUKuzbfh1hWuXhS8tWIPR8ljjpq4zyIjjarY1e6KlsZ2Apyfg7A+giulZyB+RjoLFd0ueh3KFpzDYi2aafmyIbdyjPtl3d2oChcYgQ+Ejd8xpzjRSdENdSvJmEviD7dr7eP0jobkvZyJUwkg+EEsXBFAocKc2aMuXZMq89PPZA2iVhzzanHQPsOh4bIWpwepArRqIs/djABQOB8Ro5asKLCw5JbMkw0Oz347RSPCEWuZLoPGnYSyhwOoiyjtCjJToP8QPuIdYeIVSQRlHsOKZ5jgmWv8AWpf60eYhk3olRZPiP8NfaM9dkSHoK6tF9CwlAShwT8W88d2yM5VEylGmBacS0EBkvSpdXID6xSkXBShPPKNaySHNQabvbbGxJsFHPkeqxl+JLhbAkc0m6lCprCmSyhJUrJIJ8o7H/TXbV+UcnfhNpm/hrOxGalByDhNaj8g26kMN+8I62M5i77OqdNKl5kuY6uyWJmBHWkWJl1CSlCE5JDA6k5knfuiWzJUoAN6twicua5/QG+iKlsucpIXLoRDWWdjLEYZieT8I0u7YFSlM2ZdISOJNB5xzl6Xkh2lkqUD8dQBX8tHPHLjCjLW6S2BbnZWK7wo5B83csRQA5U0caE7xFy02Jla/fpxGV2dvXvEBWSkkPsxNs/SQSCNhMdtLkpmJxJdlAEA5irEE7QXG/PIxjK8b3FpPMP2i2QJRKIGa1D/i8YV4yyqzSlBvypU5arrAjs/2q2LDZpRr/vMC+2WvQcIwrhsqZtnCVgKS7NzLfKO2GSsSl2/yVxFhGeq0SpIRLVhkyUShgStdElZJUUuzqJzbLKCRc8xge7mMf/rmDN9qaxBP7MI7xgCNjH2eFaOw8t2ExQ4pCvPLziZZcOR3JshuDL6LIuQoLUlck7ZiFy0kHesAF8o6uyKTOSCGxZMCCDu3gjIxxF3XDaZJaz2oo3JXMl/9I6OwXJbkLK5cyVOCiHM7ElZUQCo96HxOXLTFEEaPGcliXyz9xpR6MsWi6nJox0+hB94Gz2aYhykEpBqK05Q8nt0ZS+6vGzKkKyx+IDixScQ3pJGsa9hvOy2kkWeeSsULJVUb0KSaO1WZ9Y5p4JtfL/P7Eyx9QrAMZCknCc06EK/hIZq7PKOwuq8FK8E4BR/VQK5pLE11FRsEc7MuQpGJNDmCAGOwFQyOoJDHJ4u2G9sPhngV1wl65HAaNnlyYUjzlrhK4kx25OiXdSSXSEv/ABJSsHc58frHM9pezcqcClUnupw+FaSCDu0JT68I6Kz2h0vKWFoFCGduWY4ZVi2kiYllj1cDnmDxjtjpy7R8svdP79vb7l0eOTLNOsymJUNA4oRXIih1zaLdl7VTJQwd0laSzjEpLbw+JjvbWPTLXcqSCFDEk7g8cnevYMFzKLbtnKOSc3CWnNGn+gaOqK1z9p5ZmFQeWr9K8i7OMYoQd7ZfCaR1lqtaSkAp8JdRDeJO0ggcCSMndiDTzy1dmp8pJLEp3B/QiK9i7RTbOwFUguEimE7Uu+E8HB1Bi02/kZPHJ3KJ2HUNrTYW0y+8Jh3qUgggeIHQjMEcS0Y1gvqXP8UsgKbxINCl6UFQU1DM4qRQsBoXZZ1d5iAKmBBSKq0cgbKitecFb0xQpSVmyFDUmFEK7VLfxKwnYoKChuNDCh2u57CzY+54/MQYjEiL+F4QlCPYOUoKkQH4xSWB8SRVqPyP19I0VSHitOsZ09ITVqhNWal0FE2qFO2YZiDsIjobDYCpfwskZb9BHDWWYqUsLHxDN8lDYd2/TONy8O1CrQhNksVZih41KcCpcyklNapPiW4ASFV1HMsLc9uDNxrgDtBe6p6/wdibEaLmOQMNcQQpjQMcSuSXjbuTspLskkpT4pivjWzORoP0pGg84XZ64RZEErIXNU2NYoKNhQh6hCWHFtwa7NteyOylWmPH7kswb0UnFUONBvHXpGRbLYZQ8IdZFAcgNCp6ncOeWetfE0AJoCakPpx9POMeXZiokkuTUnUnbHK15hwhe7MC1S5swuslR9uA0iBNgINRHYosoGY65xKiSnYI2TZtpXQ5uw2vuASkO4AbbHfdi7wExDd46iqsvIjQEDXTyjLEhGwb4rmyIcEeFQqCksQdtIjJFzjRLibn7V7qKrvUoZS1y18nMvz8YjkOwlmaQqZ8QxYVBsixbjQvyjoL2vWfMss6StaZiVIIdYZaSllA4k/FVOojL7BLTLs740grJVUKwgEFOEqyCqPsqINMlhcfUiUPKzRCEqU40JatfM7dvCJBIdini+ra8CNRwirNs8yWCpSaGgIqkj+YUgrBawkmhLj10bbzjirucfGzBn2dajjQKpzA00y+kW7vvhcsg1fUMwI3jrlDyJlSxwuOLGuuz6xXnWVSzXxeT/bSG0uozqkdo5UwBM5OY2uNGIpTgcjGT2j7O2KcRNTKQpRqshakKUrVTJYYiauxd/OrZZQAGEkFsmevXzi7YpsvGUzUpToc6Hzp7+TFqou4t/YtTOdWJdnmGZYrQZST8UqanvUvkoOfEH4vviOyX7bZswy0KkFCfFi7tQTVWQJQVAnKmg1zjtl3DJB8HicFwWy0IIq5fUCBkXYhDsQEn4dmT8t8D8Tt5t/qkO2Xbqmql+IKKVEDa2QxCrux2/OOqsluSsgKDLOoyPWwxy6WlzGc4cqVG5nLUfk8dFJuskO5BzAy4ZGkYeHnlU/y1fWun/Rrg1BLLNQjyMRmSDka7DnElkWWZTvwrzaDXL4HrZrH0H4OPPBNr35QihNshYuHHMxyF+XBImOUgpVtSKcxHczLWlI8Rw7y436nj5RnW21y15oC99B5Kz8njyvEf0/FB3jlp+paue1WeOWy75tlmhYFQfCr8qtCDuIoRsMdlZpqZkkTUlklleJQBGYLqJDMXBL5pMa95XT30pSAcAUCKDFuclYIfeADvpGb2UupcoKkzUBpZxAkYkqculSSc6hRzcFso5nG4U37FfDy6hyb1mN4Js1SdClE+YnktKCk8iRCjpcD5v6QojT6v3Nfh49zxofeCxPDgQzNHslD4ofFEZVCSrfABk2y+0LUJaAVJVRSklIUx0RnhJ2kcBrGvcCfwnjBxLUGWVVJyoDmkP5sH0aC0WTEpCwGKFE0aoOYO2oSeUWhIpXd00VJqqQJdzYl9okrOFQKDvPhPBQy5tFiXmXemUYQlxpXWrwlBzA8G8fp5e3CJTpGcodhrys7zVaAMkDkH8ySecQdy3vF23TQ6VZ4kA8aqHXCK2PrrqkZQWxouCFYhkSnicHrlDpLbIsobuoFdki8gRLhHQ663xLY6M78JiBG0FPmCI5X9nwJVNTokJLbCSX9o74IHXDr7xzPZuYE2i0ijmbNf+9RT6A8OcXGXlkFbm/JlFJocOeRbzYh+cCbmBqCUvsZvIU687svofT1iWXTLd1ujmlvyNwjLlFOXZ1Id0ImjVjgPq4GWYUIo2glLjAtId6oUWG5SXDc43m2Hrbt29Vg0q+R9P8AMZ0uxlLw0Xwcsu9JP5pqH/mAOwuDByr3k1/fS6Oz+KmxgDHUGWD8QfiAfN98NKu+UP8A40PX8qferdclUSPhPUzrJ23s0qjKWwYYEEJFaf7hB9PeLFq/aJJmAJEiarYyZaS+jFy3KL/4VBrgTn+ke8PKkpTklIOjAbd30iGomq8OuDF/120KOKTYkDYZrrI3hLoQNuUWrFf15AsqUhXmj/qsDfkY2Un5xMlNR111yNVcJGi8PEey35biPHLsyN+KYs/2hgf7hE02YuYCJqysH8oGGW38iaqG5RVlAJTu36jj10DSaUHXkIuWfJJVexccMI8IGRZkI+FCUH+FCUu9dAImHXMUhJFPdt3tBp6pGBpsgkpP+d/vBpHXpDgQ4DwiGx8QHQPvCgkrIyDw8OiLPHWHXzhYPrBph2j1jEAShshxLGyJR15w4APOAZGkDZB4IJqwQS+cICPu4fun1OYIId32uNX1ETpQ+2CCKQAV0hRoVFWbOzhy+gq51iRMtonwiJEJfgIXAUVO6MJUojrrrnFwIpty3+UGhNfTWCx0Z5mqETyLfWsWjJB0iGfYAfSFaYbliVNCsm+2Wkc1IsoRec0ufEkLZqErTX/kD6xcWoyS+kVbZbE/jJKwx72WmW5LMUzQabVF0sN0VGNN/QdnVIO7a0TpUN/05V3ecRI3bdOD6QaUhtaDTnrHMyyUHTX7wcoddHnEaPV/l6dcYOWKeu6IZRJh5nh75dHnEiSXrnsp6vw6ago+vCDRtOTdbollBBPs/T9edZUJox3iElHz3b84JKeq1p69c4GGmuuzp/o31kA65/TrZGkD2Pv11SUD5jQ79Mq9bZGFh+Y2c/fZBgaddaQw+m31hwetrep6zhAS5u9fpDp+nrx6+Yp47YmT1119UJjjr/BNOuciU+m47fpASz1uiQD11hmcgVIGo9/pCiTFueHiqROo8fhyISRCdi8emZjpNeuUE7QwT1nEiTs6aEAmrvg0inr79dGBG3rlEqNv2gAZKfnEgR00MB/gwactM2hDCKYcGB4012RIPlxhMBIHyiUDhAdaQ6Ds0ekSMNOzrzGdIIdZQAHXtE322c4llFW2WVKkl86xw0y3JRPScJmCVjASmoBUADi2Bh6x6GU7d7uIQkABglLGuTD0pFxnpJcSC6bcJ8sLAI0LpIYtXMDd5xeB2jTn9YjQBoOA2a8vtsMGj60jKW72LRKFe/y39e0Gj5GGTs4decSIDeR3Rmyg0UqOqQSfOnVRDJHy6cdekSJNGO/04c4kZJQeefWXW6FLL+VfXZX0gUnrrygwr0cNz89kSMkSM6GlKDyyiQddHd1sBIfflxr109HB2HcciHf69ZgyUSpPWeuw1iVIrXrZ1viMB89+/r/EGndXI9Pz6eEIlToNfsYJIp19IDF15ade0H9+WsIQaC314HdBivXz6yiNJ9fp6QaVc4CWHLJ0Py+cPAAPWvKFDsmjyWaPD5wnqeAhoUemZEo14GGf5+8PCgAIHwnn7RNLzHKFCgAcZJ4j3iUCnP5woUJjHSKnh84c/F5+4hQokByc+P1iVPxHgfYQoUAxK+E8YlXkeMKFEspEkrPz9xDpyP8AKPeFCiGMTVHKJJRry+RhQoTGTfRPtBIOfEwoUQMlm0dqZe5iTUQoUSMdBoOXvEi0+E8D7GFChDDUaf2+wgkjPn7H7Q8KJKRKhND5+pgrNVNa5Q8KJYMsEVPGI7Oanh8hChQhMm/N1vhzkDvMKFASSKlgs4GQ0hQoUBKP/9k="/>
          <p:cNvSpPr>
            <a:spLocks noChangeAspect="1" noChangeArrowheads="1"/>
          </p:cNvSpPr>
          <p:nvPr/>
        </p:nvSpPr>
        <p:spPr bwMode="auto">
          <a:xfrm>
            <a:off x="4604662" y="335280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s-ES" smtClean="0">
              <a:solidFill>
                <a:srgbClr val="000000"/>
              </a:solidFill>
              <a:latin typeface="Arial" pitchFamily="34" charset="0"/>
              <a:cs typeface="Arial" pitchFamily="34" charset="0"/>
            </a:endParaRPr>
          </a:p>
        </p:txBody>
      </p:sp>
      <p:sp>
        <p:nvSpPr>
          <p:cNvPr id="18440" name="AutoShape 8" descr="2Q=="/>
          <p:cNvSpPr>
            <a:spLocks noChangeAspect="1" noChangeArrowheads="1"/>
          </p:cNvSpPr>
          <p:nvPr/>
        </p:nvSpPr>
        <p:spPr bwMode="auto">
          <a:xfrm>
            <a:off x="3842662" y="2895602"/>
            <a:ext cx="1828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s-ES" smtClean="0">
              <a:solidFill>
                <a:srgbClr val="000000"/>
              </a:solidFill>
              <a:latin typeface="Arial" pitchFamily="34" charset="0"/>
              <a:cs typeface="Arial" pitchFamily="34" charset="0"/>
            </a:endParaRPr>
          </a:p>
        </p:txBody>
      </p:sp>
      <p:pic>
        <p:nvPicPr>
          <p:cNvPr id="18441" name="Picture 9" descr="240px-Marbles_canic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062" y="1271590"/>
            <a:ext cx="2411413"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0" descr="índ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9500" y="2568577"/>
            <a:ext cx="2232025"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1" descr="ANd9GcRjPQ-Ex1xNPYyt5qEnuzhGeERjlDXDbmxgo8p6mWwhHIx5by_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4400" y="3865565"/>
            <a:ext cx="1748286" cy="168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12" descr="ANd9GcTuCQMFHps5RApl0D4_rC9Ctn8e3lVwYu7AOSM5el2t0H9yg9i0m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7650" y="4729165"/>
            <a:ext cx="2016125"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68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42"/>
                                        </p:tgtEl>
                                        <p:attrNameLst>
                                          <p:attrName>style.visibility</p:attrName>
                                        </p:attrNameLst>
                                      </p:cBhvr>
                                      <p:to>
                                        <p:strVal val="visible"/>
                                      </p:to>
                                    </p:set>
                                    <p:animEffect transition="in" filter="fade">
                                      <p:cBhvr>
                                        <p:cTn id="7" dur="500"/>
                                        <p:tgtEl>
                                          <p:spTgt spid="184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43"/>
                                        </p:tgtEl>
                                        <p:attrNameLst>
                                          <p:attrName>style.visibility</p:attrName>
                                        </p:attrNameLst>
                                      </p:cBhvr>
                                      <p:to>
                                        <p:strVal val="visible"/>
                                      </p:to>
                                    </p:set>
                                    <p:animEffect transition="in" filter="fade">
                                      <p:cBhvr>
                                        <p:cTn id="12" dur="500"/>
                                        <p:tgtEl>
                                          <p:spTgt spid="184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44"/>
                                        </p:tgtEl>
                                        <p:attrNameLst>
                                          <p:attrName>style.visibility</p:attrName>
                                        </p:attrNameLst>
                                      </p:cBhvr>
                                      <p:to>
                                        <p:strVal val="visible"/>
                                      </p:to>
                                    </p:set>
                                    <p:animEffect transition="in" filter="fade">
                                      <p:cBhvr>
                                        <p:cTn id="17" dur="500"/>
                                        <p:tgtEl>
                                          <p:spTgt spid="18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s-ES" altLang="es-ES" sz="4000" dirty="0" smtClean="0">
                <a:solidFill>
                  <a:schemeClr val="bg1"/>
                </a:solidFill>
                <a:latin typeface="Calibri" panose="020F0502020204030204" pitchFamily="34" charset="0"/>
              </a:rPr>
              <a:t>¿</a:t>
            </a:r>
            <a:r>
              <a:rPr lang="es-ES" altLang="es-ES" sz="5400" dirty="0">
                <a:solidFill>
                  <a:srgbClr val="FFC000"/>
                </a:solidFill>
                <a:latin typeface="Calibri" panose="020F0502020204030204" pitchFamily="34" charset="0"/>
              </a:rPr>
              <a:t>Qué vamos a </a:t>
            </a:r>
            <a:r>
              <a:rPr lang="es-ES" altLang="es-ES" sz="5400" dirty="0" smtClean="0">
                <a:solidFill>
                  <a:srgbClr val="FFC000"/>
                </a:solidFill>
                <a:latin typeface="Calibri" panose="020F0502020204030204" pitchFamily="34" charset="0"/>
              </a:rPr>
              <a:t>encontrar </a:t>
            </a:r>
            <a:r>
              <a:rPr lang="es-ES" altLang="es-ES" sz="4000" dirty="0" smtClean="0">
                <a:solidFill>
                  <a:schemeClr val="bg1"/>
                </a:solidFill>
                <a:latin typeface="Calibri" panose="020F0502020204030204" pitchFamily="34" charset="0"/>
              </a:rPr>
              <a:t>cuando encendamos de nuevo el LHC?</a:t>
            </a:r>
            <a:endParaRPr lang="es-ES" altLang="es-ES" sz="4000" dirty="0">
              <a:solidFill>
                <a:schemeClr val="bg1"/>
              </a:solidFill>
              <a:latin typeface="Calibri" panose="020F0502020204030204" pitchFamily="34" charset="0"/>
            </a:endParaRPr>
          </a:p>
        </p:txBody>
      </p:sp>
      <p:pic>
        <p:nvPicPr>
          <p:cNvPr id="118787" name="Picture 3" descr="http://partlycloudyjuly.files.wordpress.com/2011/02/unexpected_passenger.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4524"/>
          <a:stretch>
            <a:fillRect/>
          </a:stretch>
        </p:blipFill>
        <p:spPr>
          <a:xfrm>
            <a:off x="3924300" y="1557338"/>
            <a:ext cx="4895850" cy="4819650"/>
          </a:xfrm>
        </p:spPr>
      </p:pic>
      <p:sp>
        <p:nvSpPr>
          <p:cNvPr id="118788" name="Text Box 4"/>
          <p:cNvSpPr txBox="1">
            <a:spLocks noChangeArrowheads="1"/>
          </p:cNvSpPr>
          <p:nvPr/>
        </p:nvSpPr>
        <p:spPr bwMode="auto">
          <a:xfrm>
            <a:off x="3924299" y="6491288"/>
            <a:ext cx="4895851"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defTabSz="914400">
              <a:spcBef>
                <a:spcPct val="50000"/>
              </a:spcBef>
            </a:pPr>
            <a:r>
              <a:rPr lang="es-ES" altLang="es-ES" dirty="0" smtClean="0">
                <a:solidFill>
                  <a:srgbClr val="FFC000"/>
                </a:solidFill>
              </a:rPr>
              <a:t>Probablemente lo inesperado…</a:t>
            </a:r>
          </a:p>
        </p:txBody>
      </p:sp>
      <p:pic>
        <p:nvPicPr>
          <p:cNvPr id="118789" name="Picture 5" descr="signo_Interrogac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205038"/>
            <a:ext cx="3048000"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4160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2"/>
          <p:cNvSpPr>
            <a:spLocks noGrp="1"/>
          </p:cNvSpPr>
          <p:nvPr>
            <p:ph type="ctrTitle"/>
          </p:nvPr>
        </p:nvSpPr>
        <p:spPr>
          <a:xfrm>
            <a:off x="685800" y="2130425"/>
            <a:ext cx="7772400" cy="2180318"/>
          </a:xfrm>
        </p:spPr>
        <p:txBody>
          <a:bodyPr/>
          <a:lstStyle/>
          <a:p>
            <a:pPr eaLnBrk="1" hangingPunct="1"/>
            <a:r>
              <a:rPr lang="es-ES_tradnl" sz="6600" dirty="0" smtClean="0"/>
              <a:t>Y esto...</a:t>
            </a:r>
            <a:br>
              <a:rPr lang="es-ES_tradnl" sz="6600" dirty="0" smtClean="0"/>
            </a:br>
            <a:r>
              <a:rPr lang="es-ES_tradnl" sz="6600" dirty="0" smtClean="0"/>
              <a:t>¿</a:t>
            </a:r>
            <a:r>
              <a:rPr lang="es-ES_tradnl" sz="6600" dirty="0" smtClean="0">
                <a:solidFill>
                  <a:srgbClr val="FFC000"/>
                </a:solidFill>
              </a:rPr>
              <a:t>para qué </a:t>
            </a:r>
            <a:r>
              <a:rPr lang="es-ES_tradnl" sz="8000" dirty="0" smtClean="0">
                <a:solidFill>
                  <a:srgbClr val="FFC000"/>
                </a:solidFill>
              </a:rPr>
              <a:t>sirve</a:t>
            </a:r>
            <a:r>
              <a:rPr lang="es-ES_tradnl" sz="6600" dirty="0" smtClean="0"/>
              <a:t>?</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p:cNvPicPr>
            <a:picLocks noChangeAspect="1"/>
          </p:cNvPicPr>
          <p:nvPr/>
        </p:nvPicPr>
        <p:blipFill>
          <a:blip r:embed="rId2"/>
          <a:srcRect/>
          <a:stretch>
            <a:fillRect/>
          </a:stretch>
        </p:blipFill>
        <p:spPr bwMode="auto">
          <a:xfrm>
            <a:off x="109537" y="3808866"/>
            <a:ext cx="5580075" cy="3004914"/>
          </a:xfrm>
          <a:prstGeom prst="rect">
            <a:avLst/>
          </a:prstGeom>
          <a:noFill/>
          <a:ln w="9525">
            <a:noFill/>
            <a:miter lim="800000"/>
            <a:headEnd/>
            <a:tailEnd/>
          </a:ln>
        </p:spPr>
      </p:pic>
      <p:sp>
        <p:nvSpPr>
          <p:cNvPr id="68611" name="Title 1"/>
          <p:cNvSpPr>
            <a:spLocks noGrp="1"/>
          </p:cNvSpPr>
          <p:nvPr>
            <p:ph type="title"/>
          </p:nvPr>
        </p:nvSpPr>
        <p:spPr>
          <a:xfrm rot="20220815">
            <a:off x="71734" y="2194455"/>
            <a:ext cx="4098925" cy="847725"/>
          </a:xfrm>
        </p:spPr>
        <p:txBody>
          <a:bodyPr/>
          <a:lstStyle/>
          <a:p>
            <a:pPr eaLnBrk="1" hangingPunct="1"/>
            <a:r>
              <a:rPr lang="es-ES" sz="3600" dirty="0" smtClean="0">
                <a:solidFill>
                  <a:srgbClr val="FFC000"/>
                </a:solidFill>
              </a:rPr>
              <a:t>Superconductividad</a:t>
            </a:r>
          </a:p>
        </p:txBody>
      </p:sp>
      <p:sp>
        <p:nvSpPr>
          <p:cNvPr id="5" name="Title 1"/>
          <p:cNvSpPr txBox="1">
            <a:spLocks/>
          </p:cNvSpPr>
          <p:nvPr/>
        </p:nvSpPr>
        <p:spPr bwMode="auto">
          <a:xfrm>
            <a:off x="109538" y="461394"/>
            <a:ext cx="4098925" cy="8477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s-ES" sz="3600" dirty="0" smtClean="0">
                <a:solidFill>
                  <a:prstClr val="white"/>
                </a:solidFill>
              </a:rPr>
              <a:t>Técnicas de </a:t>
            </a:r>
            <a:r>
              <a:rPr lang="es-ES" sz="4000" dirty="0" smtClean="0">
                <a:solidFill>
                  <a:srgbClr val="FFC000"/>
                </a:solidFill>
              </a:rPr>
              <a:t>vacío</a:t>
            </a:r>
            <a:endParaRPr lang="es-ES" sz="3600" dirty="0" smtClean="0">
              <a:solidFill>
                <a:srgbClr val="FFC000"/>
              </a:solidFill>
            </a:endParaRPr>
          </a:p>
          <a:p>
            <a:pPr eaLnBrk="1" hangingPunct="1"/>
            <a:r>
              <a:rPr lang="es-ES" sz="2400" dirty="0" smtClean="0">
                <a:solidFill>
                  <a:prstClr val="white"/>
                </a:solidFill>
              </a:rPr>
              <a:t>(conservación de los alimentos)</a:t>
            </a:r>
            <a:endParaRPr lang="es-ES" sz="3600" dirty="0" smtClean="0">
              <a:solidFill>
                <a:prstClr val="white"/>
              </a:solidFill>
            </a:endParaRPr>
          </a:p>
        </p:txBody>
      </p:sp>
      <p:sp>
        <p:nvSpPr>
          <p:cNvPr id="6" name="Title 1"/>
          <p:cNvSpPr txBox="1">
            <a:spLocks/>
          </p:cNvSpPr>
          <p:nvPr/>
        </p:nvSpPr>
        <p:spPr bwMode="auto">
          <a:xfrm>
            <a:off x="6759575" y="3911464"/>
            <a:ext cx="2049462" cy="8477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s-ES" sz="3600" dirty="0" smtClean="0">
                <a:solidFill>
                  <a:srgbClr val="FFC000"/>
                </a:solidFill>
              </a:rPr>
              <a:t>Criogenia</a:t>
            </a:r>
          </a:p>
        </p:txBody>
      </p:sp>
      <p:sp>
        <p:nvSpPr>
          <p:cNvPr id="7" name="Title 1"/>
          <p:cNvSpPr txBox="1">
            <a:spLocks/>
          </p:cNvSpPr>
          <p:nvPr/>
        </p:nvSpPr>
        <p:spPr bwMode="auto">
          <a:xfrm rot="2049236">
            <a:off x="5734731" y="5338625"/>
            <a:ext cx="2799669" cy="93154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s-ES" sz="3200" dirty="0" smtClean="0">
                <a:solidFill>
                  <a:prstClr val="white"/>
                </a:solidFill>
              </a:rPr>
              <a:t>Tecnologías de </a:t>
            </a:r>
            <a:r>
              <a:rPr lang="es-ES" sz="3200" dirty="0" smtClean="0">
                <a:solidFill>
                  <a:srgbClr val="FFC000"/>
                </a:solidFill>
              </a:rPr>
              <a:t>detección </a:t>
            </a:r>
          </a:p>
        </p:txBody>
      </p:sp>
      <p:pic>
        <p:nvPicPr>
          <p:cNvPr id="2" name="Imagen 1"/>
          <p:cNvPicPr>
            <a:picLocks noChangeAspect="1"/>
          </p:cNvPicPr>
          <p:nvPr/>
        </p:nvPicPr>
        <p:blipFill rotWithShape="1">
          <a:blip r:embed="rId3"/>
          <a:srcRect l="1014" t="10710" r="-1014" b="35198"/>
          <a:stretch/>
        </p:blipFill>
        <p:spPr>
          <a:xfrm>
            <a:off x="4482766" y="465605"/>
            <a:ext cx="4289189" cy="2895617"/>
          </a:xfrm>
          <a:prstGeom prst="rect">
            <a:avLst/>
          </a:prstGeom>
        </p:spPr>
      </p:pic>
    </p:spTree>
    <p:extLst>
      <p:ext uri="{BB962C8B-B14F-4D97-AF65-F5344CB8AC3E}">
        <p14:creationId xmlns:p14="http://schemas.microsoft.com/office/powerpoint/2010/main" val="35194630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
          <p:cNvSpPr>
            <a:spLocks noGrp="1" noChangeArrowheads="1"/>
          </p:cNvSpPr>
          <p:nvPr>
            <p:ph type="title" idx="4294967295"/>
          </p:nvPr>
        </p:nvSpPr>
        <p:spPr>
          <a:xfrm>
            <a:off x="1779588" y="0"/>
            <a:ext cx="5581650" cy="1160463"/>
          </a:xfrm>
        </p:spPr>
        <p:txBody>
          <a:bodyPr lIns="26772" tIns="26772" rIns="26772" bIns="26772"/>
          <a:lstStyle/>
          <a:p>
            <a:pPr marL="212725" indent="-212725">
              <a:spcBef>
                <a:spcPts val="850"/>
              </a:spcBef>
            </a:pPr>
            <a:r>
              <a:rPr lang="es-ES" sz="2900" dirty="0" smtClean="0">
                <a:solidFill>
                  <a:schemeClr val="bg1"/>
                </a:solidFill>
                <a:latin typeface="Calibri" panose="020F0502020204030204" pitchFamily="34" charset="0"/>
                <a:sym typeface="Helvetica Neue"/>
              </a:rPr>
              <a:t>Tecnología e Innovación</a:t>
            </a:r>
            <a:br>
              <a:rPr lang="es-ES" sz="2900" dirty="0" smtClean="0">
                <a:solidFill>
                  <a:schemeClr val="bg1"/>
                </a:solidFill>
                <a:latin typeface="Calibri" panose="020F0502020204030204" pitchFamily="34" charset="0"/>
                <a:sym typeface="Helvetica Neue"/>
              </a:rPr>
            </a:br>
            <a:r>
              <a:rPr lang="es-ES" sz="4000" dirty="0" smtClean="0">
                <a:solidFill>
                  <a:srgbClr val="FFC000"/>
                </a:solidFill>
                <a:latin typeface="Calibri" panose="020F0502020204030204" pitchFamily="34" charset="0"/>
                <a:sym typeface="Helvetica Neue"/>
              </a:rPr>
              <a:t>Aplicaciones médicas</a:t>
            </a:r>
            <a:endParaRPr lang="es-ES" sz="2800" dirty="0" smtClean="0">
              <a:solidFill>
                <a:srgbClr val="FFC000"/>
              </a:solidFill>
              <a:latin typeface="Calibri" panose="020F0502020204030204" pitchFamily="34" charset="0"/>
              <a:sym typeface="Helvetica Neue"/>
            </a:endParaRPr>
          </a:p>
        </p:txBody>
      </p:sp>
      <p:sp>
        <p:nvSpPr>
          <p:cNvPr id="66563" name="Rectangle 2"/>
          <p:cNvSpPr>
            <a:spLocks/>
          </p:cNvSpPr>
          <p:nvPr/>
        </p:nvSpPr>
        <p:spPr bwMode="auto">
          <a:xfrm>
            <a:off x="592138" y="471488"/>
            <a:ext cx="533400" cy="371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4400"/>
            <a:endParaRPr lang="es-ES" smtClean="0">
              <a:solidFill>
                <a:srgbClr val="FFFFFF"/>
              </a:solidFill>
              <a:latin typeface="Arial" pitchFamily="34" charset="0"/>
              <a:cs typeface="Arial" pitchFamily="34" charset="0"/>
            </a:endParaRPr>
          </a:p>
        </p:txBody>
      </p:sp>
      <p:pic>
        <p:nvPicPr>
          <p:cNvPr id="66564"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2875" y="169863"/>
            <a:ext cx="167005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Rectangle 4"/>
          <p:cNvSpPr>
            <a:spLocks/>
          </p:cNvSpPr>
          <p:nvPr/>
        </p:nvSpPr>
        <p:spPr bwMode="auto">
          <a:xfrm>
            <a:off x="36513" y="1206496"/>
            <a:ext cx="671512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26772" tIns="26772" rIns="26772" bIns="26772"/>
          <a:lstStyle/>
          <a:p>
            <a:pPr algn="r" defTabSz="914400"/>
            <a:r>
              <a:rPr lang="es-ES" sz="2400" dirty="0" smtClean="0">
                <a:solidFill>
                  <a:srgbClr val="FFFFFF"/>
                </a:solidFill>
                <a:latin typeface="Calibri" panose="020F0502020204030204" pitchFamily="34" charset="0"/>
                <a:cs typeface="Arial" pitchFamily="34" charset="0"/>
                <a:sym typeface="Helvetica Neue"/>
              </a:rPr>
              <a:t>Combinación de la Física, la Biología</a:t>
            </a:r>
          </a:p>
          <a:p>
            <a:pPr algn="ctr" defTabSz="914400"/>
            <a:r>
              <a:rPr lang="es-ES" sz="2400" dirty="0" smtClean="0">
                <a:solidFill>
                  <a:srgbClr val="FFFFFF"/>
                </a:solidFill>
                <a:latin typeface="Calibri" panose="020F0502020204030204" pitchFamily="34" charset="0"/>
                <a:cs typeface="Arial" pitchFamily="34" charset="0"/>
                <a:sym typeface="Helvetica Neue"/>
              </a:rPr>
              <a:t> y la Medicina en la </a:t>
            </a:r>
            <a:r>
              <a:rPr lang="es-ES" sz="3200" dirty="0" smtClean="0">
                <a:solidFill>
                  <a:srgbClr val="FFC000"/>
                </a:solidFill>
                <a:latin typeface="Calibri" panose="020F0502020204030204" pitchFamily="34" charset="0"/>
                <a:cs typeface="Arial" pitchFamily="34" charset="0"/>
                <a:sym typeface="Helvetica Neue"/>
              </a:rPr>
              <a:t>lucha contra el cáncer</a:t>
            </a:r>
            <a:endParaRPr lang="es-ES" sz="2400" dirty="0" smtClean="0">
              <a:solidFill>
                <a:srgbClr val="FFC000"/>
              </a:solidFill>
              <a:latin typeface="Calibri" panose="020F0502020204030204" pitchFamily="34" charset="0"/>
              <a:cs typeface="Arial" pitchFamily="34" charset="0"/>
              <a:sym typeface="Helvetica Neue"/>
            </a:endParaRPr>
          </a:p>
        </p:txBody>
      </p:sp>
      <p:pic>
        <p:nvPicPr>
          <p:cNvPr id="20485"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3838" y="5005388"/>
            <a:ext cx="2495550" cy="1466850"/>
          </a:xfrm>
          <a:prstGeom prst="rect">
            <a:avLst/>
          </a:prstGeom>
          <a:noFill/>
          <a:ln>
            <a:noFill/>
          </a:ln>
          <a:effectLst>
            <a:outerShdw blurRad="50800" dist="38099" dir="2700000" algn="ctr" rotWithShape="0">
              <a:schemeClr val="bg2">
                <a:alpha val="42999"/>
              </a:schemeClr>
            </a:outerShdw>
          </a:effectLst>
          <a:extLst/>
        </p:spPr>
      </p:pic>
      <p:sp>
        <p:nvSpPr>
          <p:cNvPr id="66567" name="Rectangle 6"/>
          <p:cNvSpPr>
            <a:spLocks/>
          </p:cNvSpPr>
          <p:nvPr/>
        </p:nvSpPr>
        <p:spPr bwMode="auto">
          <a:xfrm>
            <a:off x="228600" y="6492875"/>
            <a:ext cx="2484438"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26772" tIns="26772" rIns="26772" bIns="26772"/>
          <a:lstStyle/>
          <a:p>
            <a:pPr defTabSz="914400"/>
            <a:r>
              <a:rPr lang="en-US" smtClean="0">
                <a:solidFill>
                  <a:srgbClr val="FFFFFF"/>
                </a:solidFill>
                <a:latin typeface="Arial" pitchFamily="34" charset="0"/>
                <a:cs typeface="Arial" pitchFamily="34" charset="0"/>
              </a:rPr>
              <a:t>Detectando partículas</a:t>
            </a:r>
          </a:p>
        </p:txBody>
      </p:sp>
      <p:sp>
        <p:nvSpPr>
          <p:cNvPr id="20487" name="AutoShape 7"/>
          <p:cNvSpPr>
            <a:spLocks/>
          </p:cNvSpPr>
          <p:nvPr/>
        </p:nvSpPr>
        <p:spPr bwMode="auto">
          <a:xfrm>
            <a:off x="2667000" y="5019675"/>
            <a:ext cx="668338" cy="401638"/>
          </a:xfrm>
          <a:prstGeom prst="leftRightArrow">
            <a:avLst>
              <a:gd name="adj1" fmla="val 50000"/>
              <a:gd name="adj2" fmla="val 34645"/>
            </a:avLst>
          </a:prstGeom>
          <a:gradFill rotWithShape="0">
            <a:gsLst>
              <a:gs pos="0">
                <a:srgbClr val="ADD6FF"/>
              </a:gs>
              <a:gs pos="100000">
                <a:srgbClr val="FFFF00"/>
              </a:gs>
            </a:gsLst>
            <a:lin ang="0" scaled="1"/>
          </a:gradFill>
          <a:ln w="9525" cap="flat">
            <a:solidFill>
              <a:srgbClr val="EAEAEA"/>
            </a:solidFill>
            <a:prstDash val="solid"/>
            <a:round/>
            <a:headEnd type="none" w="med" len="med"/>
            <a:tailEnd type="none" w="med" len="med"/>
          </a:ln>
          <a:effectLst>
            <a:outerShdw blurRad="50800" dist="38099" dir="2700000" algn="ctr" rotWithShape="0">
              <a:schemeClr val="bg2">
                <a:alpha val="42999"/>
              </a:schemeClr>
            </a:outerShdw>
          </a:effectLst>
        </p:spPr>
        <p:txBody>
          <a:bodyPr lIns="0" tIns="0" rIns="0" bIns="0"/>
          <a:lstStyle/>
          <a:p>
            <a:pPr defTabSz="914400">
              <a:defRPr/>
            </a:pPr>
            <a:endParaRPr lang="es-ES">
              <a:solidFill>
                <a:srgbClr val="FFFFFF"/>
              </a:solidFill>
              <a:cs typeface="Arial" pitchFamily="34" charset="0"/>
            </a:endParaRPr>
          </a:p>
        </p:txBody>
      </p:sp>
      <p:sp>
        <p:nvSpPr>
          <p:cNvPr id="66569" name="Rectangle 8"/>
          <p:cNvSpPr>
            <a:spLocks/>
          </p:cNvSpPr>
          <p:nvPr/>
        </p:nvSpPr>
        <p:spPr bwMode="auto">
          <a:xfrm>
            <a:off x="3452813" y="4926013"/>
            <a:ext cx="15081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26772" tIns="26772" rIns="26772" bIns="26772"/>
          <a:lstStyle/>
          <a:p>
            <a:pPr defTabSz="914400"/>
            <a:r>
              <a:rPr lang="en-US" sz="2200" smtClean="0">
                <a:solidFill>
                  <a:srgbClr val="FFFFFF"/>
                </a:solidFill>
                <a:latin typeface="Helvetica Neue"/>
                <a:cs typeface="Arial" pitchFamily="34" charset="0"/>
                <a:sym typeface="Helvetica Neue"/>
              </a:rPr>
              <a:t>Imágenes</a:t>
            </a:r>
          </a:p>
        </p:txBody>
      </p:sp>
      <p:pic>
        <p:nvPicPr>
          <p:cNvPr id="66570" name="Picture 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45288" y="5040313"/>
            <a:ext cx="2265362"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1" name="Rectangle 10"/>
          <p:cNvSpPr>
            <a:spLocks/>
          </p:cNvSpPr>
          <p:nvPr/>
        </p:nvSpPr>
        <p:spPr bwMode="auto">
          <a:xfrm>
            <a:off x="3243263" y="5483225"/>
            <a:ext cx="19431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26772" tIns="26772" rIns="26772" bIns="26772"/>
          <a:lstStyle/>
          <a:p>
            <a:pPr defTabSz="914400"/>
            <a:r>
              <a:rPr lang="en-US" sz="800" smtClean="0">
                <a:solidFill>
                  <a:srgbClr val="FFFFFF"/>
                </a:solidFill>
                <a:latin typeface="Arial" pitchFamily="34" charset="0"/>
                <a:cs typeface="Arial" pitchFamily="34" charset="0"/>
              </a:rPr>
              <a:t>Ensayo clínico para un nuevo sistema de escáner de pecho (Clear-PEM)</a:t>
            </a:r>
          </a:p>
        </p:txBody>
      </p:sp>
      <p:pic>
        <p:nvPicPr>
          <p:cNvPr id="66572"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19488" y="6008688"/>
            <a:ext cx="1389062"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20492" name="Picture 1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6513" y="2265363"/>
            <a:ext cx="2224087" cy="1527175"/>
          </a:xfrm>
          <a:prstGeom prst="rect">
            <a:avLst/>
          </a:prstGeom>
          <a:noFill/>
          <a:ln>
            <a:noFill/>
          </a:ln>
          <a:effectLst>
            <a:outerShdw blurRad="50800" dist="38099" dir="2700000" algn="ctr" rotWithShape="0">
              <a:schemeClr val="bg2">
                <a:alpha val="42999"/>
              </a:schemeClr>
            </a:outerShdw>
          </a:effectLst>
          <a:extLst/>
        </p:spPr>
      </p:pic>
      <p:sp>
        <p:nvSpPr>
          <p:cNvPr id="66574" name="Rectangle 13"/>
          <p:cNvSpPr>
            <a:spLocks/>
          </p:cNvSpPr>
          <p:nvPr/>
        </p:nvSpPr>
        <p:spPr bwMode="auto">
          <a:xfrm>
            <a:off x="223838" y="3894138"/>
            <a:ext cx="23749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26772" tIns="26772" rIns="26772" bIns="26772"/>
          <a:lstStyle/>
          <a:p>
            <a:pPr defTabSz="914400"/>
            <a:r>
              <a:rPr lang="en-US" smtClean="0">
                <a:solidFill>
                  <a:srgbClr val="FFFFFF"/>
                </a:solidFill>
                <a:latin typeface="Arial" pitchFamily="34" charset="0"/>
                <a:cs typeface="Arial" pitchFamily="34" charset="0"/>
              </a:rPr>
              <a:t>Acelerando haces de partículas</a:t>
            </a:r>
            <a:endParaRPr lang="en-US" sz="1700" smtClean="0">
              <a:solidFill>
                <a:srgbClr val="FFFFFF"/>
              </a:solidFill>
              <a:latin typeface="Arial" pitchFamily="34" charset="0"/>
              <a:cs typeface="Arial" pitchFamily="34" charset="0"/>
            </a:endParaRPr>
          </a:p>
          <a:p>
            <a:pPr defTabSz="914400"/>
            <a:r>
              <a:rPr lang="en-US" sz="1000" smtClean="0">
                <a:solidFill>
                  <a:srgbClr val="FFFFFF"/>
                </a:solidFill>
                <a:latin typeface="Arial" pitchFamily="34" charset="0"/>
                <a:cs typeface="Arial" pitchFamily="34" charset="0"/>
              </a:rPr>
              <a:t>~30.000 aceleradores en el mundo</a:t>
            </a:r>
            <a:endParaRPr lang="en-US" sz="1700" smtClean="0">
              <a:solidFill>
                <a:srgbClr val="FFFFFF"/>
              </a:solidFill>
              <a:latin typeface="Arial" pitchFamily="34" charset="0"/>
              <a:cs typeface="Arial" pitchFamily="34" charset="0"/>
            </a:endParaRPr>
          </a:p>
          <a:p>
            <a:pPr defTabSz="914400"/>
            <a:r>
              <a:rPr lang="en-US" sz="1000" smtClean="0">
                <a:solidFill>
                  <a:srgbClr val="FFFFFF"/>
                </a:solidFill>
                <a:latin typeface="Arial" pitchFamily="34" charset="0"/>
                <a:cs typeface="Arial" pitchFamily="34" charset="0"/>
              </a:rPr>
              <a:t>~17.000 usados en Medicina</a:t>
            </a:r>
          </a:p>
        </p:txBody>
      </p:sp>
      <p:sp>
        <p:nvSpPr>
          <p:cNvPr id="66575" name="Rectangle 14"/>
          <p:cNvSpPr>
            <a:spLocks/>
          </p:cNvSpPr>
          <p:nvPr/>
        </p:nvSpPr>
        <p:spPr bwMode="auto">
          <a:xfrm>
            <a:off x="3049588" y="2246313"/>
            <a:ext cx="3043237"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26772" tIns="26772" rIns="26772" bIns="26772"/>
          <a:lstStyle/>
          <a:p>
            <a:pPr defTabSz="914400"/>
            <a:r>
              <a:rPr lang="en-US" sz="2200" smtClean="0">
                <a:solidFill>
                  <a:srgbClr val="FFFFFF"/>
                </a:solidFill>
                <a:latin typeface="Helvetica Neue"/>
                <a:cs typeface="Arial" pitchFamily="34" charset="0"/>
                <a:sym typeface="Helvetica Neue"/>
              </a:rPr>
              <a:t>Terapia de hadrones</a:t>
            </a:r>
          </a:p>
        </p:txBody>
      </p:sp>
      <p:pic>
        <p:nvPicPr>
          <p:cNvPr id="66576" name="Picture 1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27550" y="2897188"/>
            <a:ext cx="122555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66577" name="Picture 1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795963" y="2897188"/>
            <a:ext cx="11811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20498" name="AutoShape 18"/>
          <p:cNvSpPr>
            <a:spLocks/>
          </p:cNvSpPr>
          <p:nvPr/>
        </p:nvSpPr>
        <p:spPr bwMode="auto">
          <a:xfrm>
            <a:off x="2254250" y="2328863"/>
            <a:ext cx="685800" cy="411162"/>
          </a:xfrm>
          <a:prstGeom prst="leftRightArrow">
            <a:avLst>
              <a:gd name="adj1" fmla="val 50000"/>
              <a:gd name="adj2" fmla="val 33818"/>
            </a:avLst>
          </a:prstGeom>
          <a:gradFill rotWithShape="0">
            <a:gsLst>
              <a:gs pos="0">
                <a:srgbClr val="ADD6FF"/>
              </a:gs>
              <a:gs pos="100000">
                <a:srgbClr val="FFFF00"/>
              </a:gs>
            </a:gsLst>
            <a:lin ang="0" scaled="1"/>
          </a:gradFill>
          <a:ln w="9525" cap="flat">
            <a:solidFill>
              <a:srgbClr val="EAEAEA"/>
            </a:solidFill>
            <a:prstDash val="solid"/>
            <a:round/>
            <a:headEnd type="none" w="med" len="med"/>
            <a:tailEnd type="none" w="med" len="med"/>
          </a:ln>
          <a:effectLst>
            <a:outerShdw blurRad="50800" dist="38099" dir="2700000" algn="ctr" rotWithShape="0">
              <a:schemeClr val="bg2">
                <a:alpha val="42999"/>
              </a:schemeClr>
            </a:outerShdw>
          </a:effectLst>
        </p:spPr>
        <p:txBody>
          <a:bodyPr lIns="0" tIns="0" rIns="0" bIns="0"/>
          <a:lstStyle/>
          <a:p>
            <a:pPr defTabSz="914400">
              <a:defRPr/>
            </a:pPr>
            <a:endParaRPr lang="es-ES">
              <a:solidFill>
                <a:srgbClr val="FFFFFF"/>
              </a:solidFill>
              <a:cs typeface="Arial" pitchFamily="34" charset="0"/>
            </a:endParaRPr>
          </a:p>
        </p:txBody>
      </p:sp>
      <p:grpSp>
        <p:nvGrpSpPr>
          <p:cNvPr id="66579" name="Group 23"/>
          <p:cNvGrpSpPr>
            <a:grpSpLocks/>
          </p:cNvGrpSpPr>
          <p:nvPr/>
        </p:nvGrpSpPr>
        <p:grpSpPr bwMode="auto">
          <a:xfrm>
            <a:off x="2700338" y="2897188"/>
            <a:ext cx="1695450" cy="1268412"/>
            <a:chOff x="0" y="0"/>
            <a:chExt cx="1518" cy="1135"/>
          </a:xfrm>
        </p:grpSpPr>
        <p:grpSp>
          <p:nvGrpSpPr>
            <p:cNvPr id="66587" name="Group 21"/>
            <p:cNvGrpSpPr>
              <a:grpSpLocks/>
            </p:cNvGrpSpPr>
            <p:nvPr/>
          </p:nvGrpSpPr>
          <p:grpSpPr bwMode="auto">
            <a:xfrm>
              <a:off x="4" y="0"/>
              <a:ext cx="1514" cy="1135"/>
              <a:chOff x="0" y="0"/>
              <a:chExt cx="1513" cy="1135"/>
            </a:xfrm>
          </p:grpSpPr>
          <p:pic>
            <p:nvPicPr>
              <p:cNvPr id="66589" name="Picture 19"/>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0" y="0"/>
                <a:ext cx="1513" cy="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0" name="Rectangle 20"/>
              <p:cNvSpPr>
                <a:spLocks/>
              </p:cNvSpPr>
              <p:nvPr/>
            </p:nvSpPr>
            <p:spPr bwMode="auto">
              <a:xfrm>
                <a:off x="567" y="0"/>
                <a:ext cx="935" cy="449"/>
              </a:xfrm>
              <a:prstGeom prst="rect">
                <a:avLst/>
              </a:prstGeom>
              <a:noFill/>
              <a:ln>
                <a:noFill/>
              </a:ln>
              <a:extLst/>
            </p:spPr>
            <p:txBody>
              <a:bodyPr lIns="38100" tIns="38100" rIns="38100" bIns="38100"/>
              <a:lstStyle/>
              <a:p>
                <a:pPr defTabSz="914400">
                  <a:defRPr/>
                </a:pPr>
                <a:r>
                  <a:rPr lang="en-US" sz="1000">
                    <a:solidFill>
                      <a:srgbClr val="FFFFFF"/>
                    </a:solidFill>
                    <a:effectLst>
                      <a:outerShdw blurRad="38100" dist="38100" dir="2700000" algn="tl">
                        <a:srgbClr val="C0C0C0"/>
                      </a:outerShdw>
                    </a:effectLst>
                    <a:cs typeface="Arial" pitchFamily="34" charset="0"/>
                    <a:sym typeface="Arial" pitchFamily="34" charset="0"/>
                  </a:rPr>
                  <a:t>Tumour Target</a:t>
                </a:r>
              </a:p>
            </p:txBody>
          </p:sp>
        </p:grpSp>
        <p:sp>
          <p:nvSpPr>
            <p:cNvPr id="20502" name="Rectangle 22"/>
            <p:cNvSpPr>
              <a:spLocks/>
            </p:cNvSpPr>
            <p:nvPr/>
          </p:nvSpPr>
          <p:spPr bwMode="auto">
            <a:xfrm>
              <a:off x="0" y="567"/>
              <a:ext cx="549" cy="331"/>
            </a:xfrm>
            <a:prstGeom prst="rect">
              <a:avLst/>
            </a:prstGeom>
            <a:noFill/>
            <a:ln>
              <a:noFill/>
            </a:ln>
            <a:extLst/>
          </p:spPr>
          <p:txBody>
            <a:bodyPr lIns="38100" tIns="38100" rIns="38100" bIns="38100"/>
            <a:lstStyle/>
            <a:p>
              <a:pPr defTabSz="914400">
                <a:defRPr/>
              </a:pPr>
              <a:r>
                <a:rPr lang="en-US" sz="700" dirty="0" err="1">
                  <a:solidFill>
                    <a:srgbClr val="FFFFFF"/>
                  </a:solidFill>
                  <a:effectLst>
                    <a:outerShdw blurRad="38100" dist="38100" dir="2700000" algn="tl">
                      <a:srgbClr val="C0C0C0"/>
                    </a:outerShdw>
                  </a:effectLst>
                  <a:cs typeface="Arial" pitchFamily="34" charset="0"/>
                  <a:sym typeface="Arial" pitchFamily="34" charset="0"/>
                </a:rPr>
                <a:t>Protones</a:t>
              </a:r>
              <a:endParaRPr lang="en-US" sz="1700" dirty="0">
                <a:solidFill>
                  <a:srgbClr val="FFFFFF"/>
                </a:solidFill>
                <a:ea typeface="Lucida Grande" charset="0"/>
                <a:cs typeface="Lucida Grande" charset="0"/>
                <a:sym typeface="Arial" pitchFamily="34" charset="0"/>
              </a:endParaRPr>
            </a:p>
            <a:p>
              <a:pPr defTabSz="914400">
                <a:defRPr/>
              </a:pPr>
              <a:endParaRPr lang="en-US" sz="700" dirty="0">
                <a:solidFill>
                  <a:srgbClr val="FFFFFF"/>
                </a:solidFill>
                <a:effectLst>
                  <a:outerShdw blurRad="38100" dist="38100" dir="2700000" algn="tl">
                    <a:srgbClr val="C0C0C0"/>
                  </a:outerShdw>
                </a:effectLst>
                <a:cs typeface="Arial" pitchFamily="34" charset="0"/>
                <a:sym typeface="Arial" pitchFamily="34" charset="0"/>
              </a:endParaRPr>
            </a:p>
            <a:p>
              <a:pPr defTabSz="914400">
                <a:defRPr/>
              </a:pPr>
              <a:r>
                <a:rPr lang="en-US" sz="700" dirty="0" err="1">
                  <a:solidFill>
                    <a:srgbClr val="FFFFFF"/>
                  </a:solidFill>
                  <a:effectLst>
                    <a:outerShdw blurRad="38100" dist="38100" dir="2700000" algn="tl">
                      <a:srgbClr val="C0C0C0"/>
                    </a:outerShdw>
                  </a:effectLst>
                  <a:cs typeface="Arial" pitchFamily="34" charset="0"/>
                  <a:sym typeface="Arial" pitchFamily="34" charset="0"/>
                </a:rPr>
                <a:t>Iones</a:t>
              </a:r>
              <a:r>
                <a:rPr lang="en-US" sz="700" dirty="0">
                  <a:solidFill>
                    <a:srgbClr val="FFFFFF"/>
                  </a:solidFill>
                  <a:effectLst>
                    <a:outerShdw blurRad="38100" dist="38100" dir="2700000" algn="tl">
                      <a:srgbClr val="C0C0C0"/>
                    </a:outerShdw>
                  </a:effectLst>
                  <a:cs typeface="Arial" pitchFamily="34" charset="0"/>
                  <a:sym typeface="Arial" pitchFamily="34" charset="0"/>
                </a:rPr>
                <a:t> </a:t>
              </a:r>
              <a:r>
                <a:rPr lang="en-US" sz="700" dirty="0" err="1">
                  <a:solidFill>
                    <a:srgbClr val="FFFFFF"/>
                  </a:solidFill>
                  <a:effectLst>
                    <a:outerShdw blurRad="38100" dist="38100" dir="2700000" algn="tl">
                      <a:srgbClr val="C0C0C0"/>
                    </a:outerShdw>
                  </a:effectLst>
                  <a:cs typeface="Arial" pitchFamily="34" charset="0"/>
                  <a:sym typeface="Arial" pitchFamily="34" charset="0"/>
                </a:rPr>
                <a:t>ligeros</a:t>
              </a:r>
              <a:endParaRPr lang="en-US" sz="700" dirty="0">
                <a:solidFill>
                  <a:srgbClr val="FFFFFF"/>
                </a:solidFill>
                <a:effectLst>
                  <a:outerShdw blurRad="38100" dist="38100" dir="2700000" algn="tl">
                    <a:srgbClr val="C0C0C0"/>
                  </a:outerShdw>
                </a:effectLst>
                <a:cs typeface="Arial" pitchFamily="34" charset="0"/>
                <a:sym typeface="Arial" pitchFamily="34" charset="0"/>
              </a:endParaRPr>
            </a:p>
          </p:txBody>
        </p:sp>
      </p:grpSp>
      <p:sp>
        <p:nvSpPr>
          <p:cNvPr id="66580" name="Rectangle 24"/>
          <p:cNvSpPr>
            <a:spLocks/>
          </p:cNvSpPr>
          <p:nvPr/>
        </p:nvSpPr>
        <p:spPr bwMode="auto">
          <a:xfrm>
            <a:off x="3048000" y="4194175"/>
            <a:ext cx="44481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26772" tIns="26772" rIns="26772" bIns="26772"/>
          <a:lstStyle/>
          <a:p>
            <a:pPr defTabSz="914400"/>
            <a:r>
              <a:rPr lang="en-US" sz="1000" smtClean="0">
                <a:solidFill>
                  <a:srgbClr val="FFFFFF"/>
                </a:solidFill>
                <a:latin typeface="Arial" pitchFamily="34" charset="0"/>
                <a:cs typeface="Arial" pitchFamily="34" charset="0"/>
              </a:rPr>
              <a:t>Más de 70.000 pacientes tratados en el mundo (30 instalaciones)</a:t>
            </a:r>
            <a:endParaRPr lang="en-US" sz="1700" smtClean="0">
              <a:solidFill>
                <a:srgbClr val="FFFFFF"/>
              </a:solidFill>
              <a:latin typeface="Arial" pitchFamily="34" charset="0"/>
              <a:cs typeface="Arial" pitchFamily="34" charset="0"/>
            </a:endParaRPr>
          </a:p>
          <a:p>
            <a:pPr defTabSz="914400"/>
            <a:r>
              <a:rPr lang="en-US" sz="1000" smtClean="0">
                <a:solidFill>
                  <a:srgbClr val="FFFFFF"/>
                </a:solidFill>
                <a:latin typeface="Arial" pitchFamily="34" charset="0"/>
                <a:cs typeface="Arial" pitchFamily="34" charset="0"/>
              </a:rPr>
              <a:t>Más de 21.000 pacientes tratados en Europa (9 instalaciones)</a:t>
            </a:r>
          </a:p>
        </p:txBody>
      </p:sp>
      <p:sp>
        <p:nvSpPr>
          <p:cNvPr id="20505" name="Rectangle 25"/>
          <p:cNvSpPr>
            <a:spLocks/>
          </p:cNvSpPr>
          <p:nvPr/>
        </p:nvSpPr>
        <p:spPr bwMode="auto">
          <a:xfrm>
            <a:off x="5265738" y="3848100"/>
            <a:ext cx="469900" cy="265113"/>
          </a:xfrm>
          <a:prstGeom prst="rect">
            <a:avLst/>
          </a:prstGeom>
          <a:noFill/>
          <a:ln>
            <a:noFill/>
          </a:ln>
          <a:extLst/>
        </p:spPr>
        <p:txBody>
          <a:bodyPr lIns="26772" tIns="26772" rIns="26772" bIns="26772"/>
          <a:lstStyle/>
          <a:p>
            <a:pPr defTabSz="914400">
              <a:defRPr/>
            </a:pPr>
            <a:r>
              <a:rPr lang="en-US" sz="800" dirty="0" err="1">
                <a:solidFill>
                  <a:srgbClr val="FFFFFF"/>
                </a:solidFill>
                <a:effectLst>
                  <a:outerShdw blurRad="38100" dist="38100" dir="2700000" algn="tl">
                    <a:srgbClr val="C0C0C0"/>
                  </a:outerShdw>
                </a:effectLst>
                <a:cs typeface="Arial" pitchFamily="34" charset="0"/>
                <a:sym typeface="Arial" pitchFamily="34" charset="0"/>
              </a:rPr>
              <a:t>Rayos</a:t>
            </a:r>
            <a:r>
              <a:rPr lang="en-US" sz="800" dirty="0">
                <a:solidFill>
                  <a:srgbClr val="FFFFFF"/>
                </a:solidFill>
                <a:effectLst>
                  <a:outerShdw blurRad="38100" dist="38100" dir="2700000" algn="tl">
                    <a:srgbClr val="C0C0C0"/>
                  </a:outerShdw>
                </a:effectLst>
                <a:cs typeface="Arial" pitchFamily="34" charset="0"/>
                <a:sym typeface="Arial" pitchFamily="34" charset="0"/>
              </a:rPr>
              <a:t> X</a:t>
            </a:r>
          </a:p>
        </p:txBody>
      </p:sp>
      <p:sp>
        <p:nvSpPr>
          <p:cNvPr id="20506" name="Rectangle 26"/>
          <p:cNvSpPr>
            <a:spLocks/>
          </p:cNvSpPr>
          <p:nvPr/>
        </p:nvSpPr>
        <p:spPr bwMode="auto">
          <a:xfrm>
            <a:off x="6440488" y="3878263"/>
            <a:ext cx="622300" cy="263525"/>
          </a:xfrm>
          <a:prstGeom prst="rect">
            <a:avLst/>
          </a:prstGeom>
          <a:noFill/>
          <a:ln>
            <a:noFill/>
          </a:ln>
          <a:extLst/>
        </p:spPr>
        <p:txBody>
          <a:bodyPr lIns="26772" tIns="26772" rIns="26772" bIns="26772"/>
          <a:lstStyle/>
          <a:p>
            <a:pPr defTabSz="914400">
              <a:defRPr/>
            </a:pPr>
            <a:r>
              <a:rPr lang="en-US" sz="800" dirty="0" err="1">
                <a:solidFill>
                  <a:srgbClr val="FFFFFF"/>
                </a:solidFill>
                <a:effectLst>
                  <a:outerShdw blurRad="38100" dist="38100" dir="2700000" algn="tl">
                    <a:srgbClr val="C0C0C0"/>
                  </a:outerShdw>
                </a:effectLst>
                <a:cs typeface="Arial" pitchFamily="34" charset="0"/>
                <a:sym typeface="Arial" pitchFamily="34" charset="0"/>
              </a:rPr>
              <a:t>protones</a:t>
            </a:r>
            <a:endParaRPr lang="en-US" sz="800" dirty="0">
              <a:solidFill>
                <a:srgbClr val="FFFFFF"/>
              </a:solidFill>
              <a:effectLst>
                <a:outerShdw blurRad="38100" dist="38100" dir="2700000" algn="tl">
                  <a:srgbClr val="C0C0C0"/>
                </a:outerShdw>
              </a:effectLst>
              <a:cs typeface="Arial" pitchFamily="34" charset="0"/>
              <a:sym typeface="Arial" pitchFamily="34" charset="0"/>
            </a:endParaRPr>
          </a:p>
        </p:txBody>
      </p:sp>
      <p:pic>
        <p:nvPicPr>
          <p:cNvPr id="66583" name="Picture 27"/>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214938" y="5329238"/>
            <a:ext cx="14065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6584" name="Rectangle 28"/>
          <p:cNvSpPr>
            <a:spLocks/>
          </p:cNvSpPr>
          <p:nvPr/>
        </p:nvSpPr>
        <p:spPr bwMode="auto">
          <a:xfrm>
            <a:off x="5138738" y="4737100"/>
            <a:ext cx="36099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spAutoFit/>
          </a:bodyPr>
          <a:lstStyle/>
          <a:p>
            <a:pPr defTabSz="914400"/>
            <a:r>
              <a:rPr lang="en-US" smtClean="0">
                <a:solidFill>
                  <a:srgbClr val="FFFFFF"/>
                </a:solidFill>
                <a:latin typeface="Arial" pitchFamily="34" charset="0"/>
                <a:cs typeface="Arial" pitchFamily="34" charset="0"/>
              </a:rPr>
              <a:t>Escáner PET: Aplicaciones de </a:t>
            </a:r>
          </a:p>
          <a:p>
            <a:pPr defTabSz="914400"/>
            <a:r>
              <a:rPr lang="en-US" smtClean="0">
                <a:solidFill>
                  <a:srgbClr val="FFFFFF"/>
                </a:solidFill>
                <a:latin typeface="Arial" pitchFamily="34" charset="0"/>
                <a:cs typeface="Arial" pitchFamily="34" charset="0"/>
              </a:rPr>
              <a:t>la “antimateria”</a:t>
            </a:r>
          </a:p>
        </p:txBody>
      </p:sp>
      <p:pic>
        <p:nvPicPr>
          <p:cNvPr id="66585" name="Picture 2" descr="http://terapiadelcanguro.novaxove.com/files/2011/04/13-04-pet.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235825" y="2784475"/>
            <a:ext cx="1728788"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6" name="Picture 4" descr="http://www.sailingtexas.com/Cancer/petscan1a.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092950" y="44450"/>
            <a:ext cx="1871663"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8293153"/>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6" descr="http://genteconconciencia.es/blog/wp-content/uploads/2012/07/60s.jpg"/>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8730" y="1066799"/>
            <a:ext cx="9120084" cy="5780318"/>
          </a:xfr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16010" t="19180" r="11136" b="13689"/>
          <a:stretch/>
        </p:blipFill>
        <p:spPr bwMode="auto">
          <a:xfrm>
            <a:off x="6694712" y="-10887"/>
            <a:ext cx="1513113" cy="1045687"/>
          </a:xfrm>
          <a:prstGeom prst="rect">
            <a:avLst/>
          </a:prstGeom>
          <a:noFill/>
          <a:ln w="9525">
            <a:noFill/>
            <a:miter lim="800000"/>
            <a:headEnd/>
            <a:tailEnd/>
          </a:ln>
        </p:spPr>
      </p:pic>
      <p:sp>
        <p:nvSpPr>
          <p:cNvPr id="5" name="Title 3"/>
          <p:cNvSpPr txBox="1">
            <a:spLocks/>
          </p:cNvSpPr>
          <p:nvPr/>
        </p:nvSpPr>
        <p:spPr bwMode="auto">
          <a:xfrm>
            <a:off x="0" y="24267"/>
            <a:ext cx="6694712" cy="10425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400" eaLnBrk="1" hangingPunct="1">
              <a:defRPr/>
            </a:pPr>
            <a:r>
              <a:rPr lang="en-US" sz="3600" dirty="0" smtClean="0">
                <a:solidFill>
                  <a:sysClr val="window" lastClr="FFFFFF"/>
                </a:solidFill>
                <a:latin typeface="Calibri"/>
              </a:rPr>
              <a:t>...la </a:t>
            </a:r>
            <a:r>
              <a:rPr lang="en-US" sz="4800" dirty="0" smtClean="0">
                <a:solidFill>
                  <a:srgbClr val="FFC000"/>
                </a:solidFill>
                <a:latin typeface="Calibri"/>
              </a:rPr>
              <a:t>World Wide Web...</a:t>
            </a:r>
            <a:endParaRPr lang="en-US" sz="3600" dirty="0" smtClean="0">
              <a:solidFill>
                <a:srgbClr val="FFC000"/>
              </a:solidFill>
              <a:latin typeface="Calibri"/>
            </a:endParaRPr>
          </a:p>
        </p:txBody>
      </p:sp>
      <p:pic>
        <p:nvPicPr>
          <p:cNvPr id="6" name="Picture 4"/>
          <p:cNvPicPr>
            <a:picLocks noChangeAspect="1"/>
          </p:cNvPicPr>
          <p:nvPr/>
        </p:nvPicPr>
        <p:blipFill rotWithShape="1">
          <a:blip r:embed="rId4" cstate="screen">
            <a:extLst>
              <a:ext uri="{28A0092B-C50C-407E-A947-70E740481C1C}">
                <a14:useLocalDpi xmlns:a14="http://schemas.microsoft.com/office/drawing/2010/main"/>
              </a:ext>
            </a:extLst>
          </a:blip>
          <a:srcRect l="10103" t="25499" r="7069" b="6275"/>
          <a:stretch/>
        </p:blipFill>
        <p:spPr bwMode="auto">
          <a:xfrm>
            <a:off x="8251370" y="-10887"/>
            <a:ext cx="892630" cy="1077686"/>
          </a:xfrm>
          <a:prstGeom prst="rect">
            <a:avLst/>
          </a:prstGeom>
          <a:noFill/>
          <a:ln w="9525">
            <a:noFill/>
            <a:miter lim="800000"/>
            <a:headEnd/>
            <a:tailEnd/>
          </a:ln>
        </p:spPr>
      </p:pic>
    </p:spTree>
    <p:extLst>
      <p:ext uri="{BB962C8B-B14F-4D97-AF65-F5344CB8AC3E}">
        <p14:creationId xmlns:p14="http://schemas.microsoft.com/office/powerpoint/2010/main" val="284445560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1750" y="108149"/>
            <a:ext cx="5846204" cy="1143000"/>
          </a:xfrm>
        </p:spPr>
        <p:txBody>
          <a:bodyPr/>
          <a:lstStyle/>
          <a:p>
            <a:r>
              <a:rPr lang="es-ES_tradnl" sz="6000" b="1" dirty="0" smtClean="0">
                <a:solidFill>
                  <a:srgbClr val="FFC000"/>
                </a:solidFill>
              </a:rPr>
              <a:t>¡Muchas Gracias!</a:t>
            </a:r>
            <a:endParaRPr lang="es-ES_tradnl" sz="6000" b="1" dirty="0">
              <a:solidFill>
                <a:srgbClr val="FFC000"/>
              </a:solidFill>
            </a:endParaRPr>
          </a:p>
        </p:txBody>
      </p:sp>
      <p:sp>
        <p:nvSpPr>
          <p:cNvPr id="3" name="2 Marcador de contenido"/>
          <p:cNvSpPr>
            <a:spLocks noGrp="1"/>
          </p:cNvSpPr>
          <p:nvPr>
            <p:ph idx="1"/>
          </p:nvPr>
        </p:nvSpPr>
        <p:spPr>
          <a:xfrm>
            <a:off x="31750" y="1588603"/>
            <a:ext cx="5846204" cy="4513253"/>
          </a:xfrm>
        </p:spPr>
        <p:txBody>
          <a:bodyPr/>
          <a:lstStyle/>
          <a:p>
            <a:pPr marL="0" indent="0" algn="ctr">
              <a:buNone/>
            </a:pPr>
            <a:r>
              <a:rPr lang="es-ES_tradnl" sz="2400" dirty="0" smtClean="0"/>
              <a:t>Para saber más sobre...</a:t>
            </a:r>
          </a:p>
          <a:p>
            <a:pPr>
              <a:tabLst>
                <a:tab pos="1611313" algn="l"/>
              </a:tabLst>
            </a:pPr>
            <a:r>
              <a:rPr lang="es-ES_tradnl" sz="2800" dirty="0" smtClean="0">
                <a:solidFill>
                  <a:srgbClr val="FFC000"/>
                </a:solidFill>
              </a:rPr>
              <a:t>... el CERN</a:t>
            </a:r>
            <a:br>
              <a:rPr lang="es-ES_tradnl" sz="2800" dirty="0" smtClean="0">
                <a:solidFill>
                  <a:srgbClr val="FFC000"/>
                </a:solidFill>
              </a:rPr>
            </a:br>
            <a:r>
              <a:rPr lang="es-ES_tradnl" sz="2400" dirty="0" smtClean="0">
                <a:solidFill>
                  <a:srgbClr val="B5EEF9"/>
                </a:solidFill>
              </a:rPr>
              <a:t>Web</a:t>
            </a:r>
            <a:r>
              <a:rPr lang="es-ES_tradnl" sz="2400" dirty="0" smtClean="0"/>
              <a:t>: 	</a:t>
            </a:r>
            <a:r>
              <a:rPr lang="es-ES_tradnl" sz="2400" i="1" dirty="0" smtClean="0"/>
              <a:t>http://www.cern.ch</a:t>
            </a:r>
          </a:p>
          <a:p>
            <a:pPr>
              <a:tabLst>
                <a:tab pos="1611313" algn="l"/>
              </a:tabLst>
            </a:pPr>
            <a:r>
              <a:rPr lang="es-ES_tradnl" sz="2800" dirty="0" smtClean="0">
                <a:solidFill>
                  <a:srgbClr val="FFC000"/>
                </a:solidFill>
              </a:rPr>
              <a:t>... el CPAN </a:t>
            </a:r>
            <a:r>
              <a:rPr lang="es-ES_tradnl" sz="2400" dirty="0" smtClean="0"/>
              <a:t>[</a:t>
            </a:r>
            <a:r>
              <a:rPr lang="es-ES_tradnl" sz="2000" dirty="0" smtClean="0"/>
              <a:t>C. Nacional de Partículas,</a:t>
            </a:r>
            <a:br>
              <a:rPr lang="es-ES_tradnl" sz="2000" dirty="0" smtClean="0"/>
            </a:br>
            <a:r>
              <a:rPr lang="es-ES_tradnl" sz="2000" dirty="0" err="1" smtClean="0"/>
              <a:t>Astropartículas</a:t>
            </a:r>
            <a:r>
              <a:rPr lang="es-ES_tradnl" sz="2000" dirty="0" smtClean="0"/>
              <a:t> y Nuclear]</a:t>
            </a:r>
            <a:r>
              <a:rPr lang="es-ES_tradnl" sz="2400" dirty="0" smtClean="0"/>
              <a:t/>
            </a:r>
            <a:br>
              <a:rPr lang="es-ES_tradnl" sz="2400" dirty="0" smtClean="0"/>
            </a:br>
            <a:r>
              <a:rPr lang="es-ES_tradnl" sz="2400" dirty="0" smtClean="0">
                <a:solidFill>
                  <a:srgbClr val="B5EEF9"/>
                </a:solidFill>
              </a:rPr>
              <a:t>Web</a:t>
            </a:r>
            <a:r>
              <a:rPr lang="es-ES_tradnl" sz="2400" dirty="0" smtClean="0"/>
              <a:t>: 	</a:t>
            </a:r>
            <a:r>
              <a:rPr lang="es-ES_tradnl" sz="2400" i="1" dirty="0" smtClean="0"/>
              <a:t>http://www.i-cpan.es</a:t>
            </a:r>
            <a:r>
              <a:rPr lang="es-ES_tradnl" sz="2400" dirty="0" smtClean="0"/>
              <a:t> </a:t>
            </a:r>
          </a:p>
          <a:p>
            <a:pPr>
              <a:tabLst>
                <a:tab pos="1611313" algn="l"/>
              </a:tabLst>
            </a:pPr>
            <a:r>
              <a:rPr lang="es-ES_tradnl" sz="2400" dirty="0" smtClean="0">
                <a:solidFill>
                  <a:srgbClr val="FFC000"/>
                </a:solidFill>
              </a:rPr>
              <a:t>... </a:t>
            </a:r>
            <a:r>
              <a:rPr lang="es-ES_tradnl" sz="2400" dirty="0">
                <a:solidFill>
                  <a:srgbClr val="FFC000"/>
                </a:solidFill>
              </a:rPr>
              <a:t>el </a:t>
            </a:r>
            <a:r>
              <a:rPr lang="es-ES_tradnl" sz="2400" dirty="0" smtClean="0">
                <a:solidFill>
                  <a:srgbClr val="FFC000"/>
                </a:solidFill>
              </a:rPr>
              <a:t>grupo de Física Experimental de Altas Energías</a:t>
            </a:r>
            <a:br>
              <a:rPr lang="es-ES_tradnl" sz="2400" dirty="0" smtClean="0">
                <a:solidFill>
                  <a:srgbClr val="FFC000"/>
                </a:solidFill>
              </a:rPr>
            </a:br>
            <a:r>
              <a:rPr lang="es-ES_tradnl" sz="2400" dirty="0" smtClean="0">
                <a:solidFill>
                  <a:srgbClr val="B5EEF9"/>
                </a:solidFill>
              </a:rPr>
              <a:t>Web:</a:t>
            </a:r>
            <a:r>
              <a:rPr lang="es-ES_tradnl" sz="2400" dirty="0" smtClean="0">
                <a:solidFill>
                  <a:srgbClr val="FFC000"/>
                </a:solidFill>
              </a:rPr>
              <a:t>	</a:t>
            </a:r>
            <a:r>
              <a:rPr lang="es-ES_tradnl" sz="2400" i="1" dirty="0" smtClean="0"/>
              <a:t>http://www.hep.uniovi.es</a:t>
            </a:r>
            <a:r>
              <a:rPr lang="es-ES_tradnl" sz="2400" i="1" dirty="0"/>
              <a:t/>
            </a:r>
            <a:br>
              <a:rPr lang="es-ES_tradnl" sz="2400" i="1" dirty="0"/>
            </a:br>
            <a:r>
              <a:rPr lang="es-ES_tradnl" sz="2400" dirty="0" err="1" smtClean="0">
                <a:solidFill>
                  <a:srgbClr val="B5EEF9"/>
                </a:solidFill>
              </a:rPr>
              <a:t>Twitter</a:t>
            </a:r>
            <a:r>
              <a:rPr lang="es-ES_tradnl" sz="2400" dirty="0" smtClean="0"/>
              <a:t>:	</a:t>
            </a:r>
            <a:r>
              <a:rPr lang="es-ES_tradnl" sz="2400" i="1" dirty="0" smtClean="0"/>
              <a:t>@</a:t>
            </a:r>
            <a:r>
              <a:rPr lang="es-ES_tradnl" sz="2400" i="1" dirty="0" err="1" smtClean="0"/>
              <a:t>uniovihep</a:t>
            </a:r>
            <a:endParaRPr lang="en-US" sz="2400" dirty="0" smtClean="0"/>
          </a:p>
        </p:txBody>
      </p:sp>
      <p:pic>
        <p:nvPicPr>
          <p:cNvPr id="4098" name="Picture 2" descr="https://twitter.com/images/resources/twitter-bird-light-bgs.png">
            <a:hlinkClick r:id="rId2"/>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18379" y="5164407"/>
            <a:ext cx="618221" cy="618221"/>
          </a:xfrm>
          <a:prstGeom prst="rect">
            <a:avLst/>
          </a:prstGeom>
          <a:noFill/>
          <a:extLst>
            <a:ext uri="{909E8E84-426E-40DD-AFC4-6F175D3DCCD1}">
              <a14:hiddenFill xmlns:a14="http://schemas.microsoft.com/office/drawing/2010/main">
                <a:solidFill>
                  <a:srgbClr val="FFFFFF"/>
                </a:solidFill>
              </a14:hiddenFill>
            </a:ext>
          </a:extLst>
        </p:spPr>
      </p:pic>
      <p:pic>
        <p:nvPicPr>
          <p:cNvPr id="16" name="15 Imagen"/>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77955" y="4667462"/>
            <a:ext cx="3193647" cy="2127786"/>
          </a:xfrm>
          <a:prstGeom prst="rect">
            <a:avLst/>
          </a:prstGeom>
        </p:spPr>
      </p:pic>
      <p:pic>
        <p:nvPicPr>
          <p:cNvPr id="4" name="3 Imagen"/>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77955" y="1588603"/>
            <a:ext cx="3193648" cy="3025497"/>
          </a:xfrm>
          <a:prstGeom prst="rect">
            <a:avLst/>
          </a:prstGeom>
        </p:spPr>
      </p:pic>
      <p:pic>
        <p:nvPicPr>
          <p:cNvPr id="1026" name="Picture 2" descr="http://www.otri.uniovi.es/image/image_gallery?uuid=29196f98-1cc9-4361-9747-65d1106ffaed&amp;groupId=1116473&amp;t=138208992275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7954" y="108149"/>
            <a:ext cx="3193648" cy="14158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0" descr="ANd9GcSTnJ92K1TDXrb6mL4o0eluhIX4Obm2B1c1PTgypYTZV1F0YNS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921" y="6101856"/>
            <a:ext cx="912305" cy="74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http://etodesco.home.cern.ch/etodesco/cern_logo.gif"/>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002291" y="6083581"/>
            <a:ext cx="736600" cy="7366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7"/>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45097" y="6101856"/>
            <a:ext cx="1257300"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6"/>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202397" y="6082293"/>
            <a:ext cx="2807807" cy="739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46399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80586"/>
            <a:ext cx="9144000" cy="6096827"/>
          </a:xfrm>
          <a:prstGeom prst="rect">
            <a:avLst/>
          </a:prstGeom>
        </p:spPr>
      </p:pic>
      <p:pic>
        <p:nvPicPr>
          <p:cNvPr id="5" name="4 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7112"/>
            <a:ext cx="9144000" cy="5143775"/>
          </a:xfrm>
          <a:prstGeom prst="rect">
            <a:avLst/>
          </a:prstGeom>
        </p:spPr>
      </p:pic>
      <p:pic>
        <p:nvPicPr>
          <p:cNvPr id="6" name="5 Imagen"/>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pic>
        <p:nvPicPr>
          <p:cNvPr id="8" name="7 Imagen"/>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pic>
        <p:nvPicPr>
          <p:cNvPr id="11" name="10 Imagen"/>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859228"/>
            <a:ext cx="9144000" cy="5139544"/>
          </a:xfrm>
          <a:prstGeom prst="rect">
            <a:avLst/>
          </a:prstGeom>
        </p:spPr>
      </p:pic>
      <p:pic>
        <p:nvPicPr>
          <p:cNvPr id="12" name="11 Imagen"/>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pic>
        <p:nvPicPr>
          <p:cNvPr id="9" name="6 Marcador de contenido"/>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380586"/>
            <a:ext cx="9140429" cy="6093620"/>
          </a:xfrm>
          <a:prstGeom prst="rect">
            <a:avLst/>
          </a:prstGeom>
        </p:spPr>
      </p:pic>
      <p:pic>
        <p:nvPicPr>
          <p:cNvPr id="13" name="12 Imagen"/>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0" y="0"/>
            <a:ext cx="9144000" cy="6862947"/>
          </a:xfrm>
          <a:prstGeom prst="rect">
            <a:avLst/>
          </a:prstGeom>
        </p:spPr>
      </p:pic>
    </p:spTree>
    <p:extLst>
      <p:ext uri="{BB962C8B-B14F-4D97-AF65-F5344CB8AC3E}">
        <p14:creationId xmlns:p14="http://schemas.microsoft.com/office/powerpoint/2010/main" val="391538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5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
                                        <p:tgtEl>
                                          <p:spTgt spid="5"/>
                                        </p:tgtEl>
                                      </p:cBhvr>
                                    </p:animEffect>
                                  </p:childTnLst>
                                </p:cTn>
                              </p:par>
                            </p:childTnLst>
                          </p:cTn>
                        </p:par>
                        <p:par>
                          <p:cTn id="12" fill="hold">
                            <p:stCondLst>
                              <p:cond delay="6010"/>
                            </p:stCondLst>
                            <p:childTnLst>
                              <p:par>
                                <p:cTn id="13" presetID="10" presetClass="entr" presetSubtype="0" fill="hold" nodeType="afterEffect">
                                  <p:stCondLst>
                                    <p:cond delay="5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12010"/>
                            </p:stCondLst>
                            <p:childTnLst>
                              <p:par>
                                <p:cTn id="17" presetID="10" presetClass="entr" presetSubtype="0" fill="hold" nodeType="afterEffect">
                                  <p:stCondLst>
                                    <p:cond delay="5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par>
                          <p:cTn id="20" fill="hold">
                            <p:stCondLst>
                              <p:cond delay="18010"/>
                            </p:stCondLst>
                            <p:childTnLst>
                              <p:par>
                                <p:cTn id="21" presetID="10" presetClass="entr" presetSubtype="0" fill="hold" nodeType="afterEffect">
                                  <p:stCondLst>
                                    <p:cond delay="50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childTnLst>
                          </p:cTn>
                        </p:par>
                        <p:par>
                          <p:cTn id="24" fill="hold">
                            <p:stCondLst>
                              <p:cond delay="24010"/>
                            </p:stCondLst>
                            <p:childTnLst>
                              <p:par>
                                <p:cTn id="25" presetID="10" presetClass="entr" presetSubtype="0" fill="hold" nodeType="afterEffect">
                                  <p:stCondLst>
                                    <p:cond delay="50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childTnLst>
                                </p:cTn>
                              </p:par>
                            </p:childTnLst>
                          </p:cTn>
                        </p:par>
                        <p:par>
                          <p:cTn id="28" fill="hold">
                            <p:stCondLst>
                              <p:cond delay="3001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30510"/>
                            </p:stCondLst>
                            <p:childTnLst>
                              <p:par>
                                <p:cTn id="33" presetID="10" presetClass="entr" presetSubtype="0" fill="hold" nodeType="afterEffect">
                                  <p:stCondLst>
                                    <p:cond delay="500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l="58183" t="12725" r="6878" b="56538"/>
          <a:stretch/>
        </p:blipFill>
        <p:spPr>
          <a:xfrm>
            <a:off x="457211" y="4331401"/>
            <a:ext cx="8190400" cy="2400325"/>
          </a:xfrm>
          <a:prstGeom prst="rect">
            <a:avLst/>
          </a:prstGeom>
        </p:spPr>
      </p:pic>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7211" y="1304"/>
            <a:ext cx="8208000" cy="4330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6077203" y="6016134"/>
            <a:ext cx="1676303" cy="646331"/>
          </a:xfrm>
          <a:prstGeom prst="rect">
            <a:avLst/>
          </a:prstGeom>
          <a:noFill/>
        </p:spPr>
        <p:txBody>
          <a:bodyPr wrap="square" rtlCol="0">
            <a:spAutoFit/>
          </a:bodyPr>
          <a:lstStyle/>
          <a:p>
            <a:pPr algn="ctr"/>
            <a:r>
              <a:rPr lang="es-ES" dirty="0" smtClean="0">
                <a:solidFill>
                  <a:srgbClr val="FF0000"/>
                </a:solidFill>
              </a:rPr>
              <a:t>Sonia, David y Carlos</a:t>
            </a:r>
            <a:endParaRPr lang="es-ES" b="1" dirty="0">
              <a:solidFill>
                <a:srgbClr val="FF0000"/>
              </a:solidFill>
              <a:latin typeface="+mn-lt"/>
            </a:endParaRPr>
          </a:p>
        </p:txBody>
      </p:sp>
      <p:sp>
        <p:nvSpPr>
          <p:cNvPr id="4" name="3 Rectángulo redondeado"/>
          <p:cNvSpPr/>
          <p:nvPr/>
        </p:nvSpPr>
        <p:spPr>
          <a:xfrm>
            <a:off x="6077203" y="4413069"/>
            <a:ext cx="1676303" cy="2318657"/>
          </a:xfrm>
          <a:prstGeom prst="roundRect">
            <a:avLst>
              <a:gd name="adj" fmla="val 9524"/>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280074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8060" y="9350"/>
            <a:ext cx="8753302" cy="1288474"/>
          </a:xfrm>
        </p:spPr>
        <p:txBody>
          <a:bodyPr/>
          <a:lstStyle/>
          <a:p>
            <a:r>
              <a:rPr lang="es-ES" sz="2800" dirty="0" smtClean="0"/>
              <a:t> </a:t>
            </a:r>
            <a:r>
              <a:rPr lang="es-ES" sz="2800" b="1" dirty="0"/>
              <a:t>UN EXPERIMENTO QUE AYUDARÁ A SALVAR MUCHÍSIMAS VIDAS… QUIZÁS LA MÍA… O LA TUYA. </a:t>
            </a:r>
            <a:r>
              <a:rPr lang="es-ES" sz="2800" dirty="0"/>
              <a:t/>
            </a:r>
            <a:br>
              <a:rPr lang="es-ES" sz="2800" dirty="0"/>
            </a:br>
            <a:r>
              <a:rPr lang="es-ES" sz="2800" b="1" dirty="0"/>
              <a:t>¡GRACIAS POR ADELANTADO, SEÑORES DEL CERN</a:t>
            </a:r>
            <a:r>
              <a:rPr lang="es-ES" sz="2800" b="1" dirty="0" smtClean="0"/>
              <a:t>!</a:t>
            </a:r>
            <a:endParaRPr lang="es-ES" sz="2800" dirty="0">
              <a:solidFill>
                <a:srgbClr val="FFC000"/>
              </a:solidFill>
            </a:endParaRPr>
          </a:p>
        </p:txBody>
      </p:sp>
      <p:sp>
        <p:nvSpPr>
          <p:cNvPr id="15" name="14 Marcador de contenido"/>
          <p:cNvSpPr>
            <a:spLocks noGrp="1"/>
          </p:cNvSpPr>
          <p:nvPr>
            <p:ph idx="1"/>
          </p:nvPr>
        </p:nvSpPr>
        <p:spPr>
          <a:xfrm>
            <a:off x="88490" y="1297824"/>
            <a:ext cx="8932872" cy="3368287"/>
          </a:xfrm>
        </p:spPr>
        <p:txBody>
          <a:bodyPr>
            <a:noAutofit/>
          </a:bodyPr>
          <a:lstStyle/>
          <a:p>
            <a:pPr marL="0" indent="0" algn="just">
              <a:buNone/>
            </a:pPr>
            <a:r>
              <a:rPr lang="es-ES" sz="1100" b="1" dirty="0" smtClean="0"/>
              <a:t>IIIIIIIIIIIIIIIIIIIIIIIIIIIIIIIIIIIIIIIIIIIIIIIIIIIIIIIIIIIIIIIIIIIIIIIIIIIIIIIIIIIIIIIIIIIIIIIIIIIIIIIIIIIIIIIIIIIIIIIIIIIIIIIIIIIIIIIIIIIIIIIIIIIIIIIIIIIIIIIIIIIIIIIIIIIIIIIIIIIIIIIIIIIIIIIIIIIIIIIIIIIIIIIIIII…</a:t>
            </a:r>
            <a:endParaRPr lang="es-ES" sz="1100" b="1" dirty="0"/>
          </a:p>
          <a:p>
            <a:pPr marL="0" indent="0" algn="just">
              <a:buNone/>
            </a:pPr>
            <a:r>
              <a:rPr lang="es-ES" sz="1100" dirty="0">
                <a:solidFill>
                  <a:srgbClr val="FF0000"/>
                </a:solidFill>
              </a:rPr>
              <a:t>Cada palito es un recuerdo de las mujeres que nos han precedido a cada uno de nosotros</a:t>
            </a:r>
            <a:r>
              <a:rPr lang="es-ES" sz="1100" b="1" dirty="0"/>
              <a:t>, a los de este equipo, y a usted también, en este camino de la vida, hasta llegar a nuestra abuela y a nuestra madre y a nosotros o a usted. Cada una de esas señoras superó mil obstáculos –peligros, guerras, pestes y enfermedades, etc.- y logró dejarnos un mensaje de lucha y de optimismo. Y muchas de ellas, seguro, después de dejarnos su legado, se fueron por esa enfermedad horrible que nos priva de la vida (y que demuestra la vanidad de las cosas mundanas, como dice nuestro profesor de Lengua), que es el cáncer.</a:t>
            </a:r>
          </a:p>
          <a:p>
            <a:pPr marL="0" indent="0" algn="just">
              <a:buNone/>
            </a:pPr>
            <a:r>
              <a:rPr lang="es-ES" sz="1100" b="1" dirty="0"/>
              <a:t>En nuestro equipo tenemos aficiones muy variadas. Nos gusta estar con los amigos, los deportes más diferentes, el baile, los animales, cantar, la música tradicional, la clásica, la moderna, y tantas cosas… Y nos gustan… ¡los científicos! No, no somos bichos raros. Todo lo contrario. Como todos, admiramos a las personas que tienen una vocación, que son especiales y brillan, porque saben cuál es su papel en la vida, y que saben que pondrán su grano de arena para hacer que en ese campo, sea el que sea, harán un mundo mejor. A nosotros nos gustaría llegar a ser como ellos. Y queremos llegar a ser como ellos.</a:t>
            </a:r>
          </a:p>
          <a:p>
            <a:pPr marL="0" indent="0" algn="just">
              <a:buNone/>
            </a:pPr>
            <a:r>
              <a:rPr lang="es-ES" sz="1100" b="1" dirty="0"/>
              <a:t>Por eso nosotros admiramos a estos señores del CERN que, en estos días, justo cuando se cumple el 60 cumpleaños de esta Institución del mundo, están ultimando entre todos, con las aportaciones más diversas de la ciencia, un nuevo aparato que, como ha dicho el Director Científico del laboratorio a mediados de este mes de enero de 2014, permitirá detectar los tumores de mama aunque sean ¡tres o cuatro veces más pequeños que los que se pueden descubrir en la actualidad! ¡Tres o cuatro veces más pequeños! ¡Multiplicar la vida por tres o cuatro!</a:t>
            </a:r>
          </a:p>
          <a:p>
            <a:pPr marL="0" indent="0" algn="just">
              <a:buNone/>
            </a:pPr>
            <a:r>
              <a:rPr lang="es-ES" sz="1100" b="1" dirty="0"/>
              <a:t>Y aún más: el aparato, que va a combinar ultrasonidos de alta velocidad con la Tomografía por Emisión de Positrones, podrá estar disponible para todos pronto, quizás incluso antes de… ¡un año! Bueno, pronto… Un año puede ser mucho tiempo para algunas personas que están en este trance. Pero estamos tranquilos. Sabemos que estos investigadores del CERN están ahí, trabajando y luchando, poniendo su imaginación y su vida para que el aparato, que está ya en la fase final de prueba con seres humanos, salga pronto de los experimentos a la práctica diaria para acabar con tanto sufrimiento.</a:t>
            </a:r>
          </a:p>
          <a:p>
            <a:pPr marL="0" indent="0" algn="just">
              <a:buNone/>
            </a:pPr>
            <a:r>
              <a:rPr lang="es-ES" sz="1100" b="1" dirty="0"/>
              <a:t>Y estamos emocionados. Al encontrarse más pequeños, los tratamientos serán mucho más especializados, incluso podría llegar a erradicarse para siempre esta odiosa enfermedad, y no sólo en las mamas, sino también en cualquier otra parte del organismo humano.</a:t>
            </a:r>
          </a:p>
          <a:p>
            <a:pPr marL="0" indent="0" algn="just">
              <a:buNone/>
            </a:pPr>
            <a:r>
              <a:rPr lang="es-ES" sz="1100" b="1" dirty="0"/>
              <a:t>Además los tratamientos podrán ser muchísimo más localizados sobre los propios tumores, con lo que no se afectará tanto como hoy a la calidad de vida de los pacientes. E incluso se podrán curar tumores no operables hoy.</a:t>
            </a:r>
          </a:p>
          <a:p>
            <a:pPr marL="0" indent="0" algn="just">
              <a:buNone/>
            </a:pPr>
            <a:r>
              <a:rPr lang="es-ES" sz="1100" b="1" dirty="0"/>
              <a:t>Todos estaremos más tranquilos: los investigadores, los médicos y los enfermeros, los familiares, y sobre todo los pacientes, que tendrán, que tendremos, muchas, muchísimas más posibilidades de supervivencia.</a:t>
            </a:r>
          </a:p>
          <a:p>
            <a:pPr marL="0" indent="0" algn="just">
              <a:buNone/>
            </a:pPr>
            <a:r>
              <a:rPr lang="es-ES" sz="1100" b="1" dirty="0"/>
              <a:t>A saber todo lo que pueden hacer la ciencia y estos señores ¡Todo!</a:t>
            </a:r>
          </a:p>
          <a:p>
            <a:pPr marL="0" indent="0" algn="just">
              <a:buNone/>
            </a:pPr>
            <a:r>
              <a:rPr lang="es-ES" sz="1100" b="1" dirty="0"/>
              <a:t>Por ello, y en nombre de los palitos siguientes y muchos más, les damos las gracias.</a:t>
            </a:r>
          </a:p>
          <a:p>
            <a:pPr marL="0" indent="0" algn="just">
              <a:buNone/>
            </a:pPr>
            <a:r>
              <a:rPr lang="es-ES" sz="1100" b="1" dirty="0" smtClean="0"/>
              <a:t>IIIIIIIIIIIIIIIIIIIIIIIIIIIIIIIIIIIIIIIIIIIIIIIIIIIIIIIIIIIIIIIIIIIIIIIIIIIIIIIIIIIIIIIIIIIIIIIIIIIIIIIIIIIIIIIIIIIIIIIIIIIIIIIIIIIIIIIIIIIIIIIIIIIIIIIIIIIIIIIIIIIIIIIIIIIIIIIIIIIIIIIIIIIIIIIIIIIIIIIIIIIIIIIIII</a:t>
            </a:r>
            <a:r>
              <a:rPr lang="es-ES" sz="1100" b="1" dirty="0"/>
              <a:t>…</a:t>
            </a:r>
            <a:endParaRPr lang="es-ES" sz="1100" b="1" dirty="0">
              <a:solidFill>
                <a:srgbClr val="FF0000"/>
              </a:solidFill>
            </a:endParaRPr>
          </a:p>
        </p:txBody>
      </p:sp>
    </p:spTree>
    <p:extLst>
      <p:ext uri="{BB962C8B-B14F-4D97-AF65-F5344CB8AC3E}">
        <p14:creationId xmlns:p14="http://schemas.microsoft.com/office/powerpoint/2010/main" val="8242105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6987"/>
            <a:ext cx="8229600" cy="988764"/>
          </a:xfrm>
        </p:spPr>
        <p:txBody>
          <a:bodyPr/>
          <a:lstStyle/>
          <a:p>
            <a:pPr eaLnBrk="1" hangingPunct="1"/>
            <a:r>
              <a:rPr kumimoji="0" lang="es-ES" sz="4000" b="0" i="0" u="none" strike="noStrike" kern="0" cap="none" spc="0" normalizeH="0" baseline="0" noProof="0" dirty="0" smtClean="0">
                <a:ln>
                  <a:noFill/>
                </a:ln>
                <a:solidFill>
                  <a:srgbClr val="FFFFFF"/>
                </a:solidFill>
                <a:effectLst/>
                <a:uLnTx/>
                <a:uFillTx/>
                <a:latin typeface="Calibri" pitchFamily="34" charset="0"/>
                <a:ea typeface="+mj-ea"/>
                <a:cs typeface="+mj-cs"/>
              </a:rPr>
              <a:t>De lo más </a:t>
            </a:r>
            <a:r>
              <a:rPr kumimoji="0" lang="es-ES" sz="6000" b="0" i="0" u="none" strike="noStrike" kern="0" cap="none" spc="0" normalizeH="0" baseline="0" noProof="0" dirty="0" smtClean="0">
                <a:ln>
                  <a:noFill/>
                </a:ln>
                <a:solidFill>
                  <a:srgbClr val="FFC000"/>
                </a:solidFill>
                <a:effectLst/>
                <a:uLnTx/>
                <a:uFillTx/>
                <a:latin typeface="Calibri" pitchFamily="34" charset="0"/>
                <a:ea typeface="+mj-ea"/>
                <a:cs typeface="+mj-cs"/>
              </a:rPr>
              <a:t>grande</a:t>
            </a:r>
            <a:r>
              <a:rPr kumimoji="0" lang="es-ES" sz="6000" b="0" i="0" u="none" strike="noStrike" kern="0" cap="none" spc="0" normalizeH="0" baseline="0" noProof="0" dirty="0" smtClean="0">
                <a:ln>
                  <a:noFill/>
                </a:ln>
                <a:solidFill>
                  <a:srgbClr val="FFFFFF"/>
                </a:solidFill>
                <a:effectLst/>
                <a:uLnTx/>
                <a:uFillTx/>
                <a:latin typeface="Calibri" pitchFamily="34" charset="0"/>
                <a:ea typeface="+mj-ea"/>
                <a:cs typeface="+mj-cs"/>
              </a:rPr>
              <a:t> </a:t>
            </a:r>
            <a:r>
              <a:rPr kumimoji="0" lang="es-ES" sz="4000" b="0" i="0" u="none" strike="noStrike" kern="0" cap="none" spc="0" normalizeH="0" baseline="0" noProof="0" dirty="0" smtClean="0">
                <a:ln>
                  <a:noFill/>
                </a:ln>
                <a:solidFill>
                  <a:srgbClr val="FFFFFF"/>
                </a:solidFill>
                <a:effectLst/>
                <a:uLnTx/>
                <a:uFillTx/>
                <a:latin typeface="Calibri" pitchFamily="34" charset="0"/>
                <a:ea typeface="+mj-ea"/>
                <a:cs typeface="+mj-cs"/>
              </a:rPr>
              <a:t>a lo más </a:t>
            </a:r>
            <a:r>
              <a:rPr kumimoji="0" lang="es-ES" sz="3200" b="0" i="0" u="none" strike="noStrike" kern="0" cap="none" spc="0" normalizeH="0" baseline="0" noProof="0" dirty="0" smtClean="0">
                <a:ln>
                  <a:noFill/>
                </a:ln>
                <a:solidFill>
                  <a:srgbClr val="B5EEF9"/>
                </a:solidFill>
                <a:effectLst/>
                <a:uLnTx/>
                <a:uFillTx/>
                <a:latin typeface="Calibri" pitchFamily="34" charset="0"/>
              </a:rPr>
              <a:t>pequeño</a:t>
            </a:r>
            <a:endParaRPr lang="es-ES" sz="4000" b="1" dirty="0" smtClean="0">
              <a:solidFill>
                <a:srgbClr val="B5EEF9"/>
              </a:solidFill>
            </a:endParaRPr>
          </a:p>
        </p:txBody>
      </p:sp>
      <p:pic>
        <p:nvPicPr>
          <p:cNvPr id="19459" name="Picture 5" descr="151842926atomos-57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0257" y="961776"/>
            <a:ext cx="5647750" cy="570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Flecha a la derecha con bandas"/>
          <p:cNvSpPr/>
          <p:nvPr/>
        </p:nvSpPr>
        <p:spPr>
          <a:xfrm rot="7403928">
            <a:off x="5677719" y="4114426"/>
            <a:ext cx="2743200" cy="644117"/>
          </a:xfrm>
          <a:prstGeom prst="stripedRightArrow">
            <a:avLst>
              <a:gd name="adj1" fmla="val 50000"/>
              <a:gd name="adj2" fmla="val 106582"/>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7160181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3986212" y="4081999"/>
            <a:ext cx="4843463" cy="23083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745" name="Title 1"/>
          <p:cNvSpPr>
            <a:spLocks noGrp="1"/>
          </p:cNvSpPr>
          <p:nvPr>
            <p:ph type="title"/>
          </p:nvPr>
        </p:nvSpPr>
        <p:spPr/>
        <p:txBody>
          <a:bodyPr/>
          <a:lstStyle/>
          <a:p>
            <a:pPr eaLnBrk="1" hangingPunct="1"/>
            <a:r>
              <a:rPr lang="en-US" dirty="0" smtClean="0"/>
              <a:t>¿De </a:t>
            </a:r>
            <a:r>
              <a:rPr lang="en-US" sz="5400" dirty="0" err="1" smtClean="0">
                <a:solidFill>
                  <a:srgbClr val="FFC000"/>
                </a:solidFill>
              </a:rPr>
              <a:t>qué</a:t>
            </a:r>
            <a:r>
              <a:rPr lang="en-US" sz="5400" dirty="0" smtClean="0">
                <a:solidFill>
                  <a:srgbClr val="FFC000"/>
                </a:solidFill>
              </a:rPr>
              <a:t> </a:t>
            </a:r>
            <a:r>
              <a:rPr lang="en-US" dirty="0" err="1" smtClean="0"/>
              <a:t>estamos</a:t>
            </a:r>
            <a:r>
              <a:rPr lang="en-US" dirty="0" smtClean="0"/>
              <a:t> </a:t>
            </a:r>
            <a:r>
              <a:rPr lang="en-US" sz="5400" dirty="0" err="1" smtClean="0">
                <a:solidFill>
                  <a:srgbClr val="FFC000"/>
                </a:solidFill>
              </a:rPr>
              <a:t>hechos</a:t>
            </a:r>
            <a:r>
              <a:rPr lang="en-US" dirty="0" smtClean="0"/>
              <a:t>?</a:t>
            </a:r>
          </a:p>
        </p:txBody>
      </p:sp>
      <p:pic>
        <p:nvPicPr>
          <p:cNvPr id="31746" name="Picture 2"/>
          <p:cNvPicPr>
            <a:picLocks noChangeAspect="1"/>
          </p:cNvPicPr>
          <p:nvPr/>
        </p:nvPicPr>
        <p:blipFill rotWithShape="1">
          <a:blip r:embed="rId2"/>
          <a:srcRect b="8856"/>
          <a:stretch/>
        </p:blipFill>
        <p:spPr bwMode="auto">
          <a:xfrm>
            <a:off x="0" y="1417638"/>
            <a:ext cx="9144000" cy="5440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6988"/>
            <a:ext cx="8229600" cy="1143001"/>
          </a:xfrm>
        </p:spPr>
        <p:txBody>
          <a:bodyPr/>
          <a:lstStyle/>
          <a:p>
            <a:pPr eaLnBrk="1" hangingPunct="1"/>
            <a:r>
              <a:rPr kumimoji="0" lang="es-ES" sz="4000" b="0" i="0" u="none" strike="noStrike" kern="0" cap="none" spc="0" normalizeH="0" baseline="0" noProof="0" dirty="0" smtClean="0">
                <a:ln>
                  <a:noFill/>
                </a:ln>
                <a:solidFill>
                  <a:srgbClr val="FFFFFF"/>
                </a:solidFill>
                <a:effectLst/>
                <a:uLnTx/>
                <a:uFillTx/>
                <a:latin typeface="Calibri" pitchFamily="34" charset="0"/>
                <a:ea typeface="+mj-ea"/>
                <a:cs typeface="+mj-cs"/>
              </a:rPr>
              <a:t>De lo más </a:t>
            </a:r>
            <a:r>
              <a:rPr kumimoji="0" lang="es-ES" sz="6000" b="0" i="0" u="none" strike="noStrike" kern="0" cap="none" spc="0" normalizeH="0" baseline="0" noProof="0" dirty="0" smtClean="0">
                <a:ln>
                  <a:noFill/>
                </a:ln>
                <a:solidFill>
                  <a:srgbClr val="FFC000"/>
                </a:solidFill>
                <a:effectLst/>
                <a:uLnTx/>
                <a:uFillTx/>
                <a:latin typeface="Calibri" pitchFamily="34" charset="0"/>
                <a:ea typeface="+mj-ea"/>
                <a:cs typeface="+mj-cs"/>
              </a:rPr>
              <a:t>grande</a:t>
            </a:r>
            <a:r>
              <a:rPr kumimoji="0" lang="es-ES" sz="6000" b="0" i="0" u="none" strike="noStrike" kern="0" cap="none" spc="0" normalizeH="0" baseline="0" noProof="0" dirty="0" smtClean="0">
                <a:ln>
                  <a:noFill/>
                </a:ln>
                <a:solidFill>
                  <a:srgbClr val="FFFFFF"/>
                </a:solidFill>
                <a:effectLst/>
                <a:uLnTx/>
                <a:uFillTx/>
                <a:latin typeface="Calibri" pitchFamily="34" charset="0"/>
                <a:ea typeface="+mj-ea"/>
                <a:cs typeface="+mj-cs"/>
              </a:rPr>
              <a:t> </a:t>
            </a:r>
            <a:r>
              <a:rPr kumimoji="0" lang="es-ES" sz="4000" b="0" i="0" u="none" strike="noStrike" kern="0" cap="none" spc="0" normalizeH="0" baseline="0" noProof="0" dirty="0" smtClean="0">
                <a:ln>
                  <a:noFill/>
                </a:ln>
                <a:solidFill>
                  <a:srgbClr val="FFFFFF"/>
                </a:solidFill>
                <a:effectLst/>
                <a:uLnTx/>
                <a:uFillTx/>
                <a:latin typeface="Calibri" pitchFamily="34" charset="0"/>
                <a:ea typeface="+mj-ea"/>
                <a:cs typeface="+mj-cs"/>
              </a:rPr>
              <a:t>a lo más </a:t>
            </a:r>
            <a:r>
              <a:rPr kumimoji="0" lang="es-ES" sz="3200" b="0" i="0" u="none" strike="noStrike" kern="0" cap="none" spc="0" normalizeH="0" baseline="0" noProof="0" dirty="0" smtClean="0">
                <a:ln>
                  <a:noFill/>
                </a:ln>
                <a:solidFill>
                  <a:srgbClr val="B5EEF9"/>
                </a:solidFill>
                <a:effectLst/>
                <a:uLnTx/>
                <a:uFillTx/>
                <a:latin typeface="Calibri" pitchFamily="34" charset="0"/>
              </a:rPr>
              <a:t>pequeño</a:t>
            </a:r>
            <a:endParaRPr lang="es-ES" sz="4000" b="1" dirty="0" smtClean="0">
              <a:solidFill>
                <a:srgbClr val="B5EEF9"/>
              </a:solidFill>
            </a:endParaRPr>
          </a:p>
        </p:txBody>
      </p:sp>
      <p:pic>
        <p:nvPicPr>
          <p:cNvPr id="8" name="3 Marcador de contenido" descr="Proton-neutr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407" y="1479210"/>
            <a:ext cx="8832850"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853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Effect transition="in" filter="fade">
                                      <p:cBhvr>
                                        <p:cTn id="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89858" y="1479550"/>
            <a:ext cx="2739244" cy="4975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793" name="Title 1"/>
          <p:cNvSpPr>
            <a:spLocks noGrp="1"/>
          </p:cNvSpPr>
          <p:nvPr>
            <p:ph type="title"/>
          </p:nvPr>
        </p:nvSpPr>
        <p:spPr>
          <a:xfrm>
            <a:off x="0" y="111348"/>
            <a:ext cx="9144000" cy="1143000"/>
          </a:xfrm>
        </p:spPr>
        <p:txBody>
          <a:bodyPr/>
          <a:lstStyle/>
          <a:p>
            <a:pPr eaLnBrk="1" hangingPunct="1"/>
            <a:r>
              <a:rPr lang="en-US" sz="3600" dirty="0"/>
              <a:t>La</a:t>
            </a:r>
            <a:r>
              <a:rPr lang="en-US" sz="4000" dirty="0"/>
              <a:t> </a:t>
            </a:r>
            <a:r>
              <a:rPr lang="en-US" sz="5400" dirty="0">
                <a:solidFill>
                  <a:srgbClr val="FFC000"/>
                </a:solidFill>
              </a:rPr>
              <a:t>F</a:t>
            </a:r>
            <a:r>
              <a:rPr lang="es-ES" sz="5400" dirty="0" err="1">
                <a:solidFill>
                  <a:srgbClr val="FFC000"/>
                </a:solidFill>
              </a:rPr>
              <a:t>ísica</a:t>
            </a:r>
            <a:r>
              <a:rPr lang="es-ES" sz="5400" dirty="0">
                <a:solidFill>
                  <a:srgbClr val="FFC000"/>
                </a:solidFill>
              </a:rPr>
              <a:t> de partículas </a:t>
            </a:r>
            <a:r>
              <a:rPr lang="es-ES" sz="3600" dirty="0"/>
              <a:t>en el siglo XX</a:t>
            </a:r>
            <a:endParaRPr lang="en-US" dirty="0" smtClean="0"/>
          </a:p>
        </p:txBody>
      </p:sp>
      <p:grpSp>
        <p:nvGrpSpPr>
          <p:cNvPr id="33794" name="Group 3"/>
          <p:cNvGrpSpPr>
            <a:grpSpLocks/>
          </p:cNvGrpSpPr>
          <p:nvPr/>
        </p:nvGrpSpPr>
        <p:grpSpPr bwMode="auto">
          <a:xfrm>
            <a:off x="652463" y="1479550"/>
            <a:ext cx="7936869" cy="4975563"/>
            <a:chOff x="480" y="441"/>
            <a:chExt cx="5388" cy="3499"/>
          </a:xfrm>
        </p:grpSpPr>
        <p:pic>
          <p:nvPicPr>
            <p:cNvPr id="33799" name="Picture 4"/>
            <p:cNvPicPr>
              <a:picLocks noChangeAspect="1" noChangeArrowheads="1"/>
            </p:cNvPicPr>
            <p:nvPr/>
          </p:nvPicPr>
          <p:blipFill>
            <a:blip r:embed="rId2"/>
            <a:srcRect/>
            <a:stretch>
              <a:fillRect/>
            </a:stretch>
          </p:blipFill>
          <p:spPr bwMode="auto">
            <a:xfrm>
              <a:off x="2259" y="441"/>
              <a:ext cx="3609" cy="3499"/>
            </a:xfrm>
            <a:prstGeom prst="rect">
              <a:avLst/>
            </a:prstGeom>
            <a:noFill/>
            <a:ln w="9525">
              <a:noFill/>
              <a:miter lim="800000"/>
              <a:headEnd/>
              <a:tailEnd/>
            </a:ln>
          </p:spPr>
        </p:pic>
        <p:grpSp>
          <p:nvGrpSpPr>
            <p:cNvPr id="33800" name="Group 5"/>
            <p:cNvGrpSpPr>
              <a:grpSpLocks/>
            </p:cNvGrpSpPr>
            <p:nvPr/>
          </p:nvGrpSpPr>
          <p:grpSpPr bwMode="auto">
            <a:xfrm>
              <a:off x="480" y="462"/>
              <a:ext cx="5327" cy="3426"/>
              <a:chOff x="480" y="462"/>
              <a:chExt cx="5327" cy="3426"/>
            </a:xfrm>
          </p:grpSpPr>
          <p:pic>
            <p:nvPicPr>
              <p:cNvPr id="33801" name="Picture 6"/>
              <p:cNvPicPr>
                <a:picLocks noChangeAspect="1" noChangeArrowheads="1"/>
              </p:cNvPicPr>
              <p:nvPr/>
            </p:nvPicPr>
            <p:blipFill>
              <a:blip r:embed="rId3"/>
              <a:srcRect/>
              <a:stretch>
                <a:fillRect/>
              </a:stretch>
            </p:blipFill>
            <p:spPr bwMode="auto">
              <a:xfrm>
                <a:off x="860" y="835"/>
                <a:ext cx="987" cy="2874"/>
              </a:xfrm>
              <a:prstGeom prst="rect">
                <a:avLst/>
              </a:prstGeom>
              <a:noFill/>
              <a:ln w="9525">
                <a:noFill/>
                <a:miter lim="800000"/>
                <a:headEnd/>
                <a:tailEnd/>
              </a:ln>
            </p:spPr>
          </p:pic>
          <p:sp>
            <p:nvSpPr>
              <p:cNvPr id="33802" name="Rectangle 7"/>
              <p:cNvSpPr>
                <a:spLocks noChangeArrowheads="1"/>
              </p:cNvSpPr>
              <p:nvPr/>
            </p:nvSpPr>
            <p:spPr bwMode="auto">
              <a:xfrm>
                <a:off x="4082" y="2313"/>
                <a:ext cx="1725" cy="1571"/>
              </a:xfrm>
              <a:prstGeom prst="rect">
                <a:avLst/>
              </a:prstGeom>
              <a:noFill/>
              <a:ln w="11113">
                <a:solidFill>
                  <a:srgbClr val="80A7FF"/>
                </a:solidFill>
                <a:miter lim="800000"/>
                <a:headEnd/>
                <a:tailEnd/>
              </a:ln>
            </p:spPr>
            <p:txBody>
              <a:bodyPr/>
              <a:lstStyle/>
              <a:p>
                <a:endParaRPr lang="es-ES">
                  <a:latin typeface="Calibri" pitchFamily="34" charset="0"/>
                </a:endParaRPr>
              </a:p>
            </p:txBody>
          </p:sp>
          <p:sp>
            <p:nvSpPr>
              <p:cNvPr id="33803" name="Rectangle 8"/>
              <p:cNvSpPr>
                <a:spLocks noChangeArrowheads="1"/>
              </p:cNvSpPr>
              <p:nvPr/>
            </p:nvSpPr>
            <p:spPr bwMode="auto">
              <a:xfrm>
                <a:off x="4075" y="2306"/>
                <a:ext cx="1725" cy="1572"/>
              </a:xfrm>
              <a:prstGeom prst="rect">
                <a:avLst/>
              </a:prstGeom>
              <a:noFill/>
              <a:ln w="11113">
                <a:solidFill>
                  <a:srgbClr val="002780"/>
                </a:solidFill>
                <a:miter lim="800000"/>
                <a:headEnd/>
                <a:tailEnd/>
              </a:ln>
            </p:spPr>
            <p:txBody>
              <a:bodyPr/>
              <a:lstStyle/>
              <a:p>
                <a:endParaRPr lang="es-ES">
                  <a:latin typeface="Calibri" pitchFamily="34" charset="0"/>
                </a:endParaRPr>
              </a:p>
            </p:txBody>
          </p:sp>
          <p:sp>
            <p:nvSpPr>
              <p:cNvPr id="33804" name="Rectangle 9"/>
              <p:cNvSpPr>
                <a:spLocks noChangeArrowheads="1"/>
              </p:cNvSpPr>
              <p:nvPr/>
            </p:nvSpPr>
            <p:spPr bwMode="auto">
              <a:xfrm>
                <a:off x="2321" y="2313"/>
                <a:ext cx="1712" cy="1571"/>
              </a:xfrm>
              <a:prstGeom prst="rect">
                <a:avLst/>
              </a:prstGeom>
              <a:noFill/>
              <a:ln w="11113">
                <a:solidFill>
                  <a:srgbClr val="B469EB"/>
                </a:solidFill>
                <a:miter lim="800000"/>
                <a:headEnd/>
                <a:tailEnd/>
              </a:ln>
            </p:spPr>
            <p:txBody>
              <a:bodyPr/>
              <a:lstStyle/>
              <a:p>
                <a:endParaRPr lang="es-ES">
                  <a:latin typeface="Calibri" pitchFamily="34" charset="0"/>
                </a:endParaRPr>
              </a:p>
            </p:txBody>
          </p:sp>
          <p:sp>
            <p:nvSpPr>
              <p:cNvPr id="33805" name="Rectangle 10"/>
              <p:cNvSpPr>
                <a:spLocks noChangeArrowheads="1"/>
              </p:cNvSpPr>
              <p:nvPr/>
            </p:nvSpPr>
            <p:spPr bwMode="auto">
              <a:xfrm>
                <a:off x="2315" y="2306"/>
                <a:ext cx="1711" cy="1572"/>
              </a:xfrm>
              <a:prstGeom prst="rect">
                <a:avLst/>
              </a:prstGeom>
              <a:noFill/>
              <a:ln w="11113">
                <a:solidFill>
                  <a:srgbClr val="470F70"/>
                </a:solidFill>
                <a:miter lim="800000"/>
                <a:headEnd/>
                <a:tailEnd/>
              </a:ln>
            </p:spPr>
            <p:txBody>
              <a:bodyPr/>
              <a:lstStyle/>
              <a:p>
                <a:endParaRPr lang="es-ES">
                  <a:latin typeface="Calibri" pitchFamily="34" charset="0"/>
                </a:endParaRPr>
              </a:p>
            </p:txBody>
          </p:sp>
          <p:sp>
            <p:nvSpPr>
              <p:cNvPr id="33806" name="Rectangle 11"/>
              <p:cNvSpPr>
                <a:spLocks noChangeArrowheads="1"/>
              </p:cNvSpPr>
              <p:nvPr/>
            </p:nvSpPr>
            <p:spPr bwMode="auto">
              <a:xfrm>
                <a:off x="2321" y="553"/>
                <a:ext cx="1712" cy="1569"/>
              </a:xfrm>
              <a:prstGeom prst="rect">
                <a:avLst/>
              </a:prstGeom>
              <a:noFill/>
              <a:ln w="11113">
                <a:solidFill>
                  <a:srgbClr val="FF8455"/>
                </a:solidFill>
                <a:miter lim="800000"/>
                <a:headEnd/>
                <a:tailEnd/>
              </a:ln>
            </p:spPr>
            <p:txBody>
              <a:bodyPr/>
              <a:lstStyle/>
              <a:p>
                <a:endParaRPr lang="es-ES">
                  <a:latin typeface="Calibri" pitchFamily="34" charset="0"/>
                </a:endParaRPr>
              </a:p>
            </p:txBody>
          </p:sp>
          <p:sp>
            <p:nvSpPr>
              <p:cNvPr id="33807" name="Rectangle 12"/>
              <p:cNvSpPr>
                <a:spLocks noChangeArrowheads="1"/>
              </p:cNvSpPr>
              <p:nvPr/>
            </p:nvSpPr>
            <p:spPr bwMode="auto">
              <a:xfrm>
                <a:off x="2315" y="546"/>
                <a:ext cx="1711" cy="1570"/>
              </a:xfrm>
              <a:prstGeom prst="rect">
                <a:avLst/>
              </a:prstGeom>
              <a:noFill/>
              <a:ln w="11113">
                <a:solidFill>
                  <a:srgbClr val="550004"/>
                </a:solidFill>
                <a:miter lim="800000"/>
                <a:headEnd/>
                <a:tailEnd/>
              </a:ln>
            </p:spPr>
            <p:txBody>
              <a:bodyPr/>
              <a:lstStyle/>
              <a:p>
                <a:endParaRPr lang="es-ES">
                  <a:latin typeface="Calibri" pitchFamily="34" charset="0"/>
                </a:endParaRPr>
              </a:p>
            </p:txBody>
          </p:sp>
          <p:sp>
            <p:nvSpPr>
              <p:cNvPr id="33808" name="Rectangle 13"/>
              <p:cNvSpPr>
                <a:spLocks noChangeArrowheads="1"/>
              </p:cNvSpPr>
              <p:nvPr/>
            </p:nvSpPr>
            <p:spPr bwMode="auto">
              <a:xfrm>
                <a:off x="2315" y="575"/>
                <a:ext cx="1711" cy="1541"/>
              </a:xfrm>
              <a:prstGeom prst="rect">
                <a:avLst/>
              </a:prstGeom>
              <a:noFill/>
              <a:ln w="11113">
                <a:solidFill>
                  <a:srgbClr val="550004"/>
                </a:solidFill>
                <a:miter lim="800000"/>
                <a:headEnd/>
                <a:tailEnd/>
              </a:ln>
            </p:spPr>
            <p:txBody>
              <a:bodyPr/>
              <a:lstStyle/>
              <a:p>
                <a:endParaRPr lang="es-ES">
                  <a:latin typeface="Calibri" pitchFamily="34" charset="0"/>
                </a:endParaRPr>
              </a:p>
            </p:txBody>
          </p:sp>
          <p:sp>
            <p:nvSpPr>
              <p:cNvPr id="33809" name="Rectangle 14"/>
              <p:cNvSpPr>
                <a:spLocks noChangeArrowheads="1"/>
              </p:cNvSpPr>
              <p:nvPr/>
            </p:nvSpPr>
            <p:spPr bwMode="auto">
              <a:xfrm>
                <a:off x="2416" y="774"/>
                <a:ext cx="759" cy="171"/>
              </a:xfrm>
              <a:prstGeom prst="rect">
                <a:avLst/>
              </a:prstGeom>
              <a:noFill/>
              <a:ln w="9525">
                <a:noFill/>
                <a:miter lim="800000"/>
                <a:headEnd/>
                <a:tailEnd/>
              </a:ln>
            </p:spPr>
            <p:txBody>
              <a:bodyPr wrap="none" lIns="0" tIns="0" rIns="0" bIns="0">
                <a:spAutoFit/>
              </a:bodyPr>
              <a:lstStyle/>
              <a:p>
                <a:pPr eaLnBrk="0" hangingPunct="0"/>
                <a:r>
                  <a:rPr lang="en-GB" sz="1600" b="1">
                    <a:solidFill>
                      <a:srgbClr val="000000"/>
                    </a:solidFill>
                    <a:latin typeface="Helvetica" pitchFamily="34" charset="0"/>
                    <a:ea typeface="ＭＳ Ｐゴシック"/>
                    <a:cs typeface="ＭＳ Ｐゴシック"/>
                  </a:rPr>
                  <a:t>Gluones (8)</a:t>
                </a:r>
                <a:endParaRPr lang="en-GB" sz="2800">
                  <a:latin typeface="Helvetica" pitchFamily="34" charset="0"/>
                  <a:ea typeface="ＭＳ Ｐゴシック"/>
                  <a:cs typeface="ＭＳ Ｐゴシック"/>
                </a:endParaRPr>
              </a:p>
            </p:txBody>
          </p:sp>
          <p:sp>
            <p:nvSpPr>
              <p:cNvPr id="33810" name="Rectangle 15"/>
              <p:cNvSpPr>
                <a:spLocks noChangeArrowheads="1"/>
              </p:cNvSpPr>
              <p:nvPr/>
            </p:nvSpPr>
            <p:spPr bwMode="auto">
              <a:xfrm>
                <a:off x="3041" y="774"/>
                <a:ext cx="38" cy="171"/>
              </a:xfrm>
              <a:prstGeom prst="rect">
                <a:avLst/>
              </a:prstGeom>
              <a:noFill/>
              <a:ln w="9525">
                <a:noFill/>
                <a:miter lim="800000"/>
                <a:headEnd/>
                <a:tailEnd/>
              </a:ln>
            </p:spPr>
            <p:txBody>
              <a:bodyPr wrap="none" lIns="0" tIns="0" rIns="0" bIns="0">
                <a:spAutoFit/>
              </a:bodyPr>
              <a:lstStyle/>
              <a:p>
                <a:pPr eaLnBrk="0" hangingPunct="0"/>
                <a:r>
                  <a:rPr lang="en-GB" sz="1600" b="1">
                    <a:solidFill>
                      <a:srgbClr val="000000"/>
                    </a:solidFill>
                    <a:latin typeface="Helvetica" pitchFamily="34" charset="0"/>
                    <a:ea typeface="ＭＳ Ｐゴシック"/>
                    <a:cs typeface="ＭＳ Ｐゴシック"/>
                  </a:rPr>
                  <a:t> </a:t>
                </a:r>
                <a:endParaRPr lang="en-GB" sz="2800">
                  <a:latin typeface="Helvetica" pitchFamily="34" charset="0"/>
                  <a:ea typeface="ＭＳ Ｐゴシック"/>
                  <a:cs typeface="ＭＳ Ｐゴシック"/>
                </a:endParaRPr>
              </a:p>
            </p:txBody>
          </p:sp>
          <p:sp>
            <p:nvSpPr>
              <p:cNvPr id="33811" name="Rectangle 16"/>
              <p:cNvSpPr>
                <a:spLocks noChangeArrowheads="1"/>
              </p:cNvSpPr>
              <p:nvPr/>
            </p:nvSpPr>
            <p:spPr bwMode="auto">
              <a:xfrm>
                <a:off x="2492" y="1410"/>
                <a:ext cx="327" cy="118"/>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latin typeface="Helvetica" pitchFamily="34" charset="0"/>
                    <a:ea typeface="ＭＳ Ｐゴシック"/>
                    <a:cs typeface="ＭＳ Ｐゴシック"/>
                  </a:rPr>
                  <a:t>Quarks</a:t>
                </a:r>
                <a:endParaRPr lang="en-GB" sz="2800">
                  <a:latin typeface="Helvetica" pitchFamily="34" charset="0"/>
                  <a:ea typeface="ＭＳ Ｐゴシック"/>
                  <a:cs typeface="ＭＳ Ｐゴシック"/>
                </a:endParaRPr>
              </a:p>
            </p:txBody>
          </p:sp>
          <p:sp>
            <p:nvSpPr>
              <p:cNvPr id="33812" name="Rectangle 17"/>
              <p:cNvSpPr>
                <a:spLocks noChangeArrowheads="1"/>
              </p:cNvSpPr>
              <p:nvPr/>
            </p:nvSpPr>
            <p:spPr bwMode="auto">
              <a:xfrm>
                <a:off x="2506" y="1810"/>
                <a:ext cx="408" cy="118"/>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latin typeface="Helvetica" pitchFamily="34" charset="0"/>
                    <a:ea typeface="ＭＳ Ｐゴシック"/>
                    <a:cs typeface="ＭＳ Ｐゴシック"/>
                  </a:rPr>
                  <a:t>Mesones</a:t>
                </a:r>
                <a:endParaRPr lang="en-GB" sz="2800">
                  <a:latin typeface="Helvetica" pitchFamily="34" charset="0"/>
                  <a:ea typeface="ＭＳ Ｐゴシック"/>
                  <a:cs typeface="ＭＳ Ｐゴシック"/>
                </a:endParaRPr>
              </a:p>
            </p:txBody>
          </p:sp>
          <p:sp>
            <p:nvSpPr>
              <p:cNvPr id="33813" name="Rectangle 18"/>
              <p:cNvSpPr>
                <a:spLocks noChangeArrowheads="1"/>
              </p:cNvSpPr>
              <p:nvPr/>
            </p:nvSpPr>
            <p:spPr bwMode="auto">
              <a:xfrm>
                <a:off x="2820" y="1810"/>
                <a:ext cx="1" cy="300"/>
              </a:xfrm>
              <a:prstGeom prst="rect">
                <a:avLst/>
              </a:prstGeom>
              <a:noFill/>
              <a:ln w="9525">
                <a:noFill/>
                <a:miter lim="800000"/>
                <a:headEnd/>
                <a:tailEnd/>
              </a:ln>
            </p:spPr>
            <p:txBody>
              <a:bodyPr wrap="none" lIns="0" tIns="0" rIns="0" bIns="0">
                <a:spAutoFit/>
              </a:bodyPr>
              <a:lstStyle/>
              <a:p>
                <a:pPr eaLnBrk="0" hangingPunct="0"/>
                <a:endParaRPr lang="en-GB" sz="2800">
                  <a:latin typeface="Helvetica" pitchFamily="34" charset="0"/>
                  <a:ea typeface="ＭＳ Ｐゴシック"/>
                  <a:cs typeface="ＭＳ Ｐゴシック"/>
                </a:endParaRPr>
              </a:p>
            </p:txBody>
          </p:sp>
          <p:sp>
            <p:nvSpPr>
              <p:cNvPr id="33814" name="Rectangle 19"/>
              <p:cNvSpPr>
                <a:spLocks noChangeArrowheads="1"/>
              </p:cNvSpPr>
              <p:nvPr/>
            </p:nvSpPr>
            <p:spPr bwMode="auto">
              <a:xfrm>
                <a:off x="2492" y="1908"/>
                <a:ext cx="406" cy="118"/>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latin typeface="Helvetica" pitchFamily="34" charset="0"/>
                    <a:ea typeface="ＭＳ Ｐゴシック"/>
                    <a:cs typeface="ＭＳ Ｐゴシック"/>
                  </a:rPr>
                  <a:t>Bariones</a:t>
                </a:r>
                <a:endParaRPr lang="en-GB" sz="2800">
                  <a:latin typeface="Helvetica" pitchFamily="34" charset="0"/>
                  <a:ea typeface="ＭＳ Ｐゴシック"/>
                  <a:cs typeface="ＭＳ Ｐゴシック"/>
                </a:endParaRPr>
              </a:p>
            </p:txBody>
          </p:sp>
          <p:sp>
            <p:nvSpPr>
              <p:cNvPr id="33815" name="Rectangle 20"/>
              <p:cNvSpPr>
                <a:spLocks noChangeArrowheads="1"/>
              </p:cNvSpPr>
              <p:nvPr/>
            </p:nvSpPr>
            <p:spPr bwMode="auto">
              <a:xfrm>
                <a:off x="3344" y="1930"/>
                <a:ext cx="370" cy="119"/>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latin typeface="Helvetica" pitchFamily="34" charset="0"/>
                    <a:ea typeface="ＭＳ Ｐゴシック"/>
                    <a:cs typeface="ＭＳ Ｐゴシック"/>
                  </a:rPr>
                  <a:t>Núcleos</a:t>
                </a:r>
                <a:endParaRPr lang="en-GB" sz="2800">
                  <a:latin typeface="Helvetica" pitchFamily="34" charset="0"/>
                  <a:ea typeface="ＭＳ Ｐゴシック"/>
                  <a:cs typeface="ＭＳ Ｐゴシック"/>
                </a:endParaRPr>
              </a:p>
            </p:txBody>
          </p:sp>
          <p:sp>
            <p:nvSpPr>
              <p:cNvPr id="33816" name="Rectangle 21"/>
              <p:cNvSpPr>
                <a:spLocks noChangeArrowheads="1"/>
              </p:cNvSpPr>
              <p:nvPr/>
            </p:nvSpPr>
            <p:spPr bwMode="auto">
              <a:xfrm>
                <a:off x="2421" y="2549"/>
                <a:ext cx="689" cy="172"/>
              </a:xfrm>
              <a:prstGeom prst="rect">
                <a:avLst/>
              </a:prstGeom>
              <a:noFill/>
              <a:ln w="9525">
                <a:noFill/>
                <a:miter lim="800000"/>
                <a:headEnd/>
                <a:tailEnd/>
              </a:ln>
            </p:spPr>
            <p:txBody>
              <a:bodyPr wrap="none" lIns="0" tIns="0" rIns="0" bIns="0">
                <a:spAutoFit/>
              </a:bodyPr>
              <a:lstStyle/>
              <a:p>
                <a:pPr eaLnBrk="0" hangingPunct="0"/>
                <a:r>
                  <a:rPr lang="en-GB" sz="1600" b="1">
                    <a:solidFill>
                      <a:srgbClr val="000000"/>
                    </a:solidFill>
                    <a:latin typeface="Helvetica" pitchFamily="34" charset="0"/>
                    <a:ea typeface="ＭＳ Ｐゴシック"/>
                    <a:cs typeface="ＭＳ Ｐゴシック"/>
                  </a:rPr>
                  <a:t>Graviton ?</a:t>
                </a:r>
                <a:endParaRPr lang="en-GB" sz="2800">
                  <a:latin typeface="Helvetica" pitchFamily="34" charset="0"/>
                  <a:ea typeface="ＭＳ Ｐゴシック"/>
                  <a:cs typeface="ＭＳ Ｐゴシック"/>
                </a:endParaRPr>
              </a:p>
            </p:txBody>
          </p:sp>
          <p:sp>
            <p:nvSpPr>
              <p:cNvPr id="33817" name="Rectangle 22"/>
              <p:cNvSpPr>
                <a:spLocks noChangeArrowheads="1"/>
              </p:cNvSpPr>
              <p:nvPr/>
            </p:nvSpPr>
            <p:spPr bwMode="auto">
              <a:xfrm>
                <a:off x="3055" y="2549"/>
                <a:ext cx="1" cy="300"/>
              </a:xfrm>
              <a:prstGeom prst="rect">
                <a:avLst/>
              </a:prstGeom>
              <a:noFill/>
              <a:ln w="9525">
                <a:noFill/>
                <a:miter lim="800000"/>
                <a:headEnd/>
                <a:tailEnd/>
              </a:ln>
            </p:spPr>
            <p:txBody>
              <a:bodyPr wrap="none" lIns="0" tIns="0" rIns="0" bIns="0">
                <a:spAutoFit/>
              </a:bodyPr>
              <a:lstStyle/>
              <a:p>
                <a:pPr eaLnBrk="0" hangingPunct="0"/>
                <a:endParaRPr lang="en-GB" sz="2800">
                  <a:latin typeface="Helvetica" pitchFamily="34" charset="0"/>
                  <a:ea typeface="ＭＳ Ｐゴシック"/>
                  <a:cs typeface="ＭＳ Ｐゴシック"/>
                </a:endParaRPr>
              </a:p>
            </p:txBody>
          </p:sp>
          <p:sp>
            <p:nvSpPr>
              <p:cNvPr id="33818" name="Rectangle 23"/>
              <p:cNvSpPr>
                <a:spLocks noChangeArrowheads="1"/>
              </p:cNvSpPr>
              <p:nvPr/>
            </p:nvSpPr>
            <p:spPr bwMode="auto">
              <a:xfrm>
                <a:off x="4182" y="2535"/>
                <a:ext cx="581" cy="172"/>
              </a:xfrm>
              <a:prstGeom prst="rect">
                <a:avLst/>
              </a:prstGeom>
              <a:noFill/>
              <a:ln w="9525">
                <a:noFill/>
                <a:miter lim="800000"/>
                <a:headEnd/>
                <a:tailEnd/>
              </a:ln>
            </p:spPr>
            <p:txBody>
              <a:bodyPr wrap="none" lIns="0" tIns="0" rIns="0" bIns="0">
                <a:spAutoFit/>
              </a:bodyPr>
              <a:lstStyle/>
              <a:p>
                <a:pPr eaLnBrk="0" hangingPunct="0"/>
                <a:r>
                  <a:rPr lang="en-GB" sz="1600" b="1">
                    <a:solidFill>
                      <a:srgbClr val="000000"/>
                    </a:solidFill>
                    <a:latin typeface="Helvetica" pitchFamily="34" charset="0"/>
                    <a:ea typeface="ＭＳ Ｐゴシック"/>
                    <a:cs typeface="ＭＳ Ｐゴシック"/>
                  </a:rPr>
                  <a:t>Bosones</a:t>
                </a:r>
                <a:endParaRPr lang="en-GB" sz="2800">
                  <a:latin typeface="Helvetica" pitchFamily="34" charset="0"/>
                  <a:ea typeface="ＭＳ Ｐゴシック"/>
                  <a:cs typeface="ＭＳ Ｐゴシック"/>
                </a:endParaRPr>
              </a:p>
            </p:txBody>
          </p:sp>
          <p:sp>
            <p:nvSpPr>
              <p:cNvPr id="33819" name="Rectangle 24"/>
              <p:cNvSpPr>
                <a:spLocks noChangeArrowheads="1"/>
              </p:cNvSpPr>
              <p:nvPr/>
            </p:nvSpPr>
            <p:spPr bwMode="auto">
              <a:xfrm>
                <a:off x="4647" y="2535"/>
                <a:ext cx="39" cy="172"/>
              </a:xfrm>
              <a:prstGeom prst="rect">
                <a:avLst/>
              </a:prstGeom>
              <a:noFill/>
              <a:ln w="9525">
                <a:noFill/>
                <a:miter lim="800000"/>
                <a:headEnd/>
                <a:tailEnd/>
              </a:ln>
            </p:spPr>
            <p:txBody>
              <a:bodyPr wrap="none" lIns="0" tIns="0" rIns="0" bIns="0">
                <a:spAutoFit/>
              </a:bodyPr>
              <a:lstStyle/>
              <a:p>
                <a:pPr eaLnBrk="0" hangingPunct="0"/>
                <a:r>
                  <a:rPr lang="en-GB" sz="1600" b="1">
                    <a:solidFill>
                      <a:srgbClr val="000000"/>
                    </a:solidFill>
                    <a:latin typeface="Helvetica" pitchFamily="34" charset="0"/>
                    <a:ea typeface="ＭＳ Ｐゴシック"/>
                    <a:cs typeface="ＭＳ Ｐゴシック"/>
                  </a:rPr>
                  <a:t> </a:t>
                </a:r>
                <a:endParaRPr lang="en-GB" sz="2800">
                  <a:latin typeface="Helvetica" pitchFamily="34" charset="0"/>
                  <a:ea typeface="ＭＳ Ｐゴシック"/>
                  <a:cs typeface="ＭＳ Ｐゴシック"/>
                </a:endParaRPr>
              </a:p>
            </p:txBody>
          </p:sp>
          <p:sp>
            <p:nvSpPr>
              <p:cNvPr id="33820" name="Rectangle 25"/>
              <p:cNvSpPr>
                <a:spLocks noChangeArrowheads="1"/>
              </p:cNvSpPr>
              <p:nvPr/>
            </p:nvSpPr>
            <p:spPr bwMode="auto">
              <a:xfrm>
                <a:off x="4261" y="2682"/>
                <a:ext cx="345" cy="172"/>
              </a:xfrm>
              <a:prstGeom prst="rect">
                <a:avLst/>
              </a:prstGeom>
              <a:noFill/>
              <a:ln w="9525">
                <a:noFill/>
                <a:miter lim="800000"/>
                <a:headEnd/>
                <a:tailEnd/>
              </a:ln>
            </p:spPr>
            <p:txBody>
              <a:bodyPr wrap="none" lIns="0" tIns="0" rIns="0" bIns="0">
                <a:spAutoFit/>
              </a:bodyPr>
              <a:lstStyle/>
              <a:p>
                <a:pPr eaLnBrk="0" hangingPunct="0"/>
                <a:r>
                  <a:rPr lang="en-GB" sz="1600" b="1">
                    <a:solidFill>
                      <a:srgbClr val="000000"/>
                    </a:solidFill>
                    <a:latin typeface="Helvetica" pitchFamily="34" charset="0"/>
                    <a:ea typeface="ＭＳ Ｐゴシック"/>
                    <a:cs typeface="ＭＳ Ｐゴシック"/>
                  </a:rPr>
                  <a:t>(W,Z)</a:t>
                </a:r>
                <a:endParaRPr lang="en-GB" sz="2800">
                  <a:latin typeface="Helvetica" pitchFamily="34" charset="0"/>
                  <a:ea typeface="ＭＳ Ｐゴシック"/>
                  <a:cs typeface="ＭＳ Ｐゴシック"/>
                </a:endParaRPr>
              </a:p>
            </p:txBody>
          </p:sp>
          <p:sp>
            <p:nvSpPr>
              <p:cNvPr id="33821" name="Rectangle 26"/>
              <p:cNvSpPr>
                <a:spLocks noChangeArrowheads="1"/>
              </p:cNvSpPr>
              <p:nvPr/>
            </p:nvSpPr>
            <p:spPr bwMode="auto">
              <a:xfrm>
                <a:off x="4576" y="2682"/>
                <a:ext cx="1" cy="300"/>
              </a:xfrm>
              <a:prstGeom prst="rect">
                <a:avLst/>
              </a:prstGeom>
              <a:noFill/>
              <a:ln w="9525">
                <a:noFill/>
                <a:miter lim="800000"/>
                <a:headEnd/>
                <a:tailEnd/>
              </a:ln>
            </p:spPr>
            <p:txBody>
              <a:bodyPr wrap="none" lIns="0" tIns="0" rIns="0" bIns="0">
                <a:spAutoFit/>
              </a:bodyPr>
              <a:lstStyle/>
              <a:p>
                <a:pPr eaLnBrk="0" hangingPunct="0"/>
                <a:endParaRPr lang="en-GB" sz="2800">
                  <a:latin typeface="Helvetica" pitchFamily="34" charset="0"/>
                  <a:ea typeface="ＭＳ Ｐゴシック"/>
                  <a:cs typeface="ＭＳ Ｐゴシック"/>
                </a:endParaRPr>
              </a:p>
            </p:txBody>
          </p:sp>
          <p:sp>
            <p:nvSpPr>
              <p:cNvPr id="33822" name="Rectangle 27"/>
              <p:cNvSpPr>
                <a:spLocks noChangeArrowheads="1"/>
              </p:cNvSpPr>
              <p:nvPr/>
            </p:nvSpPr>
            <p:spPr bwMode="auto">
              <a:xfrm>
                <a:off x="4175" y="1606"/>
                <a:ext cx="351" cy="119"/>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latin typeface="Helvetica" pitchFamily="34" charset="0"/>
                    <a:ea typeface="ＭＳ Ｐゴシック"/>
                    <a:cs typeface="ＭＳ Ｐゴシック"/>
                  </a:rPr>
                  <a:t>Atomos</a:t>
                </a:r>
                <a:endParaRPr lang="en-GB" sz="2800">
                  <a:latin typeface="Helvetica" pitchFamily="34" charset="0"/>
                  <a:ea typeface="ＭＳ Ｐゴシック"/>
                  <a:cs typeface="ＭＳ Ｐゴシック"/>
                </a:endParaRPr>
              </a:p>
            </p:txBody>
          </p:sp>
          <p:sp>
            <p:nvSpPr>
              <p:cNvPr id="33823" name="Rectangle 28"/>
              <p:cNvSpPr>
                <a:spLocks noChangeArrowheads="1"/>
              </p:cNvSpPr>
              <p:nvPr/>
            </p:nvSpPr>
            <p:spPr bwMode="auto">
              <a:xfrm>
                <a:off x="4439" y="1606"/>
                <a:ext cx="1" cy="301"/>
              </a:xfrm>
              <a:prstGeom prst="rect">
                <a:avLst/>
              </a:prstGeom>
              <a:noFill/>
              <a:ln w="9525">
                <a:noFill/>
                <a:miter lim="800000"/>
                <a:headEnd/>
                <a:tailEnd/>
              </a:ln>
            </p:spPr>
            <p:txBody>
              <a:bodyPr wrap="none" lIns="0" tIns="0" rIns="0" bIns="0">
                <a:spAutoFit/>
              </a:bodyPr>
              <a:lstStyle/>
              <a:p>
                <a:pPr eaLnBrk="0" hangingPunct="0"/>
                <a:endParaRPr lang="en-GB" sz="2800">
                  <a:latin typeface="Helvetica" pitchFamily="34" charset="0"/>
                  <a:ea typeface="ＭＳ Ｐゴシック"/>
                  <a:cs typeface="ＭＳ Ｐゴシック"/>
                </a:endParaRPr>
              </a:p>
            </p:txBody>
          </p:sp>
          <p:sp>
            <p:nvSpPr>
              <p:cNvPr id="33824" name="Rectangle 29"/>
              <p:cNvSpPr>
                <a:spLocks noChangeArrowheads="1"/>
              </p:cNvSpPr>
              <p:nvPr/>
            </p:nvSpPr>
            <p:spPr bwMode="auto">
              <a:xfrm>
                <a:off x="4175" y="1706"/>
                <a:ext cx="164" cy="118"/>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latin typeface="Helvetica" pitchFamily="34" charset="0"/>
                    <a:ea typeface="ＭＳ Ｐゴシック"/>
                    <a:cs typeface="ＭＳ Ｐゴシック"/>
                  </a:rPr>
                  <a:t>Luz</a:t>
                </a:r>
                <a:endParaRPr lang="en-GB" sz="2800">
                  <a:latin typeface="Helvetica" pitchFamily="34" charset="0"/>
                  <a:ea typeface="ＭＳ Ｐゴシック"/>
                  <a:cs typeface="ＭＳ Ｐゴシック"/>
                </a:endParaRPr>
              </a:p>
            </p:txBody>
          </p:sp>
          <p:sp>
            <p:nvSpPr>
              <p:cNvPr id="33825" name="Rectangle 30"/>
              <p:cNvSpPr>
                <a:spLocks noChangeArrowheads="1"/>
              </p:cNvSpPr>
              <p:nvPr/>
            </p:nvSpPr>
            <p:spPr bwMode="auto">
              <a:xfrm>
                <a:off x="4381" y="1706"/>
                <a:ext cx="1" cy="300"/>
              </a:xfrm>
              <a:prstGeom prst="rect">
                <a:avLst/>
              </a:prstGeom>
              <a:noFill/>
              <a:ln w="9525">
                <a:noFill/>
                <a:miter lim="800000"/>
                <a:headEnd/>
                <a:tailEnd/>
              </a:ln>
            </p:spPr>
            <p:txBody>
              <a:bodyPr wrap="none" lIns="0" tIns="0" rIns="0" bIns="0">
                <a:spAutoFit/>
              </a:bodyPr>
              <a:lstStyle/>
              <a:p>
                <a:pPr eaLnBrk="0" hangingPunct="0"/>
                <a:endParaRPr lang="en-GB" sz="2800">
                  <a:latin typeface="Helvetica" pitchFamily="34" charset="0"/>
                  <a:ea typeface="ＭＳ Ｐゴシック"/>
                  <a:cs typeface="ＭＳ Ｐゴシック"/>
                </a:endParaRPr>
              </a:p>
            </p:txBody>
          </p:sp>
          <p:sp>
            <p:nvSpPr>
              <p:cNvPr id="33826" name="Rectangle 31"/>
              <p:cNvSpPr>
                <a:spLocks noChangeArrowheads="1"/>
              </p:cNvSpPr>
              <p:nvPr/>
            </p:nvSpPr>
            <p:spPr bwMode="auto">
              <a:xfrm>
                <a:off x="4175" y="1804"/>
                <a:ext cx="373" cy="118"/>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latin typeface="Helvetica" pitchFamily="34" charset="0"/>
                    <a:ea typeface="ＭＳ Ｐゴシック"/>
                    <a:cs typeface="ＭＳ Ｐゴシック"/>
                  </a:rPr>
                  <a:t>Química</a:t>
                </a:r>
                <a:endParaRPr lang="en-GB" sz="2800">
                  <a:latin typeface="Helvetica" pitchFamily="34" charset="0"/>
                  <a:ea typeface="ＭＳ Ｐゴシック"/>
                  <a:cs typeface="ＭＳ Ｐゴシック"/>
                </a:endParaRPr>
              </a:p>
            </p:txBody>
          </p:sp>
          <p:sp>
            <p:nvSpPr>
              <p:cNvPr id="33827" name="Rectangle 32"/>
              <p:cNvSpPr>
                <a:spLocks noChangeArrowheads="1"/>
              </p:cNvSpPr>
              <p:nvPr/>
            </p:nvSpPr>
            <p:spPr bwMode="auto">
              <a:xfrm>
                <a:off x="4589" y="1804"/>
                <a:ext cx="1" cy="300"/>
              </a:xfrm>
              <a:prstGeom prst="rect">
                <a:avLst/>
              </a:prstGeom>
              <a:noFill/>
              <a:ln w="9525">
                <a:noFill/>
                <a:miter lim="800000"/>
                <a:headEnd/>
                <a:tailEnd/>
              </a:ln>
            </p:spPr>
            <p:txBody>
              <a:bodyPr wrap="none" lIns="0" tIns="0" rIns="0" bIns="0">
                <a:spAutoFit/>
              </a:bodyPr>
              <a:lstStyle/>
              <a:p>
                <a:pPr eaLnBrk="0" hangingPunct="0"/>
                <a:endParaRPr lang="en-GB" sz="2800">
                  <a:latin typeface="Helvetica" pitchFamily="34" charset="0"/>
                  <a:ea typeface="ＭＳ Ｐゴシック"/>
                  <a:cs typeface="ＭＳ Ｐゴシック"/>
                </a:endParaRPr>
              </a:p>
            </p:txBody>
          </p:sp>
          <p:sp>
            <p:nvSpPr>
              <p:cNvPr id="33828" name="Rectangle 33"/>
              <p:cNvSpPr>
                <a:spLocks noChangeArrowheads="1"/>
              </p:cNvSpPr>
              <p:nvPr/>
            </p:nvSpPr>
            <p:spPr bwMode="auto">
              <a:xfrm>
                <a:off x="4175" y="1903"/>
                <a:ext cx="511" cy="119"/>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latin typeface="Helvetica" pitchFamily="34" charset="0"/>
                    <a:ea typeface="ＭＳ Ｐゴシック"/>
                    <a:cs typeface="ＭＳ Ｐゴシック"/>
                  </a:rPr>
                  <a:t>Electrónica</a:t>
                </a:r>
                <a:endParaRPr lang="en-GB" sz="2800">
                  <a:latin typeface="Helvetica" pitchFamily="34" charset="0"/>
                  <a:ea typeface="ＭＳ Ｐゴシック"/>
                  <a:cs typeface="ＭＳ Ｐゴシック"/>
                </a:endParaRPr>
              </a:p>
            </p:txBody>
          </p:sp>
          <p:sp>
            <p:nvSpPr>
              <p:cNvPr id="33829" name="Rectangle 34"/>
              <p:cNvSpPr>
                <a:spLocks noChangeArrowheads="1"/>
              </p:cNvSpPr>
              <p:nvPr/>
            </p:nvSpPr>
            <p:spPr bwMode="auto">
              <a:xfrm>
                <a:off x="2408" y="3433"/>
                <a:ext cx="615" cy="118"/>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latin typeface="Helvetica" pitchFamily="34" charset="0"/>
                    <a:ea typeface="ＭＳ Ｐゴシック"/>
                    <a:cs typeface="ＭＳ Ｐゴシック"/>
                  </a:rPr>
                  <a:t>Sisteme solar</a:t>
                </a:r>
                <a:endParaRPr lang="en-GB" sz="2800">
                  <a:latin typeface="Helvetica" pitchFamily="34" charset="0"/>
                  <a:ea typeface="ＭＳ Ｐゴシック"/>
                  <a:cs typeface="ＭＳ Ｐゴシック"/>
                </a:endParaRPr>
              </a:p>
            </p:txBody>
          </p:sp>
          <p:sp>
            <p:nvSpPr>
              <p:cNvPr id="33830" name="Rectangle 35"/>
              <p:cNvSpPr>
                <a:spLocks noChangeArrowheads="1"/>
              </p:cNvSpPr>
              <p:nvPr/>
            </p:nvSpPr>
            <p:spPr bwMode="auto">
              <a:xfrm>
                <a:off x="2933" y="3432"/>
                <a:ext cx="1" cy="300"/>
              </a:xfrm>
              <a:prstGeom prst="rect">
                <a:avLst/>
              </a:prstGeom>
              <a:noFill/>
              <a:ln w="9525">
                <a:noFill/>
                <a:miter lim="800000"/>
                <a:headEnd/>
                <a:tailEnd/>
              </a:ln>
            </p:spPr>
            <p:txBody>
              <a:bodyPr wrap="none" lIns="0" tIns="0" rIns="0" bIns="0">
                <a:spAutoFit/>
              </a:bodyPr>
              <a:lstStyle/>
              <a:p>
                <a:pPr eaLnBrk="0" hangingPunct="0"/>
                <a:endParaRPr lang="en-GB" sz="2800">
                  <a:latin typeface="Helvetica" pitchFamily="34" charset="0"/>
                  <a:ea typeface="ＭＳ Ｐゴシック"/>
                  <a:cs typeface="ＭＳ Ｐゴシック"/>
                </a:endParaRPr>
              </a:p>
            </p:txBody>
          </p:sp>
          <p:sp>
            <p:nvSpPr>
              <p:cNvPr id="33831" name="Rectangle 36"/>
              <p:cNvSpPr>
                <a:spLocks noChangeArrowheads="1"/>
              </p:cNvSpPr>
              <p:nvPr/>
            </p:nvSpPr>
            <p:spPr bwMode="auto">
              <a:xfrm>
                <a:off x="2408" y="3528"/>
                <a:ext cx="389" cy="118"/>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latin typeface="Helvetica" pitchFamily="34" charset="0"/>
                    <a:ea typeface="ＭＳ Ｐゴシック"/>
                    <a:cs typeface="ＭＳ Ｐゴシック"/>
                  </a:rPr>
                  <a:t>Galaxias</a:t>
                </a:r>
                <a:endParaRPr lang="en-GB" sz="2800">
                  <a:latin typeface="Helvetica" pitchFamily="34" charset="0"/>
                  <a:ea typeface="ＭＳ Ｐゴシック"/>
                  <a:cs typeface="ＭＳ Ｐゴシック"/>
                </a:endParaRPr>
              </a:p>
            </p:txBody>
          </p:sp>
          <p:sp>
            <p:nvSpPr>
              <p:cNvPr id="33832" name="Rectangle 37"/>
              <p:cNvSpPr>
                <a:spLocks noChangeArrowheads="1"/>
              </p:cNvSpPr>
              <p:nvPr/>
            </p:nvSpPr>
            <p:spPr bwMode="auto">
              <a:xfrm>
                <a:off x="2756" y="3528"/>
                <a:ext cx="1" cy="300"/>
              </a:xfrm>
              <a:prstGeom prst="rect">
                <a:avLst/>
              </a:prstGeom>
              <a:noFill/>
              <a:ln w="9525">
                <a:noFill/>
                <a:miter lim="800000"/>
                <a:headEnd/>
                <a:tailEnd/>
              </a:ln>
            </p:spPr>
            <p:txBody>
              <a:bodyPr wrap="none" lIns="0" tIns="0" rIns="0" bIns="0">
                <a:spAutoFit/>
              </a:bodyPr>
              <a:lstStyle/>
              <a:p>
                <a:pPr eaLnBrk="0" hangingPunct="0"/>
                <a:endParaRPr lang="en-GB" sz="2800">
                  <a:latin typeface="Helvetica" pitchFamily="34" charset="0"/>
                  <a:ea typeface="ＭＳ Ｐゴシック"/>
                  <a:cs typeface="ＭＳ Ｐゴシック"/>
                </a:endParaRPr>
              </a:p>
            </p:txBody>
          </p:sp>
          <p:sp>
            <p:nvSpPr>
              <p:cNvPr id="33833" name="Rectangle 38"/>
              <p:cNvSpPr>
                <a:spLocks noChangeArrowheads="1"/>
              </p:cNvSpPr>
              <p:nvPr/>
            </p:nvSpPr>
            <p:spPr bwMode="auto">
              <a:xfrm>
                <a:off x="2408" y="3628"/>
                <a:ext cx="751" cy="119"/>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latin typeface="Helvetica" pitchFamily="34" charset="0"/>
                    <a:ea typeface="ＭＳ Ｐゴシック"/>
                    <a:cs typeface="ＭＳ Ｐゴシック"/>
                  </a:rPr>
                  <a:t>Agujeros negros</a:t>
                </a:r>
                <a:endParaRPr lang="en-GB" sz="2800">
                  <a:latin typeface="Helvetica" pitchFamily="34" charset="0"/>
                  <a:ea typeface="ＭＳ Ｐゴシック"/>
                  <a:cs typeface="ＭＳ Ｐゴシック"/>
                </a:endParaRPr>
              </a:p>
            </p:txBody>
          </p:sp>
          <p:sp>
            <p:nvSpPr>
              <p:cNvPr id="33834" name="Rectangle 39"/>
              <p:cNvSpPr>
                <a:spLocks noChangeArrowheads="1"/>
              </p:cNvSpPr>
              <p:nvPr/>
            </p:nvSpPr>
            <p:spPr bwMode="auto">
              <a:xfrm>
                <a:off x="4153" y="3373"/>
                <a:ext cx="769" cy="118"/>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latin typeface="Helvetica" pitchFamily="34" charset="0"/>
                    <a:ea typeface="ＭＳ Ｐゴシック"/>
                    <a:cs typeface="ＭＳ Ｐゴシック"/>
                  </a:rPr>
                  <a:t>Desintegración n</a:t>
                </a:r>
                <a:endParaRPr lang="en-GB" sz="2800">
                  <a:latin typeface="Helvetica" pitchFamily="34" charset="0"/>
                  <a:ea typeface="ＭＳ Ｐゴシック"/>
                  <a:cs typeface="ＭＳ Ｐゴシック"/>
                </a:endParaRPr>
              </a:p>
            </p:txBody>
          </p:sp>
          <p:sp>
            <p:nvSpPr>
              <p:cNvPr id="33835" name="Rectangle 40"/>
              <p:cNvSpPr>
                <a:spLocks noChangeArrowheads="1"/>
              </p:cNvSpPr>
              <p:nvPr/>
            </p:nvSpPr>
            <p:spPr bwMode="auto">
              <a:xfrm>
                <a:off x="4739" y="3373"/>
                <a:ext cx="1" cy="300"/>
              </a:xfrm>
              <a:prstGeom prst="rect">
                <a:avLst/>
              </a:prstGeom>
              <a:noFill/>
              <a:ln w="9525">
                <a:noFill/>
                <a:miter lim="800000"/>
                <a:headEnd/>
                <a:tailEnd/>
              </a:ln>
            </p:spPr>
            <p:txBody>
              <a:bodyPr wrap="none" lIns="0" tIns="0" rIns="0" bIns="0">
                <a:spAutoFit/>
              </a:bodyPr>
              <a:lstStyle/>
              <a:p>
                <a:pPr eaLnBrk="0" hangingPunct="0"/>
                <a:endParaRPr lang="en-GB" sz="2800">
                  <a:latin typeface="Helvetica" pitchFamily="34" charset="0"/>
                  <a:ea typeface="ＭＳ Ｐゴシック"/>
                  <a:cs typeface="ＭＳ Ｐゴシック"/>
                </a:endParaRPr>
              </a:p>
            </p:txBody>
          </p:sp>
          <p:sp>
            <p:nvSpPr>
              <p:cNvPr id="33836" name="Rectangle 41"/>
              <p:cNvSpPr>
                <a:spLocks noChangeArrowheads="1"/>
              </p:cNvSpPr>
              <p:nvPr/>
            </p:nvSpPr>
            <p:spPr bwMode="auto">
              <a:xfrm>
                <a:off x="4153" y="3473"/>
                <a:ext cx="894" cy="118"/>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latin typeface="Helvetica" pitchFamily="34" charset="0"/>
                    <a:ea typeface="ＭＳ Ｐゴシック"/>
                    <a:cs typeface="ＭＳ Ｐゴシック"/>
                  </a:rPr>
                  <a:t>Radioactividad beta</a:t>
                </a:r>
                <a:endParaRPr lang="en-GB" sz="2800">
                  <a:latin typeface="Helvetica" pitchFamily="34" charset="0"/>
                  <a:ea typeface="ＭＳ Ｐゴシック"/>
                  <a:cs typeface="ＭＳ Ｐゴシック"/>
                </a:endParaRPr>
              </a:p>
            </p:txBody>
          </p:sp>
          <p:sp>
            <p:nvSpPr>
              <p:cNvPr id="33837" name="Rectangle 42"/>
              <p:cNvSpPr>
                <a:spLocks noChangeArrowheads="1"/>
              </p:cNvSpPr>
              <p:nvPr/>
            </p:nvSpPr>
            <p:spPr bwMode="auto">
              <a:xfrm>
                <a:off x="4858" y="3473"/>
                <a:ext cx="1" cy="301"/>
              </a:xfrm>
              <a:prstGeom prst="rect">
                <a:avLst/>
              </a:prstGeom>
              <a:noFill/>
              <a:ln w="9525">
                <a:noFill/>
                <a:miter lim="800000"/>
                <a:headEnd/>
                <a:tailEnd/>
              </a:ln>
            </p:spPr>
            <p:txBody>
              <a:bodyPr wrap="none" lIns="0" tIns="0" rIns="0" bIns="0">
                <a:spAutoFit/>
              </a:bodyPr>
              <a:lstStyle/>
              <a:p>
                <a:pPr eaLnBrk="0" hangingPunct="0"/>
                <a:endParaRPr lang="en-GB" sz="2800">
                  <a:latin typeface="Helvetica" pitchFamily="34" charset="0"/>
                  <a:ea typeface="ＭＳ Ｐゴシック"/>
                  <a:cs typeface="ＭＳ Ｐゴシック"/>
                </a:endParaRPr>
              </a:p>
            </p:txBody>
          </p:sp>
          <p:sp>
            <p:nvSpPr>
              <p:cNvPr id="33838" name="Rectangle 43"/>
              <p:cNvSpPr>
                <a:spLocks noChangeArrowheads="1"/>
              </p:cNvSpPr>
              <p:nvPr/>
            </p:nvSpPr>
            <p:spPr bwMode="auto">
              <a:xfrm>
                <a:off x="4153" y="3571"/>
                <a:ext cx="1368" cy="119"/>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latin typeface="Helvetica" pitchFamily="34" charset="0"/>
                    <a:ea typeface="ＭＳ Ｐゴシック"/>
                    <a:cs typeface="ＭＳ Ｐゴシック"/>
                  </a:rPr>
                  <a:t>Interacciones de los neutrinos</a:t>
                </a:r>
                <a:endParaRPr lang="en-GB" sz="2800">
                  <a:latin typeface="Helvetica" pitchFamily="34" charset="0"/>
                  <a:ea typeface="ＭＳ Ｐゴシック"/>
                  <a:cs typeface="ＭＳ Ｐゴシック"/>
                </a:endParaRPr>
              </a:p>
            </p:txBody>
          </p:sp>
          <p:sp>
            <p:nvSpPr>
              <p:cNvPr id="33839" name="Rectangle 44"/>
              <p:cNvSpPr>
                <a:spLocks noChangeArrowheads="1"/>
              </p:cNvSpPr>
              <p:nvPr/>
            </p:nvSpPr>
            <p:spPr bwMode="auto">
              <a:xfrm>
                <a:off x="5003" y="3571"/>
                <a:ext cx="1" cy="301"/>
              </a:xfrm>
              <a:prstGeom prst="rect">
                <a:avLst/>
              </a:prstGeom>
              <a:noFill/>
              <a:ln w="9525">
                <a:noFill/>
                <a:miter lim="800000"/>
                <a:headEnd/>
                <a:tailEnd/>
              </a:ln>
            </p:spPr>
            <p:txBody>
              <a:bodyPr wrap="none" lIns="0" tIns="0" rIns="0" bIns="0">
                <a:spAutoFit/>
              </a:bodyPr>
              <a:lstStyle/>
              <a:p>
                <a:pPr eaLnBrk="0" hangingPunct="0"/>
                <a:endParaRPr lang="en-GB" sz="2800">
                  <a:latin typeface="Helvetica" pitchFamily="34" charset="0"/>
                  <a:ea typeface="ＭＳ Ｐゴシック"/>
                  <a:cs typeface="ＭＳ Ｐゴシック"/>
                </a:endParaRPr>
              </a:p>
            </p:txBody>
          </p:sp>
          <p:sp>
            <p:nvSpPr>
              <p:cNvPr id="33840" name="Rectangle 45"/>
              <p:cNvSpPr>
                <a:spLocks noChangeArrowheads="1"/>
              </p:cNvSpPr>
              <p:nvPr/>
            </p:nvSpPr>
            <p:spPr bwMode="auto">
              <a:xfrm>
                <a:off x="4153" y="3670"/>
                <a:ext cx="715" cy="118"/>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latin typeface="Helvetica" pitchFamily="34" charset="0"/>
                    <a:ea typeface="ＭＳ Ｐゴシック"/>
                    <a:cs typeface="ＭＳ Ｐゴシック"/>
                  </a:rPr>
                  <a:t>Fusión en el sol</a:t>
                </a:r>
                <a:endParaRPr lang="en-GB" sz="2800">
                  <a:latin typeface="Helvetica" pitchFamily="34" charset="0"/>
                  <a:ea typeface="ＭＳ Ｐゴシック"/>
                  <a:cs typeface="ＭＳ Ｐゴシック"/>
                </a:endParaRPr>
              </a:p>
            </p:txBody>
          </p:sp>
          <p:sp>
            <p:nvSpPr>
              <p:cNvPr id="33841" name="Rectangle 46"/>
              <p:cNvSpPr>
                <a:spLocks noChangeArrowheads="1"/>
              </p:cNvSpPr>
              <p:nvPr/>
            </p:nvSpPr>
            <p:spPr bwMode="auto">
              <a:xfrm>
                <a:off x="2316" y="546"/>
                <a:ext cx="1710" cy="71"/>
              </a:xfrm>
              <a:prstGeom prst="rect">
                <a:avLst/>
              </a:prstGeom>
              <a:solidFill>
                <a:srgbClr val="AA0008"/>
              </a:solidFill>
              <a:ln w="9525">
                <a:noFill/>
                <a:miter lim="800000"/>
                <a:headEnd/>
                <a:tailEnd/>
              </a:ln>
            </p:spPr>
            <p:txBody>
              <a:bodyPr/>
              <a:lstStyle/>
              <a:p>
                <a:endParaRPr lang="es-ES">
                  <a:latin typeface="Calibri" pitchFamily="34" charset="0"/>
                </a:endParaRPr>
              </a:p>
            </p:txBody>
          </p:sp>
          <p:sp>
            <p:nvSpPr>
              <p:cNvPr id="33842" name="Rectangle 47"/>
              <p:cNvSpPr>
                <a:spLocks noChangeArrowheads="1"/>
              </p:cNvSpPr>
              <p:nvPr/>
            </p:nvSpPr>
            <p:spPr bwMode="auto">
              <a:xfrm>
                <a:off x="2315" y="2328"/>
                <a:ext cx="1711" cy="1550"/>
              </a:xfrm>
              <a:prstGeom prst="rect">
                <a:avLst/>
              </a:prstGeom>
              <a:noFill/>
              <a:ln w="11113">
                <a:solidFill>
                  <a:srgbClr val="470F70"/>
                </a:solidFill>
                <a:miter lim="800000"/>
                <a:headEnd/>
                <a:tailEnd/>
              </a:ln>
            </p:spPr>
            <p:txBody>
              <a:bodyPr/>
              <a:lstStyle/>
              <a:p>
                <a:endParaRPr lang="es-ES">
                  <a:latin typeface="Calibri" pitchFamily="34" charset="0"/>
                </a:endParaRPr>
              </a:p>
            </p:txBody>
          </p:sp>
          <p:sp>
            <p:nvSpPr>
              <p:cNvPr id="33843" name="Rectangle 48"/>
              <p:cNvSpPr>
                <a:spLocks noChangeArrowheads="1"/>
              </p:cNvSpPr>
              <p:nvPr/>
            </p:nvSpPr>
            <p:spPr bwMode="auto">
              <a:xfrm>
                <a:off x="4075" y="2328"/>
                <a:ext cx="1725" cy="1550"/>
              </a:xfrm>
              <a:prstGeom prst="rect">
                <a:avLst/>
              </a:prstGeom>
              <a:noFill/>
              <a:ln w="11113">
                <a:solidFill>
                  <a:srgbClr val="002780"/>
                </a:solidFill>
                <a:miter lim="800000"/>
                <a:headEnd/>
                <a:tailEnd/>
              </a:ln>
            </p:spPr>
            <p:txBody>
              <a:bodyPr/>
              <a:lstStyle/>
              <a:p>
                <a:endParaRPr lang="es-ES">
                  <a:latin typeface="Calibri" pitchFamily="34" charset="0"/>
                </a:endParaRPr>
              </a:p>
            </p:txBody>
          </p:sp>
          <p:sp>
            <p:nvSpPr>
              <p:cNvPr id="33844" name="Rectangle 49"/>
              <p:cNvSpPr>
                <a:spLocks noChangeArrowheads="1"/>
              </p:cNvSpPr>
              <p:nvPr/>
            </p:nvSpPr>
            <p:spPr bwMode="auto">
              <a:xfrm>
                <a:off x="2850" y="462"/>
                <a:ext cx="662" cy="182"/>
              </a:xfrm>
              <a:prstGeom prst="rect">
                <a:avLst/>
              </a:prstGeom>
              <a:solidFill>
                <a:srgbClr val="FFFFFF"/>
              </a:solidFill>
              <a:ln w="9525">
                <a:noFill/>
                <a:miter lim="800000"/>
                <a:headEnd/>
                <a:tailEnd/>
              </a:ln>
            </p:spPr>
            <p:txBody>
              <a:bodyPr/>
              <a:lstStyle/>
              <a:p>
                <a:endParaRPr lang="es-ES">
                  <a:latin typeface="Calibri" pitchFamily="34" charset="0"/>
                </a:endParaRPr>
              </a:p>
            </p:txBody>
          </p:sp>
          <p:sp>
            <p:nvSpPr>
              <p:cNvPr id="33845" name="Rectangle 50"/>
              <p:cNvSpPr>
                <a:spLocks noChangeArrowheads="1"/>
              </p:cNvSpPr>
              <p:nvPr/>
            </p:nvSpPr>
            <p:spPr bwMode="auto">
              <a:xfrm>
                <a:off x="2960" y="481"/>
                <a:ext cx="474" cy="193"/>
              </a:xfrm>
              <a:prstGeom prst="rect">
                <a:avLst/>
              </a:prstGeom>
              <a:noFill/>
              <a:ln w="9525">
                <a:noFill/>
                <a:miter lim="800000"/>
                <a:headEnd/>
                <a:tailEnd/>
              </a:ln>
            </p:spPr>
            <p:txBody>
              <a:bodyPr wrap="none" lIns="0" tIns="0" rIns="0" bIns="0">
                <a:spAutoFit/>
              </a:bodyPr>
              <a:lstStyle/>
              <a:p>
                <a:pPr eaLnBrk="0" hangingPunct="0"/>
                <a:r>
                  <a:rPr lang="en-GB" b="1">
                    <a:solidFill>
                      <a:srgbClr val="AA2E00"/>
                    </a:solidFill>
                    <a:latin typeface="Helvetica" pitchFamily="34" charset="0"/>
                    <a:ea typeface="ＭＳ Ｐゴシック"/>
                    <a:cs typeface="ＭＳ Ｐゴシック"/>
                  </a:rPr>
                  <a:t>Fuerte</a:t>
                </a:r>
                <a:endParaRPr lang="en-GB" sz="2800">
                  <a:latin typeface="Helvetica" pitchFamily="34" charset="0"/>
                  <a:ea typeface="ＭＳ Ｐゴシック"/>
                  <a:cs typeface="ＭＳ Ｐゴシック"/>
                </a:endParaRPr>
              </a:p>
            </p:txBody>
          </p:sp>
          <p:sp>
            <p:nvSpPr>
              <p:cNvPr id="33846" name="Rectangle 51"/>
              <p:cNvSpPr>
                <a:spLocks noChangeArrowheads="1"/>
              </p:cNvSpPr>
              <p:nvPr/>
            </p:nvSpPr>
            <p:spPr bwMode="auto">
              <a:xfrm>
                <a:off x="4160" y="790"/>
                <a:ext cx="383" cy="172"/>
              </a:xfrm>
              <a:prstGeom prst="rect">
                <a:avLst/>
              </a:prstGeom>
              <a:noFill/>
              <a:ln w="9525">
                <a:noFill/>
                <a:miter lim="800000"/>
                <a:headEnd/>
                <a:tailEnd/>
              </a:ln>
            </p:spPr>
            <p:txBody>
              <a:bodyPr wrap="none" lIns="0" tIns="0" rIns="0" bIns="0">
                <a:spAutoFit/>
              </a:bodyPr>
              <a:lstStyle/>
              <a:p>
                <a:pPr eaLnBrk="0" hangingPunct="0"/>
                <a:r>
                  <a:rPr lang="en-GB" sz="1600" b="1">
                    <a:solidFill>
                      <a:srgbClr val="000000"/>
                    </a:solidFill>
                    <a:latin typeface="Helvetica" pitchFamily="34" charset="0"/>
                    <a:ea typeface="ＭＳ Ｐゴシック"/>
                    <a:cs typeface="ＭＳ Ｐゴシック"/>
                  </a:rPr>
                  <a:t>Fotón</a:t>
                </a:r>
                <a:endParaRPr lang="en-GB" sz="2800">
                  <a:latin typeface="Helvetica" pitchFamily="34" charset="0"/>
                  <a:ea typeface="ＭＳ Ｐゴシック"/>
                  <a:cs typeface="ＭＳ Ｐゴシック"/>
                </a:endParaRPr>
              </a:p>
            </p:txBody>
          </p:sp>
          <p:sp>
            <p:nvSpPr>
              <p:cNvPr id="33847" name="Rectangle 52"/>
              <p:cNvSpPr>
                <a:spLocks noChangeArrowheads="1"/>
              </p:cNvSpPr>
              <p:nvPr/>
            </p:nvSpPr>
            <p:spPr bwMode="auto">
              <a:xfrm>
                <a:off x="4596" y="790"/>
                <a:ext cx="1" cy="301"/>
              </a:xfrm>
              <a:prstGeom prst="rect">
                <a:avLst/>
              </a:prstGeom>
              <a:noFill/>
              <a:ln w="9525">
                <a:noFill/>
                <a:miter lim="800000"/>
                <a:headEnd/>
                <a:tailEnd/>
              </a:ln>
            </p:spPr>
            <p:txBody>
              <a:bodyPr wrap="none" lIns="0" tIns="0" rIns="0" bIns="0">
                <a:spAutoFit/>
              </a:bodyPr>
              <a:lstStyle/>
              <a:p>
                <a:pPr eaLnBrk="0" hangingPunct="0"/>
                <a:endParaRPr lang="en-GB" sz="2800">
                  <a:latin typeface="Helvetica" pitchFamily="34" charset="0"/>
                  <a:ea typeface="ＭＳ Ｐゴシック"/>
                  <a:cs typeface="ＭＳ Ｐゴシック"/>
                </a:endParaRPr>
              </a:p>
            </p:txBody>
          </p:sp>
          <p:sp>
            <p:nvSpPr>
              <p:cNvPr id="33848" name="Rectangle 53"/>
              <p:cNvSpPr>
                <a:spLocks noChangeArrowheads="1"/>
              </p:cNvSpPr>
              <p:nvPr/>
            </p:nvSpPr>
            <p:spPr bwMode="auto">
              <a:xfrm>
                <a:off x="4075" y="575"/>
                <a:ext cx="1725" cy="1541"/>
              </a:xfrm>
              <a:prstGeom prst="rect">
                <a:avLst/>
              </a:prstGeom>
              <a:noFill/>
              <a:ln w="11113">
                <a:solidFill>
                  <a:srgbClr val="098A75"/>
                </a:solidFill>
                <a:miter lim="800000"/>
                <a:headEnd/>
                <a:tailEnd/>
              </a:ln>
            </p:spPr>
            <p:txBody>
              <a:bodyPr/>
              <a:lstStyle/>
              <a:p>
                <a:endParaRPr lang="es-ES">
                  <a:latin typeface="Calibri" pitchFamily="34" charset="0"/>
                </a:endParaRPr>
              </a:p>
            </p:txBody>
          </p:sp>
          <p:sp>
            <p:nvSpPr>
              <p:cNvPr id="33849" name="Freeform 54"/>
              <p:cNvSpPr>
                <a:spLocks/>
              </p:cNvSpPr>
              <p:nvPr/>
            </p:nvSpPr>
            <p:spPr bwMode="auto">
              <a:xfrm>
                <a:off x="4073" y="546"/>
                <a:ext cx="1727" cy="78"/>
              </a:xfrm>
              <a:custGeom>
                <a:avLst/>
                <a:gdLst>
                  <a:gd name="T0" fmla="*/ 0 w 1727"/>
                  <a:gd name="T1" fmla="*/ 71 h 78"/>
                  <a:gd name="T2" fmla="*/ 2 w 1727"/>
                  <a:gd name="T3" fmla="*/ 0 h 78"/>
                  <a:gd name="T4" fmla="*/ 1727 w 1727"/>
                  <a:gd name="T5" fmla="*/ 7 h 78"/>
                  <a:gd name="T6" fmla="*/ 1726 w 1727"/>
                  <a:gd name="T7" fmla="*/ 78 h 78"/>
                  <a:gd name="T8" fmla="*/ 0 w 1727"/>
                  <a:gd name="T9" fmla="*/ 71 h 78"/>
                  <a:gd name="T10" fmla="*/ 0 60000 65536"/>
                  <a:gd name="T11" fmla="*/ 0 60000 65536"/>
                  <a:gd name="T12" fmla="*/ 0 60000 65536"/>
                  <a:gd name="T13" fmla="*/ 0 60000 65536"/>
                  <a:gd name="T14" fmla="*/ 0 60000 65536"/>
                  <a:gd name="T15" fmla="*/ 0 w 1727"/>
                  <a:gd name="T16" fmla="*/ 0 h 78"/>
                  <a:gd name="T17" fmla="*/ 1727 w 1727"/>
                  <a:gd name="T18" fmla="*/ 78 h 78"/>
                </a:gdLst>
                <a:ahLst/>
                <a:cxnLst>
                  <a:cxn ang="T10">
                    <a:pos x="T0" y="T1"/>
                  </a:cxn>
                  <a:cxn ang="T11">
                    <a:pos x="T2" y="T3"/>
                  </a:cxn>
                  <a:cxn ang="T12">
                    <a:pos x="T4" y="T5"/>
                  </a:cxn>
                  <a:cxn ang="T13">
                    <a:pos x="T6" y="T7"/>
                  </a:cxn>
                  <a:cxn ang="T14">
                    <a:pos x="T8" y="T9"/>
                  </a:cxn>
                </a:cxnLst>
                <a:rect l="T15" t="T16" r="T17" b="T18"/>
                <a:pathLst>
                  <a:path w="1727" h="78">
                    <a:moveTo>
                      <a:pt x="0" y="71"/>
                    </a:moveTo>
                    <a:lnTo>
                      <a:pt x="2" y="0"/>
                    </a:lnTo>
                    <a:lnTo>
                      <a:pt x="1727" y="7"/>
                    </a:lnTo>
                    <a:lnTo>
                      <a:pt x="1726" y="78"/>
                    </a:lnTo>
                    <a:lnTo>
                      <a:pt x="0" y="71"/>
                    </a:lnTo>
                    <a:close/>
                  </a:path>
                </a:pathLst>
              </a:custGeom>
              <a:solidFill>
                <a:srgbClr val="098A75"/>
              </a:solidFill>
              <a:ln w="9525">
                <a:noFill/>
                <a:round/>
                <a:headEnd/>
                <a:tailEnd/>
              </a:ln>
            </p:spPr>
            <p:txBody>
              <a:bodyPr/>
              <a:lstStyle/>
              <a:p>
                <a:endParaRPr lang="es-ES"/>
              </a:p>
            </p:txBody>
          </p:sp>
          <p:sp>
            <p:nvSpPr>
              <p:cNvPr id="33850" name="Rectangle 55"/>
              <p:cNvSpPr>
                <a:spLocks noChangeArrowheads="1"/>
              </p:cNvSpPr>
              <p:nvPr/>
            </p:nvSpPr>
            <p:spPr bwMode="auto">
              <a:xfrm>
                <a:off x="4286" y="504"/>
                <a:ext cx="1296" cy="182"/>
              </a:xfrm>
              <a:prstGeom prst="rect">
                <a:avLst/>
              </a:prstGeom>
              <a:solidFill>
                <a:srgbClr val="FFFFFF"/>
              </a:solidFill>
              <a:ln w="9525">
                <a:noFill/>
                <a:miter lim="800000"/>
                <a:headEnd/>
                <a:tailEnd/>
              </a:ln>
            </p:spPr>
            <p:txBody>
              <a:bodyPr/>
              <a:lstStyle/>
              <a:p>
                <a:endParaRPr lang="es-ES">
                  <a:latin typeface="Calibri" pitchFamily="34" charset="0"/>
                </a:endParaRPr>
              </a:p>
            </p:txBody>
          </p:sp>
          <p:sp>
            <p:nvSpPr>
              <p:cNvPr id="33851" name="Rectangle 56"/>
              <p:cNvSpPr>
                <a:spLocks noChangeArrowheads="1"/>
              </p:cNvSpPr>
              <p:nvPr/>
            </p:nvSpPr>
            <p:spPr bwMode="auto">
              <a:xfrm>
                <a:off x="2316" y="2306"/>
                <a:ext cx="1710" cy="71"/>
              </a:xfrm>
              <a:prstGeom prst="rect">
                <a:avLst/>
              </a:prstGeom>
              <a:solidFill>
                <a:srgbClr val="7719BC"/>
              </a:solidFill>
              <a:ln w="9525">
                <a:noFill/>
                <a:miter lim="800000"/>
                <a:headEnd/>
                <a:tailEnd/>
              </a:ln>
            </p:spPr>
            <p:txBody>
              <a:bodyPr/>
              <a:lstStyle/>
              <a:p>
                <a:endParaRPr lang="es-ES">
                  <a:latin typeface="Calibri" pitchFamily="34" charset="0"/>
                </a:endParaRPr>
              </a:p>
            </p:txBody>
          </p:sp>
          <p:sp>
            <p:nvSpPr>
              <p:cNvPr id="33852" name="Rectangle 57"/>
              <p:cNvSpPr>
                <a:spLocks noChangeArrowheads="1"/>
              </p:cNvSpPr>
              <p:nvPr/>
            </p:nvSpPr>
            <p:spPr bwMode="auto">
              <a:xfrm>
                <a:off x="2652" y="2244"/>
                <a:ext cx="1036" cy="182"/>
              </a:xfrm>
              <a:prstGeom prst="rect">
                <a:avLst/>
              </a:prstGeom>
              <a:solidFill>
                <a:srgbClr val="FFFFFF"/>
              </a:solidFill>
              <a:ln w="9525">
                <a:noFill/>
                <a:miter lim="800000"/>
                <a:headEnd/>
                <a:tailEnd/>
              </a:ln>
            </p:spPr>
            <p:txBody>
              <a:bodyPr/>
              <a:lstStyle/>
              <a:p>
                <a:endParaRPr lang="es-ES">
                  <a:latin typeface="Calibri" pitchFamily="34" charset="0"/>
                </a:endParaRPr>
              </a:p>
            </p:txBody>
          </p:sp>
          <p:sp>
            <p:nvSpPr>
              <p:cNvPr id="33853" name="Rectangle 58"/>
              <p:cNvSpPr>
                <a:spLocks noChangeArrowheads="1"/>
              </p:cNvSpPr>
              <p:nvPr/>
            </p:nvSpPr>
            <p:spPr bwMode="auto">
              <a:xfrm>
                <a:off x="2688" y="2256"/>
                <a:ext cx="981" cy="193"/>
              </a:xfrm>
              <a:prstGeom prst="rect">
                <a:avLst/>
              </a:prstGeom>
              <a:noFill/>
              <a:ln w="9525">
                <a:noFill/>
                <a:miter lim="800000"/>
                <a:headEnd/>
                <a:tailEnd/>
              </a:ln>
            </p:spPr>
            <p:txBody>
              <a:bodyPr wrap="none" lIns="0" tIns="0" rIns="0" bIns="0">
                <a:spAutoFit/>
              </a:bodyPr>
              <a:lstStyle/>
              <a:p>
                <a:pPr eaLnBrk="0" hangingPunct="0"/>
                <a:r>
                  <a:rPr lang="en-GB" b="1">
                    <a:solidFill>
                      <a:srgbClr val="470F70"/>
                    </a:solidFill>
                    <a:latin typeface="Helvetica" pitchFamily="34" charset="0"/>
                    <a:ea typeface="ＭＳ Ｐゴシック"/>
                    <a:cs typeface="ＭＳ Ｐゴシック"/>
                  </a:rPr>
                  <a:t>Gravitacional</a:t>
                </a:r>
                <a:endParaRPr lang="en-GB" sz="2800">
                  <a:latin typeface="Helvetica" pitchFamily="34" charset="0"/>
                  <a:ea typeface="ＭＳ Ｐゴシック"/>
                  <a:cs typeface="ＭＳ Ｐゴシック"/>
                </a:endParaRPr>
              </a:p>
            </p:txBody>
          </p:sp>
          <p:sp>
            <p:nvSpPr>
              <p:cNvPr id="33854" name="Rectangle 59"/>
              <p:cNvSpPr>
                <a:spLocks noChangeArrowheads="1"/>
              </p:cNvSpPr>
              <p:nvPr/>
            </p:nvSpPr>
            <p:spPr bwMode="auto">
              <a:xfrm>
                <a:off x="4075" y="2306"/>
                <a:ext cx="1725" cy="71"/>
              </a:xfrm>
              <a:prstGeom prst="rect">
                <a:avLst/>
              </a:prstGeom>
              <a:solidFill>
                <a:srgbClr val="0034AA"/>
              </a:solidFill>
              <a:ln w="9525">
                <a:noFill/>
                <a:miter lim="800000"/>
                <a:headEnd/>
                <a:tailEnd/>
              </a:ln>
            </p:spPr>
            <p:txBody>
              <a:bodyPr/>
              <a:lstStyle/>
              <a:p>
                <a:endParaRPr lang="es-ES">
                  <a:latin typeface="Calibri" pitchFamily="34" charset="0"/>
                </a:endParaRPr>
              </a:p>
            </p:txBody>
          </p:sp>
          <p:sp>
            <p:nvSpPr>
              <p:cNvPr id="33855" name="Rectangle 60"/>
              <p:cNvSpPr>
                <a:spLocks noChangeArrowheads="1"/>
              </p:cNvSpPr>
              <p:nvPr/>
            </p:nvSpPr>
            <p:spPr bwMode="auto">
              <a:xfrm>
                <a:off x="4597" y="2271"/>
                <a:ext cx="619" cy="135"/>
              </a:xfrm>
              <a:prstGeom prst="rect">
                <a:avLst/>
              </a:prstGeom>
              <a:solidFill>
                <a:srgbClr val="FFFFFF"/>
              </a:solidFill>
              <a:ln w="9525">
                <a:noFill/>
                <a:miter lim="800000"/>
                <a:headEnd/>
                <a:tailEnd/>
              </a:ln>
            </p:spPr>
            <p:txBody>
              <a:bodyPr/>
              <a:lstStyle/>
              <a:p>
                <a:endParaRPr lang="es-ES">
                  <a:latin typeface="Calibri" pitchFamily="34" charset="0"/>
                </a:endParaRPr>
              </a:p>
            </p:txBody>
          </p:sp>
          <p:sp>
            <p:nvSpPr>
              <p:cNvPr id="33856" name="Rectangle 61"/>
              <p:cNvSpPr>
                <a:spLocks noChangeArrowheads="1"/>
              </p:cNvSpPr>
              <p:nvPr/>
            </p:nvSpPr>
            <p:spPr bwMode="auto">
              <a:xfrm>
                <a:off x="4715" y="2246"/>
                <a:ext cx="380" cy="193"/>
              </a:xfrm>
              <a:prstGeom prst="rect">
                <a:avLst/>
              </a:prstGeom>
              <a:noFill/>
              <a:ln w="9525">
                <a:noFill/>
                <a:miter lim="800000"/>
                <a:headEnd/>
                <a:tailEnd/>
              </a:ln>
            </p:spPr>
            <p:txBody>
              <a:bodyPr wrap="none" lIns="0" tIns="0" rIns="0" bIns="0">
                <a:spAutoFit/>
              </a:bodyPr>
              <a:lstStyle/>
              <a:p>
                <a:pPr eaLnBrk="0" hangingPunct="0"/>
                <a:r>
                  <a:rPr lang="en-GB" b="1">
                    <a:solidFill>
                      <a:srgbClr val="002780"/>
                    </a:solidFill>
                    <a:latin typeface="Helvetica" pitchFamily="34" charset="0"/>
                    <a:ea typeface="ＭＳ Ｐゴシック"/>
                    <a:cs typeface="ＭＳ Ｐゴシック"/>
                  </a:rPr>
                  <a:t>Débil</a:t>
                </a:r>
                <a:endParaRPr lang="en-GB" sz="2800">
                  <a:latin typeface="Helvetica" pitchFamily="34" charset="0"/>
                  <a:ea typeface="ＭＳ Ｐゴシック"/>
                  <a:cs typeface="ＭＳ Ｐゴシック"/>
                </a:endParaRPr>
              </a:p>
            </p:txBody>
          </p:sp>
          <p:sp>
            <p:nvSpPr>
              <p:cNvPr id="33858" name="Rectangle 63"/>
              <p:cNvSpPr>
                <a:spLocks noChangeArrowheads="1"/>
              </p:cNvSpPr>
              <p:nvPr/>
            </p:nvSpPr>
            <p:spPr bwMode="auto">
              <a:xfrm>
                <a:off x="4368" y="489"/>
                <a:ext cx="1294" cy="193"/>
              </a:xfrm>
              <a:prstGeom prst="rect">
                <a:avLst/>
              </a:prstGeom>
              <a:noFill/>
              <a:ln w="9525">
                <a:noFill/>
                <a:miter lim="800000"/>
                <a:headEnd/>
                <a:tailEnd/>
              </a:ln>
            </p:spPr>
            <p:txBody>
              <a:bodyPr wrap="none" lIns="0" tIns="0" rIns="0" bIns="0">
                <a:spAutoFit/>
              </a:bodyPr>
              <a:lstStyle/>
              <a:p>
                <a:pPr eaLnBrk="0" hangingPunct="0"/>
                <a:r>
                  <a:rPr lang="en-GB" b="1">
                    <a:solidFill>
                      <a:srgbClr val="008077"/>
                    </a:solidFill>
                    <a:latin typeface="Helvetica" pitchFamily="34" charset="0"/>
                    <a:ea typeface="ＭＳ Ｐゴシック"/>
                    <a:cs typeface="ＭＳ Ｐゴシック"/>
                  </a:rPr>
                  <a:t>Electromagnetica</a:t>
                </a:r>
                <a:endParaRPr lang="en-GB" sz="2800">
                  <a:latin typeface="Helvetica" pitchFamily="34" charset="0"/>
                  <a:ea typeface="ＭＳ Ｐゴシック"/>
                  <a:cs typeface="ＭＳ Ｐゴシック"/>
                </a:endParaRPr>
              </a:p>
            </p:txBody>
          </p:sp>
          <p:sp>
            <p:nvSpPr>
              <p:cNvPr id="33859" name="Rectangle 64"/>
              <p:cNvSpPr>
                <a:spLocks noChangeArrowheads="1"/>
              </p:cNvSpPr>
              <p:nvPr/>
            </p:nvSpPr>
            <p:spPr bwMode="auto">
              <a:xfrm>
                <a:off x="481" y="546"/>
                <a:ext cx="1710" cy="71"/>
              </a:xfrm>
              <a:prstGeom prst="rect">
                <a:avLst/>
              </a:prstGeom>
              <a:solidFill>
                <a:srgbClr val="098A75"/>
              </a:solidFill>
              <a:ln w="9525">
                <a:noFill/>
                <a:miter lim="800000"/>
                <a:headEnd/>
                <a:tailEnd/>
              </a:ln>
            </p:spPr>
            <p:txBody>
              <a:bodyPr/>
              <a:lstStyle/>
              <a:p>
                <a:endParaRPr lang="es-ES">
                  <a:latin typeface="Calibri" pitchFamily="34" charset="0"/>
                </a:endParaRPr>
              </a:p>
            </p:txBody>
          </p:sp>
          <p:sp>
            <p:nvSpPr>
              <p:cNvPr id="33860" name="Rectangle 65"/>
              <p:cNvSpPr>
                <a:spLocks noChangeArrowheads="1"/>
              </p:cNvSpPr>
              <p:nvPr/>
            </p:nvSpPr>
            <p:spPr bwMode="auto">
              <a:xfrm>
                <a:off x="696" y="881"/>
                <a:ext cx="169" cy="118"/>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latin typeface="Helvetica" pitchFamily="34" charset="0"/>
                    <a:ea typeface="ＭＳ Ｐゴシック"/>
                    <a:cs typeface="ＭＳ Ｐゴシック"/>
                  </a:rPr>
                  <a:t>Tau</a:t>
                </a:r>
                <a:endParaRPr lang="en-GB" sz="2800">
                  <a:latin typeface="Helvetica" pitchFamily="34" charset="0"/>
                  <a:ea typeface="ＭＳ Ｐゴシック"/>
                  <a:cs typeface="ＭＳ Ｐゴシック"/>
                </a:endParaRPr>
              </a:p>
            </p:txBody>
          </p:sp>
          <p:sp>
            <p:nvSpPr>
              <p:cNvPr id="33861" name="Rectangle 66"/>
              <p:cNvSpPr>
                <a:spLocks noChangeArrowheads="1"/>
              </p:cNvSpPr>
              <p:nvPr/>
            </p:nvSpPr>
            <p:spPr bwMode="auto">
              <a:xfrm>
                <a:off x="618" y="1297"/>
                <a:ext cx="255" cy="118"/>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latin typeface="Helvetica" pitchFamily="34" charset="0"/>
                    <a:ea typeface="ＭＳ Ｐゴシック"/>
                    <a:cs typeface="ＭＳ Ｐゴシック"/>
                  </a:rPr>
                  <a:t>Muon</a:t>
                </a:r>
                <a:endParaRPr lang="en-GB" sz="2800">
                  <a:latin typeface="Helvetica" pitchFamily="34" charset="0"/>
                  <a:ea typeface="ＭＳ Ｐゴシック"/>
                  <a:cs typeface="ＭＳ Ｐゴシック"/>
                </a:endParaRPr>
              </a:p>
            </p:txBody>
          </p:sp>
          <p:sp>
            <p:nvSpPr>
              <p:cNvPr id="33862" name="Rectangle 67"/>
              <p:cNvSpPr>
                <a:spLocks noChangeArrowheads="1"/>
              </p:cNvSpPr>
              <p:nvPr/>
            </p:nvSpPr>
            <p:spPr bwMode="auto">
              <a:xfrm>
                <a:off x="507" y="1711"/>
                <a:ext cx="379" cy="119"/>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latin typeface="Helvetica" pitchFamily="34" charset="0"/>
                    <a:ea typeface="ＭＳ Ｐゴシック"/>
                    <a:cs typeface="ＭＳ Ｐゴシック"/>
                  </a:rPr>
                  <a:t>Electron</a:t>
                </a:r>
                <a:endParaRPr lang="en-GB" sz="2800">
                  <a:latin typeface="Helvetica" pitchFamily="34" charset="0"/>
                  <a:ea typeface="ＭＳ Ｐゴシック"/>
                  <a:cs typeface="ＭＳ Ｐゴシック"/>
                </a:endParaRPr>
              </a:p>
            </p:txBody>
          </p:sp>
          <p:sp>
            <p:nvSpPr>
              <p:cNvPr id="33863" name="Rectangle 68"/>
              <p:cNvSpPr>
                <a:spLocks noChangeArrowheads="1"/>
              </p:cNvSpPr>
              <p:nvPr/>
            </p:nvSpPr>
            <p:spPr bwMode="auto">
              <a:xfrm>
                <a:off x="1800" y="860"/>
                <a:ext cx="169" cy="118"/>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latin typeface="Helvetica" pitchFamily="34" charset="0"/>
                    <a:ea typeface="ＭＳ Ｐゴシック"/>
                    <a:cs typeface="ＭＳ Ｐゴシック"/>
                  </a:rPr>
                  <a:t>Tau</a:t>
                </a:r>
                <a:endParaRPr lang="en-GB" sz="2800">
                  <a:latin typeface="Helvetica" pitchFamily="34" charset="0"/>
                  <a:ea typeface="ＭＳ Ｐゴシック"/>
                  <a:cs typeface="ＭＳ Ｐゴシック"/>
                </a:endParaRPr>
              </a:p>
            </p:txBody>
          </p:sp>
          <p:sp>
            <p:nvSpPr>
              <p:cNvPr id="33864" name="Rectangle 69"/>
              <p:cNvSpPr>
                <a:spLocks noChangeArrowheads="1"/>
              </p:cNvSpPr>
              <p:nvPr/>
            </p:nvSpPr>
            <p:spPr bwMode="auto">
              <a:xfrm>
                <a:off x="1800" y="945"/>
                <a:ext cx="390" cy="119"/>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latin typeface="Helvetica" pitchFamily="34" charset="0"/>
                    <a:ea typeface="ＭＳ Ｐゴシック"/>
                    <a:cs typeface="ＭＳ Ｐゴシック"/>
                  </a:rPr>
                  <a:t>Neutrino</a:t>
                </a:r>
                <a:endParaRPr lang="en-GB" sz="2800">
                  <a:latin typeface="Helvetica" pitchFamily="34" charset="0"/>
                  <a:ea typeface="ＭＳ Ｐゴシック"/>
                  <a:cs typeface="ＭＳ Ｐゴシック"/>
                </a:endParaRPr>
              </a:p>
            </p:txBody>
          </p:sp>
          <p:sp>
            <p:nvSpPr>
              <p:cNvPr id="33865" name="Rectangle 70"/>
              <p:cNvSpPr>
                <a:spLocks noChangeArrowheads="1"/>
              </p:cNvSpPr>
              <p:nvPr/>
            </p:nvSpPr>
            <p:spPr bwMode="auto">
              <a:xfrm>
                <a:off x="1800" y="1282"/>
                <a:ext cx="256" cy="118"/>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latin typeface="Helvetica" pitchFamily="34" charset="0"/>
                    <a:ea typeface="ＭＳ Ｐゴシック"/>
                    <a:cs typeface="ＭＳ Ｐゴシック"/>
                  </a:rPr>
                  <a:t>Muon</a:t>
                </a:r>
                <a:endParaRPr lang="en-GB" sz="2800">
                  <a:latin typeface="Helvetica" pitchFamily="34" charset="0"/>
                  <a:ea typeface="ＭＳ Ｐゴシック"/>
                  <a:cs typeface="ＭＳ Ｐゴシック"/>
                </a:endParaRPr>
              </a:p>
            </p:txBody>
          </p:sp>
          <p:sp>
            <p:nvSpPr>
              <p:cNvPr id="33866" name="Rectangle 71"/>
              <p:cNvSpPr>
                <a:spLocks noChangeArrowheads="1"/>
              </p:cNvSpPr>
              <p:nvPr/>
            </p:nvSpPr>
            <p:spPr bwMode="auto">
              <a:xfrm>
                <a:off x="1800" y="1366"/>
                <a:ext cx="390" cy="119"/>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latin typeface="Helvetica" pitchFamily="34" charset="0"/>
                    <a:ea typeface="ＭＳ Ｐゴシック"/>
                    <a:cs typeface="ＭＳ Ｐゴシック"/>
                  </a:rPr>
                  <a:t>Neutrino</a:t>
                </a:r>
                <a:endParaRPr lang="en-GB" sz="2800">
                  <a:latin typeface="Helvetica" pitchFamily="34" charset="0"/>
                  <a:ea typeface="ＭＳ Ｐゴシック"/>
                  <a:cs typeface="ＭＳ Ｐゴシック"/>
                </a:endParaRPr>
              </a:p>
            </p:txBody>
          </p:sp>
          <p:sp>
            <p:nvSpPr>
              <p:cNvPr id="33867" name="Rectangle 72"/>
              <p:cNvSpPr>
                <a:spLocks noChangeArrowheads="1"/>
              </p:cNvSpPr>
              <p:nvPr/>
            </p:nvSpPr>
            <p:spPr bwMode="auto">
              <a:xfrm>
                <a:off x="1800" y="1711"/>
                <a:ext cx="380" cy="119"/>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latin typeface="Helvetica" pitchFamily="34" charset="0"/>
                    <a:ea typeface="ＭＳ Ｐゴシック"/>
                    <a:cs typeface="ＭＳ Ｐゴシック"/>
                  </a:rPr>
                  <a:t>Electron</a:t>
                </a:r>
                <a:endParaRPr lang="en-GB" sz="2800">
                  <a:latin typeface="Helvetica" pitchFamily="34" charset="0"/>
                  <a:ea typeface="ＭＳ Ｐゴシック"/>
                  <a:cs typeface="ＭＳ Ｐゴシック"/>
                </a:endParaRPr>
              </a:p>
            </p:txBody>
          </p:sp>
          <p:sp>
            <p:nvSpPr>
              <p:cNvPr id="33868" name="Rectangle 73"/>
              <p:cNvSpPr>
                <a:spLocks noChangeArrowheads="1"/>
              </p:cNvSpPr>
              <p:nvPr/>
            </p:nvSpPr>
            <p:spPr bwMode="auto">
              <a:xfrm>
                <a:off x="1800" y="1797"/>
                <a:ext cx="390" cy="119"/>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latin typeface="Helvetica" pitchFamily="34" charset="0"/>
                    <a:ea typeface="ＭＳ Ｐゴシック"/>
                    <a:cs typeface="ＭＳ Ｐゴシック"/>
                  </a:rPr>
                  <a:t>Neutrino</a:t>
                </a:r>
                <a:endParaRPr lang="en-GB" sz="2800">
                  <a:latin typeface="Helvetica" pitchFamily="34" charset="0"/>
                  <a:ea typeface="ＭＳ Ｐゴシック"/>
                  <a:cs typeface="ＭＳ Ｐゴシック"/>
                </a:endParaRPr>
              </a:p>
            </p:txBody>
          </p:sp>
          <p:sp>
            <p:nvSpPr>
              <p:cNvPr id="33869" name="Rectangle 74"/>
              <p:cNvSpPr>
                <a:spLocks noChangeArrowheads="1"/>
              </p:cNvSpPr>
              <p:nvPr/>
            </p:nvSpPr>
            <p:spPr bwMode="auto">
              <a:xfrm>
                <a:off x="480" y="553"/>
                <a:ext cx="1718" cy="1556"/>
              </a:xfrm>
              <a:prstGeom prst="rect">
                <a:avLst/>
              </a:prstGeom>
              <a:noFill/>
              <a:ln w="11113">
                <a:solidFill>
                  <a:srgbClr val="098A75"/>
                </a:solidFill>
                <a:miter lim="800000"/>
                <a:headEnd/>
                <a:tailEnd/>
              </a:ln>
            </p:spPr>
            <p:txBody>
              <a:bodyPr/>
              <a:lstStyle/>
              <a:p>
                <a:endParaRPr lang="es-ES">
                  <a:latin typeface="Calibri" pitchFamily="34" charset="0"/>
                </a:endParaRPr>
              </a:p>
            </p:txBody>
          </p:sp>
          <p:sp>
            <p:nvSpPr>
              <p:cNvPr id="33870" name="Rectangle 75"/>
              <p:cNvSpPr>
                <a:spLocks noChangeArrowheads="1"/>
              </p:cNvSpPr>
              <p:nvPr/>
            </p:nvSpPr>
            <p:spPr bwMode="auto">
              <a:xfrm>
                <a:off x="960" y="480"/>
                <a:ext cx="720" cy="164"/>
              </a:xfrm>
              <a:prstGeom prst="rect">
                <a:avLst/>
              </a:prstGeom>
              <a:solidFill>
                <a:srgbClr val="FFFFFF"/>
              </a:solidFill>
              <a:ln w="9525">
                <a:noFill/>
                <a:miter lim="800000"/>
                <a:headEnd/>
                <a:tailEnd/>
              </a:ln>
            </p:spPr>
            <p:txBody>
              <a:bodyPr/>
              <a:lstStyle/>
              <a:p>
                <a:endParaRPr lang="es-ES">
                  <a:latin typeface="Calibri" pitchFamily="34" charset="0"/>
                </a:endParaRPr>
              </a:p>
            </p:txBody>
          </p:sp>
          <p:sp>
            <p:nvSpPr>
              <p:cNvPr id="33871" name="Rectangle 76"/>
              <p:cNvSpPr>
                <a:spLocks noChangeArrowheads="1"/>
              </p:cNvSpPr>
              <p:nvPr/>
            </p:nvSpPr>
            <p:spPr bwMode="auto">
              <a:xfrm>
                <a:off x="1213" y="892"/>
                <a:ext cx="84" cy="118"/>
              </a:xfrm>
              <a:prstGeom prst="rect">
                <a:avLst/>
              </a:prstGeom>
              <a:noFill/>
              <a:ln w="9525">
                <a:noFill/>
                <a:miter lim="800000"/>
                <a:headEnd/>
                <a:tailEnd/>
              </a:ln>
            </p:spPr>
            <p:txBody>
              <a:bodyPr wrap="none" lIns="0" tIns="0" rIns="0" bIns="0">
                <a:spAutoFit/>
              </a:bodyPr>
              <a:lstStyle/>
              <a:p>
                <a:pPr eaLnBrk="0" hangingPunct="0"/>
                <a:r>
                  <a:rPr lang="en-GB" sz="1100">
                    <a:solidFill>
                      <a:srgbClr val="000000"/>
                    </a:solidFill>
                    <a:latin typeface="Helvetica" pitchFamily="34" charset="0"/>
                    <a:ea typeface="ＭＳ Ｐゴシック"/>
                    <a:cs typeface="ＭＳ Ｐゴシック"/>
                  </a:rPr>
                  <a:t>-1</a:t>
                </a:r>
                <a:endParaRPr lang="en-GB" sz="2800">
                  <a:latin typeface="Helvetica" pitchFamily="34" charset="0"/>
                  <a:ea typeface="ＭＳ Ｐゴシック"/>
                  <a:cs typeface="ＭＳ Ｐゴシック"/>
                </a:endParaRPr>
              </a:p>
            </p:txBody>
          </p:sp>
          <p:sp>
            <p:nvSpPr>
              <p:cNvPr id="33872" name="Rectangle 77"/>
              <p:cNvSpPr>
                <a:spLocks noChangeArrowheads="1"/>
              </p:cNvSpPr>
              <p:nvPr/>
            </p:nvSpPr>
            <p:spPr bwMode="auto">
              <a:xfrm>
                <a:off x="1213" y="1321"/>
                <a:ext cx="84" cy="118"/>
              </a:xfrm>
              <a:prstGeom prst="rect">
                <a:avLst/>
              </a:prstGeom>
              <a:noFill/>
              <a:ln w="9525">
                <a:noFill/>
                <a:miter lim="800000"/>
                <a:headEnd/>
                <a:tailEnd/>
              </a:ln>
            </p:spPr>
            <p:txBody>
              <a:bodyPr wrap="none" lIns="0" tIns="0" rIns="0" bIns="0">
                <a:spAutoFit/>
              </a:bodyPr>
              <a:lstStyle/>
              <a:p>
                <a:pPr eaLnBrk="0" hangingPunct="0"/>
                <a:r>
                  <a:rPr lang="en-GB" sz="1100">
                    <a:solidFill>
                      <a:srgbClr val="000000"/>
                    </a:solidFill>
                    <a:latin typeface="Helvetica" pitchFamily="34" charset="0"/>
                    <a:ea typeface="ＭＳ Ｐゴシック"/>
                    <a:cs typeface="ＭＳ Ｐゴシック"/>
                  </a:rPr>
                  <a:t>-1</a:t>
                </a:r>
                <a:endParaRPr lang="en-GB" sz="2800">
                  <a:latin typeface="Helvetica" pitchFamily="34" charset="0"/>
                  <a:ea typeface="ＭＳ Ｐゴシック"/>
                  <a:cs typeface="ＭＳ Ｐゴシック"/>
                </a:endParaRPr>
              </a:p>
            </p:txBody>
          </p:sp>
          <p:sp>
            <p:nvSpPr>
              <p:cNvPr id="33873" name="Rectangle 78"/>
              <p:cNvSpPr>
                <a:spLocks noChangeArrowheads="1"/>
              </p:cNvSpPr>
              <p:nvPr/>
            </p:nvSpPr>
            <p:spPr bwMode="auto">
              <a:xfrm>
                <a:off x="1198" y="1729"/>
                <a:ext cx="84" cy="119"/>
              </a:xfrm>
              <a:prstGeom prst="rect">
                <a:avLst/>
              </a:prstGeom>
              <a:noFill/>
              <a:ln w="9525">
                <a:noFill/>
                <a:miter lim="800000"/>
                <a:headEnd/>
                <a:tailEnd/>
              </a:ln>
            </p:spPr>
            <p:txBody>
              <a:bodyPr wrap="none" lIns="0" tIns="0" rIns="0" bIns="0">
                <a:spAutoFit/>
              </a:bodyPr>
              <a:lstStyle/>
              <a:p>
                <a:pPr eaLnBrk="0" hangingPunct="0"/>
                <a:r>
                  <a:rPr lang="en-GB" sz="1100">
                    <a:solidFill>
                      <a:srgbClr val="000000"/>
                    </a:solidFill>
                    <a:latin typeface="Helvetica" pitchFamily="34" charset="0"/>
                    <a:ea typeface="ＭＳ Ｐゴシック"/>
                    <a:cs typeface="ＭＳ Ｐゴシック"/>
                  </a:rPr>
                  <a:t>-1</a:t>
                </a:r>
                <a:endParaRPr lang="en-GB" sz="2800">
                  <a:latin typeface="Helvetica" pitchFamily="34" charset="0"/>
                  <a:ea typeface="ＭＳ Ｐゴシック"/>
                  <a:cs typeface="ＭＳ Ｐゴシック"/>
                </a:endParaRPr>
              </a:p>
            </p:txBody>
          </p:sp>
          <p:sp>
            <p:nvSpPr>
              <p:cNvPr id="33874" name="Rectangle 79"/>
              <p:cNvSpPr>
                <a:spLocks noChangeArrowheads="1"/>
              </p:cNvSpPr>
              <p:nvPr/>
            </p:nvSpPr>
            <p:spPr bwMode="auto">
              <a:xfrm>
                <a:off x="1402" y="899"/>
                <a:ext cx="53" cy="118"/>
              </a:xfrm>
              <a:prstGeom prst="rect">
                <a:avLst/>
              </a:prstGeom>
              <a:noFill/>
              <a:ln w="9525">
                <a:noFill/>
                <a:miter lim="800000"/>
                <a:headEnd/>
                <a:tailEnd/>
              </a:ln>
            </p:spPr>
            <p:txBody>
              <a:bodyPr wrap="none" lIns="0" tIns="0" rIns="0" bIns="0">
                <a:spAutoFit/>
              </a:bodyPr>
              <a:lstStyle/>
              <a:p>
                <a:pPr eaLnBrk="0" hangingPunct="0"/>
                <a:r>
                  <a:rPr lang="en-GB" sz="1100">
                    <a:solidFill>
                      <a:srgbClr val="000000"/>
                    </a:solidFill>
                    <a:latin typeface="Helvetica" pitchFamily="34" charset="0"/>
                    <a:ea typeface="ＭＳ Ｐゴシック"/>
                    <a:cs typeface="ＭＳ Ｐゴシック"/>
                  </a:rPr>
                  <a:t>0</a:t>
                </a:r>
                <a:endParaRPr lang="en-GB" sz="2800">
                  <a:latin typeface="Helvetica" pitchFamily="34" charset="0"/>
                  <a:ea typeface="ＭＳ Ｐゴシック"/>
                  <a:cs typeface="ＭＳ Ｐゴシック"/>
                </a:endParaRPr>
              </a:p>
            </p:txBody>
          </p:sp>
          <p:sp>
            <p:nvSpPr>
              <p:cNvPr id="33875" name="Rectangle 80"/>
              <p:cNvSpPr>
                <a:spLocks noChangeArrowheads="1"/>
              </p:cNvSpPr>
              <p:nvPr/>
            </p:nvSpPr>
            <p:spPr bwMode="auto">
              <a:xfrm>
                <a:off x="1402" y="1321"/>
                <a:ext cx="53" cy="118"/>
              </a:xfrm>
              <a:prstGeom prst="rect">
                <a:avLst/>
              </a:prstGeom>
              <a:noFill/>
              <a:ln w="9525">
                <a:noFill/>
                <a:miter lim="800000"/>
                <a:headEnd/>
                <a:tailEnd/>
              </a:ln>
            </p:spPr>
            <p:txBody>
              <a:bodyPr wrap="none" lIns="0" tIns="0" rIns="0" bIns="0">
                <a:spAutoFit/>
              </a:bodyPr>
              <a:lstStyle/>
              <a:p>
                <a:pPr eaLnBrk="0" hangingPunct="0"/>
                <a:r>
                  <a:rPr lang="en-GB" sz="1100">
                    <a:solidFill>
                      <a:srgbClr val="000000"/>
                    </a:solidFill>
                    <a:latin typeface="Helvetica" pitchFamily="34" charset="0"/>
                    <a:ea typeface="ＭＳ Ｐゴシック"/>
                    <a:cs typeface="ＭＳ Ｐゴシック"/>
                  </a:rPr>
                  <a:t>0</a:t>
                </a:r>
                <a:endParaRPr lang="en-GB" sz="2800">
                  <a:latin typeface="Helvetica" pitchFamily="34" charset="0"/>
                  <a:ea typeface="ＭＳ Ｐゴシック"/>
                  <a:cs typeface="ＭＳ Ｐゴシック"/>
                </a:endParaRPr>
              </a:p>
            </p:txBody>
          </p:sp>
          <p:sp>
            <p:nvSpPr>
              <p:cNvPr id="33876" name="Rectangle 81"/>
              <p:cNvSpPr>
                <a:spLocks noChangeArrowheads="1"/>
              </p:cNvSpPr>
              <p:nvPr/>
            </p:nvSpPr>
            <p:spPr bwMode="auto">
              <a:xfrm>
                <a:off x="1388" y="1729"/>
                <a:ext cx="53" cy="119"/>
              </a:xfrm>
              <a:prstGeom prst="rect">
                <a:avLst/>
              </a:prstGeom>
              <a:noFill/>
              <a:ln w="9525">
                <a:noFill/>
                <a:miter lim="800000"/>
                <a:headEnd/>
                <a:tailEnd/>
              </a:ln>
            </p:spPr>
            <p:txBody>
              <a:bodyPr wrap="none" lIns="0" tIns="0" rIns="0" bIns="0">
                <a:spAutoFit/>
              </a:bodyPr>
              <a:lstStyle/>
              <a:p>
                <a:pPr eaLnBrk="0" hangingPunct="0"/>
                <a:r>
                  <a:rPr lang="en-GB" sz="1100">
                    <a:solidFill>
                      <a:srgbClr val="000000"/>
                    </a:solidFill>
                    <a:latin typeface="Helvetica" pitchFamily="34" charset="0"/>
                    <a:ea typeface="ＭＳ Ｐゴシック"/>
                    <a:cs typeface="ＭＳ Ｐゴシック"/>
                  </a:rPr>
                  <a:t>0</a:t>
                </a:r>
                <a:endParaRPr lang="en-GB" sz="2800">
                  <a:latin typeface="Helvetica" pitchFamily="34" charset="0"/>
                  <a:ea typeface="ＭＳ Ｐゴシック"/>
                  <a:cs typeface="ＭＳ Ｐゴシック"/>
                </a:endParaRPr>
              </a:p>
            </p:txBody>
          </p:sp>
          <p:sp>
            <p:nvSpPr>
              <p:cNvPr id="33877" name="Rectangle 82"/>
              <p:cNvSpPr>
                <a:spLocks noChangeArrowheads="1"/>
              </p:cNvSpPr>
              <p:nvPr/>
            </p:nvSpPr>
            <p:spPr bwMode="auto">
              <a:xfrm>
                <a:off x="480" y="2326"/>
                <a:ext cx="1725" cy="1562"/>
              </a:xfrm>
              <a:prstGeom prst="rect">
                <a:avLst/>
              </a:prstGeom>
              <a:noFill/>
              <a:ln w="11113">
                <a:solidFill>
                  <a:srgbClr val="550004"/>
                </a:solidFill>
                <a:miter lim="800000"/>
                <a:headEnd/>
                <a:tailEnd/>
              </a:ln>
            </p:spPr>
            <p:txBody>
              <a:bodyPr/>
              <a:lstStyle/>
              <a:p>
                <a:endParaRPr lang="es-ES">
                  <a:latin typeface="Calibri" pitchFamily="34" charset="0"/>
                </a:endParaRPr>
              </a:p>
            </p:txBody>
          </p:sp>
          <p:sp>
            <p:nvSpPr>
              <p:cNvPr id="33878" name="Rectangle 83"/>
              <p:cNvSpPr>
                <a:spLocks noChangeArrowheads="1"/>
              </p:cNvSpPr>
              <p:nvPr/>
            </p:nvSpPr>
            <p:spPr bwMode="auto">
              <a:xfrm>
                <a:off x="549" y="2640"/>
                <a:ext cx="332" cy="119"/>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latin typeface="Helvetica" pitchFamily="34" charset="0"/>
                    <a:ea typeface="ＭＳ Ｐゴシック"/>
                    <a:cs typeface="ＭＳ Ｐゴシック"/>
                  </a:rPr>
                  <a:t>Bottom</a:t>
                </a:r>
                <a:endParaRPr lang="en-GB" sz="2800">
                  <a:latin typeface="Helvetica" pitchFamily="34" charset="0"/>
                  <a:ea typeface="ＭＳ Ｐゴシック"/>
                  <a:cs typeface="ＭＳ Ｐゴシック"/>
                </a:endParaRPr>
              </a:p>
            </p:txBody>
          </p:sp>
          <p:sp>
            <p:nvSpPr>
              <p:cNvPr id="33879" name="Rectangle 84"/>
              <p:cNvSpPr>
                <a:spLocks noChangeArrowheads="1"/>
              </p:cNvSpPr>
              <p:nvPr/>
            </p:nvSpPr>
            <p:spPr bwMode="auto">
              <a:xfrm>
                <a:off x="534" y="3034"/>
                <a:ext cx="353" cy="118"/>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latin typeface="Helvetica" pitchFamily="34" charset="0"/>
                    <a:ea typeface="ＭＳ Ｐゴシック"/>
                    <a:cs typeface="ＭＳ Ｐゴシック"/>
                  </a:rPr>
                  <a:t>Strange</a:t>
                </a:r>
                <a:endParaRPr lang="en-GB" sz="2800">
                  <a:latin typeface="Helvetica" pitchFamily="34" charset="0"/>
                  <a:ea typeface="ＭＳ Ｐゴシック"/>
                  <a:cs typeface="ＭＳ Ｐゴシック"/>
                </a:endParaRPr>
              </a:p>
            </p:txBody>
          </p:sp>
          <p:sp>
            <p:nvSpPr>
              <p:cNvPr id="33880" name="Rectangle 85"/>
              <p:cNvSpPr>
                <a:spLocks noChangeArrowheads="1"/>
              </p:cNvSpPr>
              <p:nvPr/>
            </p:nvSpPr>
            <p:spPr bwMode="auto">
              <a:xfrm>
                <a:off x="611" y="3413"/>
                <a:ext cx="261" cy="118"/>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latin typeface="Helvetica" pitchFamily="34" charset="0"/>
                    <a:ea typeface="ＭＳ Ｐゴシック"/>
                    <a:cs typeface="ＭＳ Ｐゴシック"/>
                  </a:rPr>
                  <a:t>Down</a:t>
                </a:r>
                <a:endParaRPr lang="en-GB" sz="2800">
                  <a:latin typeface="Helvetica" pitchFamily="34" charset="0"/>
                  <a:ea typeface="ＭＳ Ｐゴシック"/>
                  <a:cs typeface="ＭＳ Ｐゴシック"/>
                </a:endParaRPr>
              </a:p>
            </p:txBody>
          </p:sp>
          <p:sp>
            <p:nvSpPr>
              <p:cNvPr id="33881" name="Rectangle 86"/>
              <p:cNvSpPr>
                <a:spLocks noChangeArrowheads="1"/>
              </p:cNvSpPr>
              <p:nvPr/>
            </p:nvSpPr>
            <p:spPr bwMode="auto">
              <a:xfrm>
                <a:off x="1800" y="2646"/>
                <a:ext cx="175" cy="118"/>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latin typeface="Helvetica" pitchFamily="34" charset="0"/>
                    <a:ea typeface="ＭＳ Ｐゴシック"/>
                    <a:cs typeface="ＭＳ Ｐゴシック"/>
                  </a:rPr>
                  <a:t>Top</a:t>
                </a:r>
                <a:endParaRPr lang="en-GB" sz="2800">
                  <a:latin typeface="Helvetica" pitchFamily="34" charset="0"/>
                  <a:ea typeface="ＭＳ Ｐゴシック"/>
                  <a:cs typeface="ＭＳ Ｐゴシック"/>
                </a:endParaRPr>
              </a:p>
            </p:txBody>
          </p:sp>
          <p:sp>
            <p:nvSpPr>
              <p:cNvPr id="33882" name="Rectangle 87"/>
              <p:cNvSpPr>
                <a:spLocks noChangeArrowheads="1"/>
              </p:cNvSpPr>
              <p:nvPr/>
            </p:nvSpPr>
            <p:spPr bwMode="auto">
              <a:xfrm>
                <a:off x="1800" y="3076"/>
                <a:ext cx="301" cy="118"/>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latin typeface="Helvetica" pitchFamily="34" charset="0"/>
                    <a:ea typeface="ＭＳ Ｐゴシック"/>
                    <a:cs typeface="ＭＳ Ｐゴシック"/>
                  </a:rPr>
                  <a:t>Charm</a:t>
                </a:r>
                <a:endParaRPr lang="en-GB" sz="2800">
                  <a:latin typeface="Helvetica" pitchFamily="34" charset="0"/>
                  <a:ea typeface="ＭＳ Ｐゴシック"/>
                  <a:cs typeface="ＭＳ Ｐゴシック"/>
                </a:endParaRPr>
              </a:p>
            </p:txBody>
          </p:sp>
          <p:sp>
            <p:nvSpPr>
              <p:cNvPr id="33883" name="Rectangle 88"/>
              <p:cNvSpPr>
                <a:spLocks noChangeArrowheads="1"/>
              </p:cNvSpPr>
              <p:nvPr/>
            </p:nvSpPr>
            <p:spPr bwMode="auto">
              <a:xfrm>
                <a:off x="1807" y="3457"/>
                <a:ext cx="127" cy="118"/>
              </a:xfrm>
              <a:prstGeom prst="rect">
                <a:avLst/>
              </a:prstGeom>
              <a:noFill/>
              <a:ln w="9525">
                <a:noFill/>
                <a:miter lim="800000"/>
                <a:headEnd/>
                <a:tailEnd/>
              </a:ln>
            </p:spPr>
            <p:txBody>
              <a:bodyPr wrap="none" lIns="0" tIns="0" rIns="0" bIns="0">
                <a:spAutoFit/>
              </a:bodyPr>
              <a:lstStyle/>
              <a:p>
                <a:pPr eaLnBrk="0" hangingPunct="0"/>
                <a:r>
                  <a:rPr lang="en-GB" sz="1100" b="1">
                    <a:solidFill>
                      <a:srgbClr val="000000"/>
                    </a:solidFill>
                    <a:latin typeface="Helvetica" pitchFamily="34" charset="0"/>
                    <a:ea typeface="ＭＳ Ｐゴシック"/>
                    <a:cs typeface="ＭＳ Ｐゴシック"/>
                  </a:rPr>
                  <a:t>Up</a:t>
                </a:r>
                <a:endParaRPr lang="en-GB" sz="2800">
                  <a:latin typeface="Helvetica" pitchFamily="34" charset="0"/>
                  <a:ea typeface="ＭＳ Ｐゴシック"/>
                  <a:cs typeface="ＭＳ Ｐゴシック"/>
                </a:endParaRPr>
              </a:p>
            </p:txBody>
          </p:sp>
          <p:sp>
            <p:nvSpPr>
              <p:cNvPr id="33884" name="Rectangle 89"/>
              <p:cNvSpPr>
                <a:spLocks noChangeArrowheads="1"/>
              </p:cNvSpPr>
              <p:nvPr/>
            </p:nvSpPr>
            <p:spPr bwMode="auto">
              <a:xfrm>
                <a:off x="481" y="2305"/>
                <a:ext cx="1726" cy="71"/>
              </a:xfrm>
              <a:prstGeom prst="rect">
                <a:avLst/>
              </a:prstGeom>
              <a:solidFill>
                <a:srgbClr val="800006"/>
              </a:solidFill>
              <a:ln w="9525">
                <a:noFill/>
                <a:miter lim="800000"/>
                <a:headEnd/>
                <a:tailEnd/>
              </a:ln>
            </p:spPr>
            <p:txBody>
              <a:bodyPr/>
              <a:lstStyle/>
              <a:p>
                <a:endParaRPr lang="es-ES">
                  <a:latin typeface="Calibri" pitchFamily="34" charset="0"/>
                </a:endParaRPr>
              </a:p>
            </p:txBody>
          </p:sp>
          <p:sp>
            <p:nvSpPr>
              <p:cNvPr id="33885" name="Rectangle 90"/>
              <p:cNvSpPr>
                <a:spLocks noChangeArrowheads="1"/>
              </p:cNvSpPr>
              <p:nvPr/>
            </p:nvSpPr>
            <p:spPr bwMode="auto">
              <a:xfrm>
                <a:off x="1348" y="2677"/>
                <a:ext cx="131" cy="119"/>
              </a:xfrm>
              <a:prstGeom prst="rect">
                <a:avLst/>
              </a:prstGeom>
              <a:noFill/>
              <a:ln w="9525">
                <a:noFill/>
                <a:miter lim="800000"/>
                <a:headEnd/>
                <a:tailEnd/>
              </a:ln>
            </p:spPr>
            <p:txBody>
              <a:bodyPr wrap="none" lIns="0" tIns="0" rIns="0" bIns="0">
                <a:spAutoFit/>
              </a:bodyPr>
              <a:lstStyle/>
              <a:p>
                <a:pPr eaLnBrk="0" hangingPunct="0"/>
                <a:r>
                  <a:rPr lang="en-GB" sz="1100">
                    <a:solidFill>
                      <a:srgbClr val="000000"/>
                    </a:solidFill>
                    <a:latin typeface="Helvetica" pitchFamily="34" charset="0"/>
                    <a:ea typeface="ＭＳ Ｐゴシック"/>
                    <a:cs typeface="ＭＳ Ｐゴシック"/>
                  </a:rPr>
                  <a:t>2/3</a:t>
                </a:r>
                <a:endParaRPr lang="en-GB" sz="2800">
                  <a:latin typeface="Helvetica" pitchFamily="34" charset="0"/>
                  <a:ea typeface="ＭＳ Ｐゴシック"/>
                  <a:cs typeface="ＭＳ Ｐゴシック"/>
                </a:endParaRPr>
              </a:p>
            </p:txBody>
          </p:sp>
          <p:sp>
            <p:nvSpPr>
              <p:cNvPr id="33886" name="Rectangle 91"/>
              <p:cNvSpPr>
                <a:spLocks noChangeArrowheads="1"/>
              </p:cNvSpPr>
              <p:nvPr/>
            </p:nvSpPr>
            <p:spPr bwMode="auto">
              <a:xfrm>
                <a:off x="1348" y="3093"/>
                <a:ext cx="131" cy="118"/>
              </a:xfrm>
              <a:prstGeom prst="rect">
                <a:avLst/>
              </a:prstGeom>
              <a:noFill/>
              <a:ln w="9525">
                <a:noFill/>
                <a:miter lim="800000"/>
                <a:headEnd/>
                <a:tailEnd/>
              </a:ln>
            </p:spPr>
            <p:txBody>
              <a:bodyPr wrap="none" lIns="0" tIns="0" rIns="0" bIns="0">
                <a:spAutoFit/>
              </a:bodyPr>
              <a:lstStyle/>
              <a:p>
                <a:pPr eaLnBrk="0" hangingPunct="0"/>
                <a:r>
                  <a:rPr lang="en-GB" sz="1100">
                    <a:solidFill>
                      <a:srgbClr val="000000"/>
                    </a:solidFill>
                    <a:latin typeface="Helvetica" pitchFamily="34" charset="0"/>
                    <a:ea typeface="ＭＳ Ｐゴシック"/>
                    <a:cs typeface="ＭＳ Ｐゴシック"/>
                  </a:rPr>
                  <a:t>2/3</a:t>
                </a:r>
                <a:endParaRPr lang="en-GB" sz="2800">
                  <a:latin typeface="Helvetica" pitchFamily="34" charset="0"/>
                  <a:ea typeface="ＭＳ Ｐゴシック"/>
                  <a:cs typeface="ＭＳ Ｐゴシック"/>
                </a:endParaRPr>
              </a:p>
            </p:txBody>
          </p:sp>
          <p:sp>
            <p:nvSpPr>
              <p:cNvPr id="33887" name="Rectangle 92"/>
              <p:cNvSpPr>
                <a:spLocks noChangeArrowheads="1"/>
              </p:cNvSpPr>
              <p:nvPr/>
            </p:nvSpPr>
            <p:spPr bwMode="auto">
              <a:xfrm>
                <a:off x="1348" y="3480"/>
                <a:ext cx="131" cy="119"/>
              </a:xfrm>
              <a:prstGeom prst="rect">
                <a:avLst/>
              </a:prstGeom>
              <a:noFill/>
              <a:ln w="9525">
                <a:noFill/>
                <a:miter lim="800000"/>
                <a:headEnd/>
                <a:tailEnd/>
              </a:ln>
            </p:spPr>
            <p:txBody>
              <a:bodyPr wrap="none" lIns="0" tIns="0" rIns="0" bIns="0">
                <a:spAutoFit/>
              </a:bodyPr>
              <a:lstStyle/>
              <a:p>
                <a:pPr eaLnBrk="0" hangingPunct="0"/>
                <a:r>
                  <a:rPr lang="en-GB" sz="1100">
                    <a:solidFill>
                      <a:srgbClr val="000000"/>
                    </a:solidFill>
                    <a:latin typeface="Helvetica" pitchFamily="34" charset="0"/>
                    <a:ea typeface="ＭＳ Ｐゴシック"/>
                    <a:cs typeface="ＭＳ Ｐゴシック"/>
                  </a:rPr>
                  <a:t>2/3</a:t>
                </a:r>
                <a:endParaRPr lang="en-GB" sz="2800">
                  <a:latin typeface="Helvetica" pitchFamily="34" charset="0"/>
                  <a:ea typeface="ＭＳ Ｐゴシック"/>
                  <a:cs typeface="ＭＳ Ｐゴシック"/>
                </a:endParaRPr>
              </a:p>
            </p:txBody>
          </p:sp>
          <p:sp>
            <p:nvSpPr>
              <p:cNvPr id="33888" name="Rectangle 93"/>
              <p:cNvSpPr>
                <a:spLocks noChangeArrowheads="1"/>
              </p:cNvSpPr>
              <p:nvPr/>
            </p:nvSpPr>
            <p:spPr bwMode="auto">
              <a:xfrm>
                <a:off x="1142" y="2677"/>
                <a:ext cx="162" cy="119"/>
              </a:xfrm>
              <a:prstGeom prst="rect">
                <a:avLst/>
              </a:prstGeom>
              <a:noFill/>
              <a:ln w="9525">
                <a:noFill/>
                <a:miter lim="800000"/>
                <a:headEnd/>
                <a:tailEnd/>
              </a:ln>
            </p:spPr>
            <p:txBody>
              <a:bodyPr wrap="none" lIns="0" tIns="0" rIns="0" bIns="0">
                <a:spAutoFit/>
              </a:bodyPr>
              <a:lstStyle/>
              <a:p>
                <a:pPr eaLnBrk="0" hangingPunct="0"/>
                <a:r>
                  <a:rPr lang="en-GB" sz="1100">
                    <a:solidFill>
                      <a:srgbClr val="000000"/>
                    </a:solidFill>
                    <a:latin typeface="Helvetica" pitchFamily="34" charset="0"/>
                    <a:ea typeface="ＭＳ Ｐゴシック"/>
                    <a:cs typeface="ＭＳ Ｐゴシック"/>
                  </a:rPr>
                  <a:t>-1/3</a:t>
                </a:r>
                <a:endParaRPr lang="en-GB" sz="2800">
                  <a:latin typeface="Helvetica" pitchFamily="34" charset="0"/>
                  <a:ea typeface="ＭＳ Ｐゴシック"/>
                  <a:cs typeface="ＭＳ Ｐゴシック"/>
                </a:endParaRPr>
              </a:p>
            </p:txBody>
          </p:sp>
          <p:sp>
            <p:nvSpPr>
              <p:cNvPr id="33889" name="Rectangle 94"/>
              <p:cNvSpPr>
                <a:spLocks noChangeArrowheads="1"/>
              </p:cNvSpPr>
              <p:nvPr/>
            </p:nvSpPr>
            <p:spPr bwMode="auto">
              <a:xfrm>
                <a:off x="1142" y="3093"/>
                <a:ext cx="162" cy="118"/>
              </a:xfrm>
              <a:prstGeom prst="rect">
                <a:avLst/>
              </a:prstGeom>
              <a:noFill/>
              <a:ln w="9525">
                <a:noFill/>
                <a:miter lim="800000"/>
                <a:headEnd/>
                <a:tailEnd/>
              </a:ln>
            </p:spPr>
            <p:txBody>
              <a:bodyPr wrap="none" lIns="0" tIns="0" rIns="0" bIns="0">
                <a:spAutoFit/>
              </a:bodyPr>
              <a:lstStyle/>
              <a:p>
                <a:pPr eaLnBrk="0" hangingPunct="0"/>
                <a:r>
                  <a:rPr lang="en-GB" sz="1100">
                    <a:solidFill>
                      <a:srgbClr val="000000"/>
                    </a:solidFill>
                    <a:latin typeface="Helvetica" pitchFamily="34" charset="0"/>
                    <a:ea typeface="ＭＳ Ｐゴシック"/>
                    <a:cs typeface="ＭＳ Ｐゴシック"/>
                  </a:rPr>
                  <a:t>-1/3</a:t>
                </a:r>
                <a:endParaRPr lang="en-GB" sz="2800">
                  <a:latin typeface="Helvetica" pitchFamily="34" charset="0"/>
                  <a:ea typeface="ＭＳ Ｐゴシック"/>
                  <a:cs typeface="ＭＳ Ｐゴシック"/>
                </a:endParaRPr>
              </a:p>
            </p:txBody>
          </p:sp>
          <p:sp>
            <p:nvSpPr>
              <p:cNvPr id="33890" name="Rectangle 95"/>
              <p:cNvSpPr>
                <a:spLocks noChangeArrowheads="1"/>
              </p:cNvSpPr>
              <p:nvPr/>
            </p:nvSpPr>
            <p:spPr bwMode="auto">
              <a:xfrm>
                <a:off x="1142" y="3480"/>
                <a:ext cx="162" cy="119"/>
              </a:xfrm>
              <a:prstGeom prst="rect">
                <a:avLst/>
              </a:prstGeom>
              <a:noFill/>
              <a:ln w="9525">
                <a:noFill/>
                <a:miter lim="800000"/>
                <a:headEnd/>
                <a:tailEnd/>
              </a:ln>
            </p:spPr>
            <p:txBody>
              <a:bodyPr wrap="none" lIns="0" tIns="0" rIns="0" bIns="0">
                <a:spAutoFit/>
              </a:bodyPr>
              <a:lstStyle/>
              <a:p>
                <a:pPr eaLnBrk="0" hangingPunct="0"/>
                <a:r>
                  <a:rPr lang="en-GB" sz="1100">
                    <a:solidFill>
                      <a:srgbClr val="000000"/>
                    </a:solidFill>
                    <a:latin typeface="Helvetica" pitchFamily="34" charset="0"/>
                    <a:ea typeface="ＭＳ Ｐゴシック"/>
                    <a:cs typeface="ＭＳ Ｐゴシック"/>
                  </a:rPr>
                  <a:t>-1/3</a:t>
                </a:r>
                <a:endParaRPr lang="en-GB" sz="2800">
                  <a:latin typeface="Helvetica" pitchFamily="34" charset="0"/>
                  <a:ea typeface="ＭＳ Ｐゴシック"/>
                  <a:cs typeface="ＭＳ Ｐゴシック"/>
                </a:endParaRPr>
              </a:p>
            </p:txBody>
          </p:sp>
          <p:sp>
            <p:nvSpPr>
              <p:cNvPr id="33891" name="Rectangle 96"/>
              <p:cNvSpPr>
                <a:spLocks noChangeArrowheads="1"/>
              </p:cNvSpPr>
              <p:nvPr/>
            </p:nvSpPr>
            <p:spPr bwMode="auto">
              <a:xfrm>
                <a:off x="769" y="3736"/>
                <a:ext cx="448" cy="96"/>
              </a:xfrm>
              <a:prstGeom prst="rect">
                <a:avLst/>
              </a:prstGeom>
              <a:noFill/>
              <a:ln w="9525">
                <a:noFill/>
                <a:miter lim="800000"/>
                <a:headEnd/>
                <a:tailEnd/>
              </a:ln>
            </p:spPr>
            <p:txBody>
              <a:bodyPr wrap="none" lIns="0" tIns="0" rIns="0" bIns="0">
                <a:spAutoFit/>
              </a:bodyPr>
              <a:lstStyle/>
              <a:p>
                <a:pPr eaLnBrk="0" hangingPunct="0"/>
                <a:r>
                  <a:rPr lang="en-GB" sz="900" i="1">
                    <a:solidFill>
                      <a:srgbClr val="000000"/>
                    </a:solidFill>
                    <a:latin typeface="Helvetica" pitchFamily="34" charset="0"/>
                    <a:ea typeface="ＭＳ Ｐゴシック"/>
                    <a:cs typeface="ＭＳ Ｐゴシック"/>
                  </a:rPr>
                  <a:t> cada quark: </a:t>
                </a:r>
                <a:endParaRPr lang="en-GB" sz="2800">
                  <a:latin typeface="Helvetica" pitchFamily="34" charset="0"/>
                  <a:ea typeface="ＭＳ Ｐゴシック"/>
                  <a:cs typeface="ＭＳ Ｐゴシック"/>
                </a:endParaRPr>
              </a:p>
            </p:txBody>
          </p:sp>
          <p:sp>
            <p:nvSpPr>
              <p:cNvPr id="33892" name="Rectangle 97"/>
              <p:cNvSpPr>
                <a:spLocks noChangeArrowheads="1"/>
              </p:cNvSpPr>
              <p:nvPr/>
            </p:nvSpPr>
            <p:spPr bwMode="auto">
              <a:xfrm>
                <a:off x="1169" y="3669"/>
                <a:ext cx="47" cy="214"/>
              </a:xfrm>
              <a:prstGeom prst="rect">
                <a:avLst/>
              </a:prstGeom>
              <a:noFill/>
              <a:ln w="9525">
                <a:noFill/>
                <a:miter lim="800000"/>
                <a:headEnd/>
                <a:tailEnd/>
              </a:ln>
            </p:spPr>
            <p:txBody>
              <a:bodyPr wrap="none" lIns="0" tIns="0" rIns="0" bIns="0">
                <a:spAutoFit/>
              </a:bodyPr>
              <a:lstStyle/>
              <a:p>
                <a:pPr eaLnBrk="0" hangingPunct="0"/>
                <a:r>
                  <a:rPr lang="en-GB" sz="2000">
                    <a:solidFill>
                      <a:srgbClr val="FF1923"/>
                    </a:solidFill>
                    <a:latin typeface="Helvetica" pitchFamily="34" charset="0"/>
                    <a:ea typeface="ＭＳ Ｐゴシック"/>
                    <a:cs typeface="ＭＳ Ｐゴシック"/>
                  </a:rPr>
                  <a:t> </a:t>
                </a:r>
                <a:endParaRPr lang="en-GB" sz="2800">
                  <a:latin typeface="Helvetica" pitchFamily="34" charset="0"/>
                  <a:ea typeface="ＭＳ Ｐゴシック"/>
                  <a:cs typeface="ＭＳ Ｐゴシック"/>
                </a:endParaRPr>
              </a:p>
            </p:txBody>
          </p:sp>
          <p:sp>
            <p:nvSpPr>
              <p:cNvPr id="33893" name="Rectangle 98"/>
              <p:cNvSpPr>
                <a:spLocks noChangeArrowheads="1"/>
              </p:cNvSpPr>
              <p:nvPr/>
            </p:nvSpPr>
            <p:spPr bwMode="auto">
              <a:xfrm>
                <a:off x="1212" y="3736"/>
                <a:ext cx="77" cy="96"/>
              </a:xfrm>
              <a:prstGeom prst="rect">
                <a:avLst/>
              </a:prstGeom>
              <a:noFill/>
              <a:ln w="9525">
                <a:noFill/>
                <a:miter lim="800000"/>
                <a:headEnd/>
                <a:tailEnd/>
              </a:ln>
            </p:spPr>
            <p:txBody>
              <a:bodyPr wrap="none" lIns="0" tIns="0" rIns="0" bIns="0">
                <a:spAutoFit/>
              </a:bodyPr>
              <a:lstStyle/>
              <a:p>
                <a:pPr eaLnBrk="0" hangingPunct="0"/>
                <a:r>
                  <a:rPr lang="en-GB" sz="900" i="1">
                    <a:solidFill>
                      <a:srgbClr val="FF1923"/>
                    </a:solidFill>
                    <a:latin typeface="Helvetica" pitchFamily="34" charset="0"/>
                    <a:ea typeface="ＭＳ Ｐゴシック"/>
                    <a:cs typeface="ＭＳ Ｐゴシック"/>
                  </a:rPr>
                  <a:t> R</a:t>
                </a:r>
                <a:endParaRPr lang="en-GB" sz="2800">
                  <a:latin typeface="Helvetica" pitchFamily="34" charset="0"/>
                  <a:ea typeface="ＭＳ Ｐゴシック"/>
                  <a:cs typeface="ＭＳ Ｐゴシック"/>
                </a:endParaRPr>
              </a:p>
            </p:txBody>
          </p:sp>
          <p:sp>
            <p:nvSpPr>
              <p:cNvPr id="33894" name="Rectangle 99"/>
              <p:cNvSpPr>
                <a:spLocks noChangeArrowheads="1"/>
              </p:cNvSpPr>
              <p:nvPr/>
            </p:nvSpPr>
            <p:spPr bwMode="auto">
              <a:xfrm>
                <a:off x="1281" y="3736"/>
                <a:ext cx="64" cy="96"/>
              </a:xfrm>
              <a:prstGeom prst="rect">
                <a:avLst/>
              </a:prstGeom>
              <a:noFill/>
              <a:ln w="9525">
                <a:noFill/>
                <a:miter lim="800000"/>
                <a:headEnd/>
                <a:tailEnd/>
              </a:ln>
            </p:spPr>
            <p:txBody>
              <a:bodyPr wrap="none" lIns="0" tIns="0" rIns="0" bIns="0">
                <a:spAutoFit/>
              </a:bodyPr>
              <a:lstStyle/>
              <a:p>
                <a:pPr eaLnBrk="0" hangingPunct="0"/>
                <a:r>
                  <a:rPr lang="en-GB" sz="900" i="1">
                    <a:solidFill>
                      <a:srgbClr val="000000"/>
                    </a:solidFill>
                    <a:latin typeface="Helvetica" pitchFamily="34" charset="0"/>
                    <a:ea typeface="ＭＳ Ｐゴシック"/>
                    <a:cs typeface="ＭＳ Ｐゴシック"/>
                  </a:rPr>
                  <a:t>,  </a:t>
                </a:r>
                <a:endParaRPr lang="en-GB" sz="2800">
                  <a:latin typeface="Helvetica" pitchFamily="34" charset="0"/>
                  <a:ea typeface="ＭＳ Ｐゴシック"/>
                  <a:cs typeface="ＭＳ Ｐゴシック"/>
                </a:endParaRPr>
              </a:p>
            </p:txBody>
          </p:sp>
          <p:sp>
            <p:nvSpPr>
              <p:cNvPr id="33895" name="Rectangle 100"/>
              <p:cNvSpPr>
                <a:spLocks noChangeArrowheads="1"/>
              </p:cNvSpPr>
              <p:nvPr/>
            </p:nvSpPr>
            <p:spPr bwMode="auto">
              <a:xfrm>
                <a:off x="1338" y="3736"/>
                <a:ext cx="95" cy="96"/>
              </a:xfrm>
              <a:prstGeom prst="rect">
                <a:avLst/>
              </a:prstGeom>
              <a:noFill/>
              <a:ln w="9525">
                <a:noFill/>
                <a:miter lim="800000"/>
                <a:headEnd/>
                <a:tailEnd/>
              </a:ln>
            </p:spPr>
            <p:txBody>
              <a:bodyPr wrap="none" lIns="0" tIns="0" rIns="0" bIns="0">
                <a:spAutoFit/>
              </a:bodyPr>
              <a:lstStyle/>
              <a:p>
                <a:pPr eaLnBrk="0" hangingPunct="0"/>
                <a:r>
                  <a:rPr lang="en-GB" sz="900" i="1">
                    <a:solidFill>
                      <a:srgbClr val="0065FF"/>
                    </a:solidFill>
                    <a:latin typeface="Helvetica" pitchFamily="34" charset="0"/>
                    <a:ea typeface="ＭＳ Ｐゴシック"/>
                    <a:cs typeface="ＭＳ Ｐゴシック"/>
                  </a:rPr>
                  <a:t>  B</a:t>
                </a:r>
                <a:endParaRPr lang="en-GB" sz="2800">
                  <a:latin typeface="Helvetica" pitchFamily="34" charset="0"/>
                  <a:ea typeface="ＭＳ Ｐゴシック"/>
                  <a:cs typeface="ＭＳ Ｐゴシック"/>
                </a:endParaRPr>
              </a:p>
            </p:txBody>
          </p:sp>
          <p:sp>
            <p:nvSpPr>
              <p:cNvPr id="33896" name="Rectangle 101"/>
              <p:cNvSpPr>
                <a:spLocks noChangeArrowheads="1"/>
              </p:cNvSpPr>
              <p:nvPr/>
            </p:nvSpPr>
            <p:spPr bwMode="auto">
              <a:xfrm>
                <a:off x="1423" y="3736"/>
                <a:ext cx="43" cy="96"/>
              </a:xfrm>
              <a:prstGeom prst="rect">
                <a:avLst/>
              </a:prstGeom>
              <a:noFill/>
              <a:ln w="9525">
                <a:noFill/>
                <a:miter lim="800000"/>
                <a:headEnd/>
                <a:tailEnd/>
              </a:ln>
            </p:spPr>
            <p:txBody>
              <a:bodyPr wrap="none" lIns="0" tIns="0" rIns="0" bIns="0">
                <a:spAutoFit/>
              </a:bodyPr>
              <a:lstStyle/>
              <a:p>
                <a:pPr eaLnBrk="0" hangingPunct="0"/>
                <a:r>
                  <a:rPr lang="en-GB" sz="900" i="1">
                    <a:solidFill>
                      <a:srgbClr val="000000"/>
                    </a:solidFill>
                    <a:latin typeface="Helvetica" pitchFamily="34" charset="0"/>
                    <a:ea typeface="ＭＳ Ｐゴシック"/>
                    <a:cs typeface="ＭＳ Ｐゴシック"/>
                  </a:rPr>
                  <a:t>, </a:t>
                </a:r>
                <a:endParaRPr lang="en-GB" sz="2800">
                  <a:latin typeface="Helvetica" pitchFamily="34" charset="0"/>
                  <a:ea typeface="ＭＳ Ｐゴシック"/>
                  <a:cs typeface="ＭＳ Ｐゴシック"/>
                </a:endParaRPr>
              </a:p>
            </p:txBody>
          </p:sp>
          <p:sp>
            <p:nvSpPr>
              <p:cNvPr id="33897" name="Rectangle 102"/>
              <p:cNvSpPr>
                <a:spLocks noChangeArrowheads="1"/>
              </p:cNvSpPr>
              <p:nvPr/>
            </p:nvSpPr>
            <p:spPr bwMode="auto">
              <a:xfrm>
                <a:off x="1462" y="3736"/>
                <a:ext cx="125" cy="96"/>
              </a:xfrm>
              <a:prstGeom prst="rect">
                <a:avLst/>
              </a:prstGeom>
              <a:noFill/>
              <a:ln w="9525">
                <a:noFill/>
                <a:miter lim="800000"/>
                <a:headEnd/>
                <a:tailEnd/>
              </a:ln>
            </p:spPr>
            <p:txBody>
              <a:bodyPr wrap="none" lIns="0" tIns="0" rIns="0" bIns="0">
                <a:spAutoFit/>
              </a:bodyPr>
              <a:lstStyle/>
              <a:p>
                <a:pPr eaLnBrk="0" hangingPunct="0"/>
                <a:r>
                  <a:rPr lang="en-GB" sz="900" i="1">
                    <a:solidFill>
                      <a:srgbClr val="1CAA00"/>
                    </a:solidFill>
                    <a:latin typeface="Helvetica" pitchFamily="34" charset="0"/>
                    <a:ea typeface="ＭＳ Ｐゴシック"/>
                    <a:cs typeface="ＭＳ Ｐゴシック"/>
                  </a:rPr>
                  <a:t>   G</a:t>
                </a:r>
                <a:endParaRPr lang="en-GB" sz="2800">
                  <a:latin typeface="Helvetica" pitchFamily="34" charset="0"/>
                  <a:ea typeface="ＭＳ Ｐゴシック"/>
                  <a:cs typeface="ＭＳ Ｐゴシック"/>
                </a:endParaRPr>
              </a:p>
            </p:txBody>
          </p:sp>
          <p:sp>
            <p:nvSpPr>
              <p:cNvPr id="33898" name="Rectangle 103"/>
              <p:cNvSpPr>
                <a:spLocks noChangeArrowheads="1"/>
              </p:cNvSpPr>
              <p:nvPr/>
            </p:nvSpPr>
            <p:spPr bwMode="auto">
              <a:xfrm>
                <a:off x="1573" y="3736"/>
                <a:ext cx="379" cy="96"/>
              </a:xfrm>
              <a:prstGeom prst="rect">
                <a:avLst/>
              </a:prstGeom>
              <a:noFill/>
              <a:ln w="9525">
                <a:noFill/>
                <a:miter lim="800000"/>
                <a:headEnd/>
                <a:tailEnd/>
              </a:ln>
            </p:spPr>
            <p:txBody>
              <a:bodyPr wrap="none" lIns="0" tIns="0" rIns="0" bIns="0">
                <a:spAutoFit/>
              </a:bodyPr>
              <a:lstStyle/>
              <a:p>
                <a:pPr eaLnBrk="0" hangingPunct="0"/>
                <a:r>
                  <a:rPr lang="en-GB" sz="900" i="1">
                    <a:solidFill>
                      <a:srgbClr val="000000"/>
                    </a:solidFill>
                    <a:latin typeface="Helvetica" pitchFamily="34" charset="0"/>
                    <a:ea typeface="ＭＳ Ｐゴシック"/>
                    <a:cs typeface="ＭＳ Ｐゴシック"/>
                  </a:rPr>
                  <a:t>   3 colores</a:t>
                </a:r>
                <a:endParaRPr lang="en-GB" sz="2800">
                  <a:latin typeface="Helvetica" pitchFamily="34" charset="0"/>
                  <a:ea typeface="ＭＳ Ｐゴシック"/>
                  <a:cs typeface="ＭＳ Ｐゴシック"/>
                </a:endParaRPr>
              </a:p>
            </p:txBody>
          </p:sp>
          <p:sp>
            <p:nvSpPr>
              <p:cNvPr id="33899" name="Rectangle 104"/>
              <p:cNvSpPr>
                <a:spLocks noChangeArrowheads="1"/>
              </p:cNvSpPr>
              <p:nvPr/>
            </p:nvSpPr>
            <p:spPr bwMode="auto">
              <a:xfrm>
                <a:off x="1056" y="2248"/>
                <a:ext cx="624" cy="184"/>
              </a:xfrm>
              <a:prstGeom prst="rect">
                <a:avLst/>
              </a:prstGeom>
              <a:solidFill>
                <a:srgbClr val="FFFFFF"/>
              </a:solidFill>
              <a:ln w="9525">
                <a:noFill/>
                <a:miter lim="800000"/>
                <a:headEnd/>
                <a:tailEnd/>
              </a:ln>
            </p:spPr>
            <p:txBody>
              <a:bodyPr/>
              <a:lstStyle/>
              <a:p>
                <a:endParaRPr lang="es-ES">
                  <a:latin typeface="Calibri" pitchFamily="34" charset="0"/>
                </a:endParaRPr>
              </a:p>
            </p:txBody>
          </p:sp>
          <p:sp>
            <p:nvSpPr>
              <p:cNvPr id="33900" name="Rectangle 105"/>
              <p:cNvSpPr>
                <a:spLocks noChangeArrowheads="1"/>
              </p:cNvSpPr>
              <p:nvPr/>
            </p:nvSpPr>
            <p:spPr bwMode="auto">
              <a:xfrm>
                <a:off x="1104" y="2228"/>
                <a:ext cx="535" cy="194"/>
              </a:xfrm>
              <a:prstGeom prst="rect">
                <a:avLst/>
              </a:prstGeom>
              <a:noFill/>
              <a:ln w="9525">
                <a:noFill/>
                <a:miter lim="800000"/>
                <a:headEnd/>
                <a:tailEnd/>
              </a:ln>
            </p:spPr>
            <p:txBody>
              <a:bodyPr wrap="none" lIns="0" tIns="0" rIns="0" bIns="0">
                <a:spAutoFit/>
              </a:bodyPr>
              <a:lstStyle/>
              <a:p>
                <a:pPr eaLnBrk="0" hangingPunct="0"/>
                <a:r>
                  <a:rPr lang="en-GB" b="1">
                    <a:solidFill>
                      <a:srgbClr val="800006"/>
                    </a:solidFill>
                    <a:latin typeface="Helvetica" pitchFamily="34" charset="0"/>
                    <a:ea typeface="ＭＳ Ｐゴシック"/>
                    <a:cs typeface="ＭＳ Ｐゴシック"/>
                  </a:rPr>
                  <a:t>Quarks</a:t>
                </a:r>
                <a:endParaRPr lang="en-GB" sz="2800">
                  <a:latin typeface="Helvetica" pitchFamily="34" charset="0"/>
                  <a:ea typeface="ＭＳ Ｐゴシック"/>
                  <a:cs typeface="ＭＳ Ｐゴシック"/>
                </a:endParaRPr>
              </a:p>
            </p:txBody>
          </p:sp>
          <p:sp>
            <p:nvSpPr>
              <p:cNvPr id="33901" name="Rectangle 106"/>
              <p:cNvSpPr>
                <a:spLocks noChangeArrowheads="1"/>
              </p:cNvSpPr>
              <p:nvPr/>
            </p:nvSpPr>
            <p:spPr bwMode="auto">
              <a:xfrm>
                <a:off x="1055" y="2448"/>
                <a:ext cx="522" cy="96"/>
              </a:xfrm>
              <a:prstGeom prst="rect">
                <a:avLst/>
              </a:prstGeom>
              <a:noFill/>
              <a:ln w="9525">
                <a:noFill/>
                <a:miter lim="800000"/>
                <a:headEnd/>
                <a:tailEnd/>
              </a:ln>
            </p:spPr>
            <p:txBody>
              <a:bodyPr wrap="none" lIns="0" tIns="0" rIns="0" bIns="0">
                <a:spAutoFit/>
              </a:bodyPr>
              <a:lstStyle/>
              <a:p>
                <a:pPr eaLnBrk="0" hangingPunct="0"/>
                <a:r>
                  <a:rPr lang="en-GB" sz="900">
                    <a:solidFill>
                      <a:srgbClr val="555555"/>
                    </a:solidFill>
                    <a:latin typeface="Helvetica" pitchFamily="34" charset="0"/>
                    <a:ea typeface="ＭＳ Ｐゴシック"/>
                    <a:cs typeface="ＭＳ Ｐゴシック"/>
                  </a:rPr>
                  <a:t>Carga eléctrica</a:t>
                </a:r>
                <a:endParaRPr lang="en-GB" sz="2800">
                  <a:latin typeface="Helvetica" pitchFamily="34" charset="0"/>
                  <a:ea typeface="ＭＳ Ｐゴシック"/>
                  <a:cs typeface="ＭＳ Ｐゴシック"/>
                </a:endParaRPr>
              </a:p>
            </p:txBody>
          </p:sp>
          <p:sp>
            <p:nvSpPr>
              <p:cNvPr id="33902" name="Rectangle 107"/>
              <p:cNvSpPr>
                <a:spLocks noChangeArrowheads="1"/>
              </p:cNvSpPr>
              <p:nvPr/>
            </p:nvSpPr>
            <p:spPr bwMode="auto">
              <a:xfrm>
                <a:off x="1035" y="481"/>
                <a:ext cx="690" cy="193"/>
              </a:xfrm>
              <a:prstGeom prst="rect">
                <a:avLst/>
              </a:prstGeom>
              <a:noFill/>
              <a:ln w="9525">
                <a:noFill/>
                <a:miter lim="800000"/>
                <a:headEnd/>
                <a:tailEnd/>
              </a:ln>
            </p:spPr>
            <p:txBody>
              <a:bodyPr wrap="none" lIns="0" tIns="0" rIns="0" bIns="0">
                <a:spAutoFit/>
              </a:bodyPr>
              <a:lstStyle/>
              <a:p>
                <a:pPr eaLnBrk="0" hangingPunct="0"/>
                <a:r>
                  <a:rPr lang="en-GB" b="1">
                    <a:solidFill>
                      <a:srgbClr val="098A75"/>
                    </a:solidFill>
                    <a:latin typeface="Helvetica" pitchFamily="34" charset="0"/>
                    <a:ea typeface="ＭＳ Ｐゴシック"/>
                    <a:cs typeface="ＭＳ Ｐゴシック"/>
                  </a:rPr>
                  <a:t>Leptones</a:t>
                </a:r>
                <a:endParaRPr lang="en-GB" sz="2800">
                  <a:latin typeface="Helvetica" pitchFamily="34" charset="0"/>
                  <a:ea typeface="ＭＳ Ｐゴシック"/>
                  <a:cs typeface="ＭＳ Ｐゴシック"/>
                </a:endParaRPr>
              </a:p>
            </p:txBody>
          </p:sp>
          <p:sp>
            <p:nvSpPr>
              <p:cNvPr id="33903" name="Rectangle 108"/>
              <p:cNvSpPr>
                <a:spLocks noChangeArrowheads="1"/>
              </p:cNvSpPr>
              <p:nvPr/>
            </p:nvSpPr>
            <p:spPr bwMode="auto">
              <a:xfrm>
                <a:off x="1104" y="720"/>
                <a:ext cx="522" cy="96"/>
              </a:xfrm>
              <a:prstGeom prst="rect">
                <a:avLst/>
              </a:prstGeom>
              <a:noFill/>
              <a:ln w="9525">
                <a:noFill/>
                <a:miter lim="800000"/>
                <a:headEnd/>
                <a:tailEnd/>
              </a:ln>
            </p:spPr>
            <p:txBody>
              <a:bodyPr wrap="none" lIns="0" tIns="0" rIns="0" bIns="0">
                <a:spAutoFit/>
              </a:bodyPr>
              <a:lstStyle/>
              <a:p>
                <a:pPr eaLnBrk="0" hangingPunct="0"/>
                <a:r>
                  <a:rPr lang="en-GB" sz="900">
                    <a:solidFill>
                      <a:srgbClr val="555555"/>
                    </a:solidFill>
                    <a:latin typeface="Helvetica" pitchFamily="34" charset="0"/>
                    <a:ea typeface="ＭＳ Ｐゴシック"/>
                    <a:cs typeface="ＭＳ Ｐゴシック"/>
                  </a:rPr>
                  <a:t>Carga eléctrica</a:t>
                </a:r>
                <a:endParaRPr lang="en-GB" sz="2800">
                  <a:latin typeface="Helvetica" pitchFamily="34" charset="0"/>
                  <a:ea typeface="ＭＳ Ｐゴシック"/>
                  <a:cs typeface="ＭＳ Ｐゴシック"/>
                </a:endParaRPr>
              </a:p>
            </p:txBody>
          </p:sp>
        </p:grpSp>
      </p:grpSp>
      <p:grpSp>
        <p:nvGrpSpPr>
          <p:cNvPr id="110" name="Group 110"/>
          <p:cNvGrpSpPr>
            <a:grpSpLocks/>
          </p:cNvGrpSpPr>
          <p:nvPr/>
        </p:nvGrpSpPr>
        <p:grpSpPr bwMode="auto">
          <a:xfrm>
            <a:off x="674688" y="1768475"/>
            <a:ext cx="2514600" cy="3657600"/>
            <a:chOff x="432" y="1440"/>
            <a:chExt cx="1584" cy="2304"/>
          </a:xfrm>
        </p:grpSpPr>
        <p:sp>
          <p:nvSpPr>
            <p:cNvPr id="33796" name="Rectangle 111"/>
            <p:cNvSpPr>
              <a:spLocks noChangeArrowheads="1"/>
            </p:cNvSpPr>
            <p:nvPr/>
          </p:nvSpPr>
          <p:spPr bwMode="auto">
            <a:xfrm>
              <a:off x="432" y="1440"/>
              <a:ext cx="1584" cy="768"/>
            </a:xfrm>
            <a:prstGeom prst="rect">
              <a:avLst/>
            </a:prstGeom>
            <a:solidFill>
              <a:schemeClr val="accent1">
                <a:alpha val="65097"/>
              </a:schemeClr>
            </a:solidFill>
            <a:ln w="9525">
              <a:noFill/>
              <a:miter lim="800000"/>
              <a:headEnd/>
              <a:tailEnd/>
            </a:ln>
          </p:spPr>
          <p:txBody>
            <a:bodyPr wrap="none" anchor="ctr"/>
            <a:lstStyle/>
            <a:p>
              <a:endParaRPr lang="es-ES">
                <a:latin typeface="Calibri" pitchFamily="34" charset="0"/>
              </a:endParaRPr>
            </a:p>
          </p:txBody>
        </p:sp>
        <p:sp>
          <p:nvSpPr>
            <p:cNvPr id="33797" name="Rectangle 112"/>
            <p:cNvSpPr>
              <a:spLocks noChangeArrowheads="1"/>
            </p:cNvSpPr>
            <p:nvPr/>
          </p:nvSpPr>
          <p:spPr bwMode="auto">
            <a:xfrm>
              <a:off x="432" y="3072"/>
              <a:ext cx="1584" cy="672"/>
            </a:xfrm>
            <a:prstGeom prst="rect">
              <a:avLst/>
            </a:prstGeom>
            <a:solidFill>
              <a:schemeClr val="accent1">
                <a:alpha val="65097"/>
              </a:schemeClr>
            </a:solidFill>
            <a:ln w="9525">
              <a:noFill/>
              <a:miter lim="800000"/>
              <a:headEnd/>
              <a:tailEnd/>
            </a:ln>
          </p:spPr>
          <p:txBody>
            <a:bodyPr wrap="none" anchor="ctr"/>
            <a:lstStyle/>
            <a:p>
              <a:endParaRPr lang="es-ES">
                <a:latin typeface="Calibri" pitchFamily="34" charset="0"/>
              </a:endParaRPr>
            </a:p>
          </p:txBody>
        </p:sp>
        <p:sp>
          <p:nvSpPr>
            <p:cNvPr id="33798" name="Rectangle 113"/>
            <p:cNvSpPr>
              <a:spLocks noChangeArrowheads="1"/>
            </p:cNvSpPr>
            <p:nvPr/>
          </p:nvSpPr>
          <p:spPr bwMode="auto">
            <a:xfrm>
              <a:off x="1248" y="2208"/>
              <a:ext cx="768" cy="480"/>
            </a:xfrm>
            <a:prstGeom prst="rect">
              <a:avLst/>
            </a:prstGeom>
            <a:solidFill>
              <a:schemeClr val="accent1">
                <a:alpha val="65097"/>
              </a:schemeClr>
            </a:solidFill>
            <a:ln w="9525">
              <a:noFill/>
              <a:miter lim="800000"/>
              <a:headEnd/>
              <a:tailEnd/>
            </a:ln>
          </p:spPr>
          <p:txBody>
            <a:bodyPr wrap="none" anchor="ctr"/>
            <a:lstStyle/>
            <a:p>
              <a:endParaRPr lang="es-ES">
                <a:latin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checkerboard(across)">
                                      <p:cBhvr>
                                        <p:cTn id="7"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Blank Presentation">
  <a:themeElements>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Blank Presentation">
      <a:majorFont>
        <a:latin typeface="Calibri"/>
        <a:ea typeface="Arial"/>
        <a:cs typeface="Arial"/>
      </a:majorFont>
      <a:minorFont>
        <a:latin typeface="Calibri"/>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13152</TotalTime>
  <Words>1620</Words>
  <Application>Microsoft Office PowerPoint</Application>
  <PresentationFormat>Presentación en pantalla (4:3)</PresentationFormat>
  <Paragraphs>240</Paragraphs>
  <Slides>58</Slides>
  <Notes>5</Notes>
  <HiddenSlides>1</HiddenSlides>
  <MMClips>1</MMClips>
  <ScaleCrop>false</ScaleCrop>
  <HeadingPairs>
    <vt:vector size="6" baseType="variant">
      <vt:variant>
        <vt:lpstr>Fuentes usadas</vt:lpstr>
      </vt:variant>
      <vt:variant>
        <vt:i4>11</vt:i4>
      </vt:variant>
      <vt:variant>
        <vt:lpstr>Tema</vt:lpstr>
      </vt:variant>
      <vt:variant>
        <vt:i4>11</vt:i4>
      </vt:variant>
      <vt:variant>
        <vt:lpstr>Títulos de diapositiva</vt:lpstr>
      </vt:variant>
      <vt:variant>
        <vt:i4>58</vt:i4>
      </vt:variant>
    </vt:vector>
  </HeadingPairs>
  <TitlesOfParts>
    <vt:vector size="80" baseType="lpstr">
      <vt:lpstr>MS PGothic</vt:lpstr>
      <vt:lpstr>MS PGothic</vt:lpstr>
      <vt:lpstr>Arial</vt:lpstr>
      <vt:lpstr>Calibri</vt:lpstr>
      <vt:lpstr>Candara</vt:lpstr>
      <vt:lpstr>Comic Sans MS</vt:lpstr>
      <vt:lpstr>Helvetica</vt:lpstr>
      <vt:lpstr>Helvetica Neue</vt:lpstr>
      <vt:lpstr>Lucida Grande</vt:lpstr>
      <vt:lpstr>Times New Roman</vt:lpstr>
      <vt:lpstr>Wingdings</vt:lpstr>
      <vt:lpstr>Office Theme</vt:lpstr>
      <vt:lpstr>Black</vt:lpstr>
      <vt:lpstr>2_Blank Presentation</vt:lpstr>
      <vt:lpstr>2_Black</vt:lpstr>
      <vt:lpstr>3_Office Theme</vt:lpstr>
      <vt:lpstr>Diseño predeterminado</vt:lpstr>
      <vt:lpstr>2_Diseño predeterminado</vt:lpstr>
      <vt:lpstr>3_Diseño predeterminado</vt:lpstr>
      <vt:lpstr>1_Diseño predeterminado</vt:lpstr>
      <vt:lpstr>1_Black</vt:lpstr>
      <vt:lpstr>7_Diseño predeterminado</vt:lpstr>
      <vt:lpstr>Presentación de PowerPoint</vt:lpstr>
      <vt:lpstr>¿De qué estamos hechos?</vt:lpstr>
      <vt:lpstr>Presentación de PowerPoint</vt:lpstr>
      <vt:lpstr>De lo más grande a lo más pequeño</vt:lpstr>
      <vt:lpstr>De lo más grande a lo más pequeño</vt:lpstr>
      <vt:lpstr>De lo más grande a lo más pequeño</vt:lpstr>
      <vt:lpstr>¿De qué estamos hechos?</vt:lpstr>
      <vt:lpstr>De lo más grande a lo más pequeño</vt:lpstr>
      <vt:lpstr>La Física de partículas en el siglo XX</vt:lpstr>
      <vt:lpstr>¿Son todas iguales?</vt:lpstr>
      <vt:lpstr>Revisitando el átomo ¿Qué tiene que ver el Higgs aquí?</vt:lpstr>
      <vt:lpstr>¿Siempre fue así el Universo?</vt:lpstr>
      <vt:lpstr>Presentación de PowerPoint</vt:lpstr>
      <vt:lpstr>Presentación de PowerPoint</vt:lpstr>
      <vt:lpstr>Presentación de PowerPoint</vt:lpstr>
      <vt:lpstr>Presentación de PowerPoint</vt:lpstr>
      <vt:lpstr>Presentación de PowerPoint</vt:lpstr>
      <vt:lpstr>¿Dónde se estudian al mismo tiempo los constituyentes de la materia y el origen del Universo?</vt:lpstr>
      <vt:lpstr>El microscopio más potente</vt:lpstr>
      <vt:lpstr>Presentación de PowerPoint</vt:lpstr>
      <vt:lpstr>El CERN en Números</vt:lpstr>
      <vt:lpstr>Miles de científicos de todo el mundo</vt:lpstr>
      <vt:lpstr>Esto es el LHC…</vt:lpstr>
      <vt:lpstr>Presentación de PowerPoint</vt:lpstr>
      <vt:lpstr>Acelerando las partículas...</vt:lpstr>
      <vt:lpstr>Presentación de PowerPoint</vt:lpstr>
      <vt:lpstr>El lugar más frío del universo</vt:lpstr>
      <vt:lpstr>El espacio más vacío del Sistema Solar</vt:lpstr>
      <vt:lpstr>Presentación de PowerPoint</vt:lpstr>
      <vt:lpstr>Presentación de PowerPoint</vt:lpstr>
      <vt:lpstr>Choque de protones</vt:lpstr>
      <vt:lpstr>Choque de protones</vt:lpstr>
      <vt:lpstr>¿Qué ocurre cuando chocan?</vt:lpstr>
      <vt:lpstr>Presentación de PowerPoint</vt:lpstr>
      <vt:lpstr>El lugar más caliente del universo 160 000 000 000 000 000 oC</vt:lpstr>
      <vt:lpstr>Presentación de PowerPoint</vt:lpstr>
      <vt:lpstr>Presentación de PowerPoint</vt:lpstr>
      <vt:lpstr>Instalados en cavernas enormes bajo tierra</vt:lpstr>
      <vt:lpstr>Presentación de PowerPoint</vt:lpstr>
      <vt:lpstr>Presentación de PowerPoint</vt:lpstr>
      <vt:lpstr>Presentación de PowerPoint</vt:lpstr>
      <vt:lpstr>El sistema de computación más potente del mundo</vt:lpstr>
      <vt:lpstr>Computación</vt:lpstr>
      <vt:lpstr>Y el resultado es... ...Una colisión en CMS</vt:lpstr>
      <vt:lpstr>4 de julio de 2012</vt:lpstr>
      <vt:lpstr>El mayor descubrimiento científico de los últimos 50 años</vt:lpstr>
      <vt:lpstr>Y ahora... ¿qué?</vt:lpstr>
      <vt:lpstr>¿Qué más hay ahí fuera?</vt:lpstr>
      <vt:lpstr>¿Dónde está la antimateria?</vt:lpstr>
      <vt:lpstr>¿Qué vamos a encontrar cuando encendamos de nuevo el LHC?</vt:lpstr>
      <vt:lpstr>Y esto... ¿para qué sirve?</vt:lpstr>
      <vt:lpstr>Superconductividad</vt:lpstr>
      <vt:lpstr>Tecnología e Innovación Aplicaciones médicas</vt:lpstr>
      <vt:lpstr>Presentación de PowerPoint</vt:lpstr>
      <vt:lpstr>¡Muchas Gracias!</vt:lpstr>
      <vt:lpstr>Presentación de PowerPoint</vt:lpstr>
      <vt:lpstr>Presentación de PowerPoint</vt:lpstr>
      <vt:lpstr> UN EXPERIMENTO QUE AYUDARÁ A SALVAR MUCHÍSIMAS VIDAS… QUIZÁS LA MÍA… O LA TUYA.  ¡GRACIAS POR ADELANTADO, SEÑORES DEL CERN!</vt:lpstr>
    </vt:vector>
  </TitlesOfParts>
  <Company>Universidad de Oviedo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Aceleradores de partículas:  el LHC</dc:title>
  <dc:creator>Santiago Folgueras</dc:creator>
  <cp:lastModifiedBy>jfernan</cp:lastModifiedBy>
  <cp:revision>193</cp:revision>
  <dcterms:created xsi:type="dcterms:W3CDTF">2010-11-13T11:55:04Z</dcterms:created>
  <dcterms:modified xsi:type="dcterms:W3CDTF">2014-05-30T14:20:28Z</dcterms:modified>
</cp:coreProperties>
</file>