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7" r:id="rId1"/>
  </p:sldMasterIdLst>
  <p:notesMasterIdLst>
    <p:notesMasterId r:id="rId4"/>
  </p:notesMasterIdLst>
  <p:handoutMasterIdLst>
    <p:handoutMasterId r:id="rId5"/>
  </p:handoutMasterIdLst>
  <p:sldIdLst>
    <p:sldId id="298" r:id="rId2"/>
    <p:sldId id="302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EF9"/>
    <a:srgbClr val="FFFFFF"/>
    <a:srgbClr val="000000"/>
    <a:srgbClr val="FF3300"/>
    <a:srgbClr val="D9D9D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9712" autoAdjust="0"/>
  </p:normalViewPr>
  <p:slideViewPr>
    <p:cSldViewPr snapToGrid="0" snapToObjects="1">
      <p:cViewPr varScale="1">
        <p:scale>
          <a:sx n="118" d="100"/>
          <a:sy n="118" d="100"/>
        </p:scale>
        <p:origin x="804" y="96"/>
      </p:cViewPr>
      <p:guideLst>
        <p:guide orient="horz" pos="2153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napToGrid="0" snapToObject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30642-09DB-420B-9A33-D891DFB656C5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748D-C135-470D-83F6-BE04CA384C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11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46B403-E7B5-461E-9877-1D260D05A321}" type="datetimeFigureOut">
              <a:rPr lang="en-US"/>
              <a:pPr>
                <a:defRPr/>
              </a:pPr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E278B9-427F-4245-BDDF-AB5D86BA8D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33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C2E0-BDA7-4820-9E91-F4389D6AF2C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C313-50F4-4749-BCDC-0D0C3F977C8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2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03EA8-BF1A-4D80-B5AD-8DE1F48F72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CBC9-91DC-4318-B37E-4D193CAC8A3B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D17A-B5A0-4157-948C-D39B9AF51EB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0EA4-41EE-4E0F-83B3-D5BF49D1B24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2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4" y="1143000"/>
            <a:ext cx="8236745" cy="53340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00CCFF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rgbClr val="00CCFF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4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Calibri" panose="020F0502020204030204" pitchFamily="34" charset="0"/>
              <a:buChar char="□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to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r>
              <a:rPr lang="es-ES_tradnl" dirty="0" smtClean="0"/>
              <a:t> d</a:t>
            </a:r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r>
              <a:rPr lang="es-ES_tradnl" dirty="0" smtClean="0"/>
              <a:t> d</a:t>
            </a:r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C5B2-B045-47E0-9653-09A03BFC2CC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E730-21C7-47F5-B7AB-550424A5E6E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0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5F59-1A1D-47E4-870A-D02D48C8661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8922-D6C3-4DC3-86FB-EF8A3F156CC6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1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3D44-FCD0-4499-8157-DA6AA7E06EB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CDE4-CE01-4FE1-BDF9-AF979AF9951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68B0-858F-45CC-97EE-E3A837762CD8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AD03-7562-47C7-BC40-C75E14F8CDF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8EB6-3856-43DA-8DC1-5CA449338D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C6CF-C81E-4950-82AD-D742067503E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9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6B82-E787-4BF0-B79C-CD93F48BBAE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A709-F352-4A5C-9EC0-F5601E81BD1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4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F9DD-0AD1-4E1E-8111-CE2ACA0B445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C200-C673-401E-8761-136B5E0C197B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3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F66F-6864-4621-A053-25A4EAE105F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C0194-BBAD-4A36-9066-AD85F050BFC8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9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B33811-0C02-4DDB-91CA-D47977329B8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5/28/2014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280CEE-ED74-4785-AB96-23581B06A589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5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5204" t="42085" r="6831" b="25508"/>
          <a:stretch/>
        </p:blipFill>
        <p:spPr>
          <a:xfrm>
            <a:off x="457210" y="4331400"/>
            <a:ext cx="8208001" cy="22938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11" y="1304"/>
            <a:ext cx="8208000" cy="433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468094" y="5692969"/>
            <a:ext cx="167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Alberto García </a:t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>Eguren</a:t>
            </a:r>
            <a:endParaRPr lang="es-E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509660" y="4331401"/>
            <a:ext cx="1676303" cy="2318657"/>
          </a:xfrm>
          <a:prstGeom prst="roundRect">
            <a:avLst>
              <a:gd name="adj" fmla="val 9524"/>
            </a:avLst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8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0" y="1455766"/>
            <a:ext cx="6867525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060" y="192230"/>
            <a:ext cx="8753302" cy="1288474"/>
          </a:xfrm>
        </p:spPr>
        <p:txBody>
          <a:bodyPr/>
          <a:lstStyle/>
          <a:p>
            <a:r>
              <a:rPr lang="es-ES" b="1" dirty="0"/>
              <a:t>¡Yo quiero ser científico</a:t>
            </a:r>
            <a:r>
              <a:rPr lang="es-ES" b="1" dirty="0" smtClean="0"/>
              <a:t>!</a:t>
            </a:r>
            <a:br>
              <a:rPr lang="es-ES" b="1" dirty="0" smtClean="0"/>
            </a:br>
            <a:r>
              <a:rPr lang="es-ES" dirty="0" smtClean="0">
                <a:solidFill>
                  <a:srgbClr val="FF0000"/>
                </a:solidFill>
              </a:rPr>
              <a:t>(Alberto </a:t>
            </a:r>
            <a:r>
              <a:rPr lang="es-ES" dirty="0">
                <a:solidFill>
                  <a:srgbClr val="FF0000"/>
                </a:solidFill>
              </a:rPr>
              <a:t>García </a:t>
            </a:r>
            <a:r>
              <a:rPr lang="es-ES" dirty="0" smtClean="0">
                <a:solidFill>
                  <a:srgbClr val="FF0000"/>
                </a:solidFill>
              </a:rPr>
              <a:t>Eguren)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idx="1"/>
          </p:nvPr>
        </p:nvSpPr>
        <p:spPr>
          <a:xfrm>
            <a:off x="6716389" y="1480704"/>
            <a:ext cx="2385893" cy="4822371"/>
          </a:xfrm>
        </p:spPr>
        <p:txBody>
          <a:bodyPr>
            <a:noAutofit/>
          </a:bodyPr>
          <a:lstStyle/>
          <a:p>
            <a:pPr algn="just"/>
            <a:r>
              <a:rPr lang="es-ES" sz="1200" dirty="0" smtClean="0"/>
              <a:t>Este </a:t>
            </a:r>
            <a:r>
              <a:rPr lang="es-ES" sz="1200" dirty="0"/>
              <a:t>dibujo, es mi </a:t>
            </a:r>
            <a:r>
              <a:rPr lang="es-ES" sz="1200" b="1" dirty="0">
                <a:solidFill>
                  <a:srgbClr val="0070C0"/>
                </a:solidFill>
              </a:rPr>
              <a:t>representación futura </a:t>
            </a:r>
            <a:r>
              <a:rPr lang="es-ES" sz="1200" dirty="0"/>
              <a:t>desarrollando una labor científica. La </a:t>
            </a:r>
            <a:r>
              <a:rPr lang="es-ES" sz="1200" b="1" dirty="0">
                <a:solidFill>
                  <a:srgbClr val="0070C0"/>
                </a:solidFill>
              </a:rPr>
              <a:t>masa emergente </a:t>
            </a:r>
            <a:r>
              <a:rPr lang="es-ES" sz="1200" dirty="0"/>
              <a:t>de la cabeza representa la cantidad de conocimientos necesarios para esta actividad; las baldosas rotas, simbolizan </a:t>
            </a:r>
            <a:r>
              <a:rPr lang="es-ES" sz="1200" b="1" dirty="0">
                <a:solidFill>
                  <a:srgbClr val="0070C0"/>
                </a:solidFill>
              </a:rPr>
              <a:t>obstáculos y dificultades</a:t>
            </a:r>
            <a:r>
              <a:rPr lang="es-ES" sz="1200" dirty="0"/>
              <a:t> que tendré que sortear en mi labor investigadora; la cucaracha subraya lo negativo de ciertas actividades científicas, como el uso de animales en experimentos; la hormiga, lo positivo: la </a:t>
            </a:r>
            <a:r>
              <a:rPr lang="es-ES" sz="1200" b="1" dirty="0">
                <a:solidFill>
                  <a:srgbClr val="0070C0"/>
                </a:solidFill>
              </a:rPr>
              <a:t>tenacidad de los investigadores</a:t>
            </a:r>
            <a:r>
              <a:rPr lang="es-ES" sz="1200" dirty="0"/>
              <a:t>; la profundidad del laboratorio, la infinidad de campos de investigación posibles; las alusiones a la </a:t>
            </a:r>
            <a:r>
              <a:rPr lang="es-ES" sz="1200" b="1" dirty="0">
                <a:solidFill>
                  <a:srgbClr val="0070C0"/>
                </a:solidFill>
              </a:rPr>
              <a:t>física y química</a:t>
            </a:r>
            <a:r>
              <a:rPr lang="es-ES" sz="1200" dirty="0"/>
              <a:t>, mis preferencias a estos estudios. </a:t>
            </a:r>
            <a:r>
              <a:rPr lang="es-ES" sz="1200" b="1" dirty="0">
                <a:solidFill>
                  <a:srgbClr val="FF0000"/>
                </a:solidFill>
              </a:rPr>
              <a:t>Para mí la ciencia es un sueño, por eso el científico flota.</a:t>
            </a:r>
          </a:p>
        </p:txBody>
      </p:sp>
    </p:spTree>
    <p:extLst>
      <p:ext uri="{BB962C8B-B14F-4D97-AF65-F5344CB8AC3E}">
        <p14:creationId xmlns:p14="http://schemas.microsoft.com/office/powerpoint/2010/main" val="38703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chep</Template>
  <TotalTime>16803</TotalTime>
  <Words>124</Words>
  <Application>Microsoft Office PowerPoint</Application>
  <PresentationFormat>Presentación en pantalla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7_Black</vt:lpstr>
      <vt:lpstr>Presentación de PowerPoint</vt:lpstr>
      <vt:lpstr>¡Yo quiero ser científico! (Alberto García Eguren)</vt:lpstr>
    </vt:vector>
  </TitlesOfParts>
  <Company>Universidad de Oviedo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Aceleradores de partículas:  el LHC</dc:title>
  <dc:creator>Santiago Folgueras</dc:creator>
  <cp:lastModifiedBy>jfernan</cp:lastModifiedBy>
  <cp:revision>246</cp:revision>
  <dcterms:created xsi:type="dcterms:W3CDTF">2010-11-13T11:55:04Z</dcterms:created>
  <dcterms:modified xsi:type="dcterms:W3CDTF">2014-05-28T11:37:26Z</dcterms:modified>
</cp:coreProperties>
</file>