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7" r:id="rId1"/>
  </p:sldMasterIdLst>
  <p:notesMasterIdLst>
    <p:notesMasterId r:id="rId4"/>
  </p:notesMasterIdLst>
  <p:handoutMasterIdLst>
    <p:handoutMasterId r:id="rId5"/>
  </p:handoutMasterIdLst>
  <p:sldIdLst>
    <p:sldId id="298" r:id="rId2"/>
    <p:sldId id="302" r:id="rId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53">
          <p15:clr>
            <a:srgbClr val="A4A3A4"/>
          </p15:clr>
        </p15:guide>
        <p15:guide id="2"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EEF9"/>
    <a:srgbClr val="FFFFFF"/>
    <a:srgbClr val="000000"/>
    <a:srgbClr val="FF3300"/>
    <a:srgbClr val="D9D9D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9712" autoAdjust="0"/>
  </p:normalViewPr>
  <p:slideViewPr>
    <p:cSldViewPr snapToGrid="0" snapToObjects="1">
      <p:cViewPr varScale="1">
        <p:scale>
          <a:sx n="110" d="100"/>
          <a:sy n="110" d="100"/>
        </p:scale>
        <p:origin x="114" y="720"/>
      </p:cViewPr>
      <p:guideLst>
        <p:guide orient="horz" pos="2153"/>
        <p:guide pos="2879"/>
      </p:guideLst>
    </p:cSldViewPr>
  </p:slideViewPr>
  <p:notesTextViewPr>
    <p:cViewPr>
      <p:scale>
        <a:sx n="100" d="100"/>
        <a:sy n="100" d="100"/>
      </p:scale>
      <p:origin x="0" y="0"/>
    </p:cViewPr>
  </p:notesTextViewPr>
  <p:sorterViewPr>
    <p:cViewPr>
      <p:scale>
        <a:sx n="100" d="100"/>
        <a:sy n="100" d="100"/>
      </p:scale>
      <p:origin x="0" y="4206"/>
    </p:cViewPr>
  </p:sorterViewPr>
  <p:notesViewPr>
    <p:cSldViewPr snapToGrid="0" snapToObjects="1">
      <p:cViewPr varScale="1">
        <p:scale>
          <a:sx n="67" d="100"/>
          <a:sy n="67" d="100"/>
        </p:scale>
        <p:origin x="-327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C30642-09DB-420B-9A33-D891DFB656C5}" type="datetimeFigureOut">
              <a:rPr lang="es-ES" smtClean="0"/>
              <a:t>28/05/2014</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96748D-C135-470D-83F6-BE04CA384C79}" type="slidenum">
              <a:rPr lang="es-ES" smtClean="0"/>
              <a:t>‹Nº›</a:t>
            </a:fld>
            <a:endParaRPr lang="es-ES"/>
          </a:p>
        </p:txBody>
      </p:sp>
    </p:spTree>
    <p:extLst>
      <p:ext uri="{BB962C8B-B14F-4D97-AF65-F5344CB8AC3E}">
        <p14:creationId xmlns:p14="http://schemas.microsoft.com/office/powerpoint/2010/main" val="1485113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746B403-E7B5-461E-9877-1D260D05A321}" type="datetimeFigureOut">
              <a:rPr lang="en-US"/>
              <a:pPr>
                <a:defRPr/>
              </a:pPr>
              <a:t>5/28/2014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noProof="0" smtClean="0"/>
              <a:t>Click to edit Master text styles</a:t>
            </a:r>
          </a:p>
          <a:p>
            <a:pPr lvl="1"/>
            <a:r>
              <a:rPr lang="es-ES_tradnl" noProof="0" smtClean="0"/>
              <a:t>Second level</a:t>
            </a:r>
          </a:p>
          <a:p>
            <a:pPr lvl="2"/>
            <a:r>
              <a:rPr lang="es-ES_tradnl" noProof="0" smtClean="0"/>
              <a:t>Third level</a:t>
            </a:r>
          </a:p>
          <a:p>
            <a:pPr lvl="3"/>
            <a:r>
              <a:rPr lang="es-ES_tradnl" noProof="0" smtClean="0"/>
              <a:t>Fourth level</a:t>
            </a:r>
          </a:p>
          <a:p>
            <a:pPr lvl="4"/>
            <a:r>
              <a:rPr lang="es-ES_tradnl"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8E278B9-427F-4245-BDDF-AB5D86BA8DC6}" type="slidenum">
              <a:rPr lang="en-US"/>
              <a:pPr>
                <a:defRPr/>
              </a:pPr>
              <a:t>‹Nº›</a:t>
            </a:fld>
            <a:endParaRPr lang="en-US"/>
          </a:p>
        </p:txBody>
      </p:sp>
    </p:spTree>
    <p:extLst>
      <p:ext uri="{BB962C8B-B14F-4D97-AF65-F5344CB8AC3E}">
        <p14:creationId xmlns:p14="http://schemas.microsoft.com/office/powerpoint/2010/main" val="83703341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A66C2E0-BDA7-4820-9E91-F4389D6AF2C6}" type="datetimeFigureOut">
              <a:rPr lang="en-US">
                <a:solidFill>
                  <a:prstClr val="white">
                    <a:tint val="75000"/>
                  </a:prstClr>
                </a:solidFill>
              </a:rPr>
              <a:pPr>
                <a:defRPr/>
              </a:pPr>
              <a:t>5/28/2014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CFEC313-50F4-4749-BCDC-0D0C3F977C8C}" type="slidenum">
              <a:rPr lang="en-US">
                <a:solidFill>
                  <a:prstClr val="white">
                    <a:tint val="75000"/>
                  </a:prstClr>
                </a:solidFill>
              </a:rPr>
              <a:pPr>
                <a:defRPr/>
              </a:pPr>
              <a:t>‹Nº›</a:t>
            </a:fld>
            <a:endParaRPr lang="en-US">
              <a:solidFill>
                <a:prstClr val="white">
                  <a:tint val="75000"/>
                </a:prstClr>
              </a:solidFill>
            </a:endParaRPr>
          </a:p>
        </p:txBody>
      </p:sp>
    </p:spTree>
    <p:extLst>
      <p:ext uri="{BB962C8B-B14F-4D97-AF65-F5344CB8AC3E}">
        <p14:creationId xmlns:p14="http://schemas.microsoft.com/office/powerpoint/2010/main" val="862827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C03EA8-BF1A-4D80-B5AD-8DE1F48F7212}" type="datetimeFigureOut">
              <a:rPr lang="en-US">
                <a:solidFill>
                  <a:prstClr val="white">
                    <a:tint val="75000"/>
                  </a:prstClr>
                </a:solidFill>
              </a:rPr>
              <a:pPr>
                <a:defRPr/>
              </a:pPr>
              <a:t>5/28/2014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86CBC9-91DC-4318-B37E-4D193CAC8A3B}" type="slidenum">
              <a:rPr lang="en-US">
                <a:solidFill>
                  <a:prstClr val="white">
                    <a:tint val="75000"/>
                  </a:prstClr>
                </a:solidFill>
              </a:rPr>
              <a:pPr>
                <a:defRPr/>
              </a:pPr>
              <a:t>‹Nº›</a:t>
            </a:fld>
            <a:endParaRPr lang="en-US">
              <a:solidFill>
                <a:prstClr val="white">
                  <a:tint val="75000"/>
                </a:prstClr>
              </a:solidFill>
            </a:endParaRPr>
          </a:p>
        </p:txBody>
      </p:sp>
    </p:spTree>
    <p:extLst>
      <p:ext uri="{BB962C8B-B14F-4D97-AF65-F5344CB8AC3E}">
        <p14:creationId xmlns:p14="http://schemas.microsoft.com/office/powerpoint/2010/main" val="1755096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C8D17A-B5A0-4157-948C-D39B9AF51EB0}" type="datetimeFigureOut">
              <a:rPr lang="en-US">
                <a:solidFill>
                  <a:prstClr val="white">
                    <a:tint val="75000"/>
                  </a:prstClr>
                </a:solidFill>
              </a:rPr>
              <a:pPr>
                <a:defRPr/>
              </a:pPr>
              <a:t>5/28/2014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2740EA4-41EE-4E0F-83B3-D5BF49D1B240}" type="slidenum">
              <a:rPr lang="en-US">
                <a:solidFill>
                  <a:prstClr val="white">
                    <a:tint val="75000"/>
                  </a:prstClr>
                </a:solidFill>
              </a:rPr>
              <a:pPr>
                <a:defRPr/>
              </a:pPr>
              <a:t>‹Nº›</a:t>
            </a:fld>
            <a:endParaRPr lang="en-US">
              <a:solidFill>
                <a:prstClr val="white">
                  <a:tint val="75000"/>
                </a:prstClr>
              </a:solidFill>
            </a:endParaRPr>
          </a:p>
        </p:txBody>
      </p:sp>
    </p:spTree>
    <p:extLst>
      <p:ext uri="{BB962C8B-B14F-4D97-AF65-F5344CB8AC3E}">
        <p14:creationId xmlns:p14="http://schemas.microsoft.com/office/powerpoint/2010/main" val="2758328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prstGeom prst="rect">
            <a:avLst/>
          </a:prstGeom>
        </p:spPr>
        <p:txBody>
          <a:bodyPr anchor="ctr">
            <a:normAutofit/>
          </a:bodyPr>
          <a:lstStyle>
            <a:lvl1pPr>
              <a:defRPr sz="5400">
                <a:solidFill>
                  <a:srgbClr val="FFFFFF"/>
                </a:solidFill>
                <a:effectLst>
                  <a:outerShdw blurRad="50800" dist="50800" dir="2700000" algn="tl" rotWithShape="0">
                    <a:srgbClr val="000000">
                      <a:alpha val="43137"/>
                    </a:srgbClr>
                  </a:outerShdw>
                  <a:reflection blurRad="6350" stA="55000" endA="300" endPos="45500" dir="5400000" sy="-100000" algn="bl" rotWithShape="0"/>
                </a:effectLst>
              </a:defRPr>
            </a:lvl1pPr>
          </a:lstStyle>
          <a:p>
            <a:r>
              <a:rPr lang="en-US" dirty="0" smtClean="0"/>
              <a:t>Click to edit Master title style</a:t>
            </a:r>
            <a:endParaRPr lang="en-US" dirty="0"/>
          </a:p>
        </p:txBody>
      </p:sp>
      <p:sp>
        <p:nvSpPr>
          <p:cNvPr id="7" name="Slide Number Placeholder 6"/>
          <p:cNvSpPr>
            <a:spLocks noGrp="1"/>
          </p:cNvSpPr>
          <p:nvPr>
            <p:ph type="sldNum" sz="quarter" idx="12"/>
          </p:nvPr>
        </p:nvSpPr>
        <p:spPr/>
        <p:txBody>
          <a:bodyPr/>
          <a:lstStyle/>
          <a:p>
            <a:fld id="{1AD93096-5B34-4342-9326-69289CEAE4C2}" type="slidenum">
              <a:rPr lang="en-US" smtClean="0">
                <a:solidFill>
                  <a:prstClr val="black">
                    <a:tint val="75000"/>
                  </a:prstClr>
                </a:solidFill>
              </a:rPr>
              <a:pPr/>
              <a:t>‹Nº›</a:t>
            </a:fld>
            <a:endParaRPr lang="en-US">
              <a:solidFill>
                <a:prstClr val="black">
                  <a:tint val="75000"/>
                </a:prstClr>
              </a:solidFill>
            </a:endParaRPr>
          </a:p>
        </p:txBody>
      </p:sp>
      <p:sp>
        <p:nvSpPr>
          <p:cNvPr id="5" name="Content Placeholder 3"/>
          <p:cNvSpPr>
            <a:spLocks noGrp="1"/>
          </p:cNvSpPr>
          <p:nvPr>
            <p:ph sz="half" idx="2"/>
          </p:nvPr>
        </p:nvSpPr>
        <p:spPr>
          <a:xfrm>
            <a:off x="457204" y="1143000"/>
            <a:ext cx="8236745" cy="5334000"/>
          </a:xfrm>
        </p:spPr>
        <p:txBody>
          <a:bodyPr/>
          <a:lstStyle>
            <a:lvl1pPr>
              <a:defRPr sz="2800">
                <a:solidFill>
                  <a:srgbClr val="FFFFFF"/>
                </a:solidFill>
              </a:defRPr>
            </a:lvl1pPr>
            <a:lvl2pPr>
              <a:defRPr sz="2400">
                <a:solidFill>
                  <a:srgbClr val="00CCFF"/>
                </a:solidFill>
              </a:defRPr>
            </a:lvl2pPr>
            <a:lvl3pPr>
              <a:defRPr sz="2000">
                <a:solidFill>
                  <a:schemeClr val="bg1"/>
                </a:solidFill>
              </a:defRPr>
            </a:lvl3pPr>
            <a:lvl4pPr>
              <a:defRPr sz="1800">
                <a:solidFill>
                  <a:srgbClr val="00CCFF"/>
                </a:solidFill>
              </a:defRPr>
            </a:lvl4pPr>
            <a:lvl5pPr>
              <a:defRPr sz="1800">
                <a:solidFill>
                  <a:srgbClr val="FF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6674510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hasCustomPrompt="1"/>
          </p:nvPr>
        </p:nvSpPr>
        <p:spPr/>
        <p:txBody>
          <a:bodyPr/>
          <a:lstStyle>
            <a:lvl1pPr marL="342900" indent="-342900">
              <a:buFont typeface="Calibri" panose="020F0502020204030204" pitchFamily="34" charset="0"/>
              <a:buChar char="□"/>
              <a:defRPr/>
            </a:lvl1pPr>
            <a:lvl2pPr marL="742950" indent="-285750">
              <a:buFont typeface="Wingdings" panose="05000000000000000000" pitchFamily="2" charset="2"/>
              <a:buChar char="§"/>
              <a:defRPr/>
            </a:lvl2pPr>
            <a:lvl3pPr marL="1143000" indent="-228600">
              <a:buFont typeface="Courier New" panose="02070309020205020404" pitchFamily="49" charset="0"/>
              <a:buChar char="o"/>
              <a:defRPr/>
            </a:lvl3pPr>
          </a:lstStyle>
          <a:p>
            <a:pPr lvl="0"/>
            <a:r>
              <a:rPr lang="es-ES_tradnl" dirty="0" err="1" smtClean="0"/>
              <a:t>Click</a:t>
            </a:r>
            <a:r>
              <a:rPr lang="es-ES_tradnl" dirty="0" smtClean="0"/>
              <a:t> to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r>
              <a:rPr lang="es-ES_tradnl" dirty="0" smtClean="0"/>
              <a:t> d</a:t>
            </a:r>
          </a:p>
          <a:p>
            <a:pPr lvl="2"/>
            <a:r>
              <a:rPr lang="es-ES_tradnl" dirty="0" err="1" smtClean="0"/>
              <a:t>Third</a:t>
            </a:r>
            <a:r>
              <a:rPr lang="es-ES_tradnl" dirty="0" smtClean="0"/>
              <a:t> </a:t>
            </a:r>
            <a:r>
              <a:rPr lang="es-ES_tradnl" dirty="0" err="1" smtClean="0"/>
              <a:t>level</a:t>
            </a:r>
            <a:r>
              <a:rPr lang="es-ES_tradnl" dirty="0" smtClean="0"/>
              <a:t> d</a:t>
            </a:r>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sp>
        <p:nvSpPr>
          <p:cNvPr id="4" name="Date Placeholder 3"/>
          <p:cNvSpPr>
            <a:spLocks noGrp="1"/>
          </p:cNvSpPr>
          <p:nvPr>
            <p:ph type="dt" sz="half" idx="10"/>
          </p:nvPr>
        </p:nvSpPr>
        <p:spPr/>
        <p:txBody>
          <a:bodyPr/>
          <a:lstStyle>
            <a:lvl1pPr>
              <a:defRPr/>
            </a:lvl1pPr>
          </a:lstStyle>
          <a:p>
            <a:pPr>
              <a:defRPr/>
            </a:pPr>
            <a:fld id="{6C5DC5B2-B045-47E0-9653-09A03BFC2CCC}" type="datetimeFigureOut">
              <a:rPr lang="en-US">
                <a:solidFill>
                  <a:prstClr val="white">
                    <a:tint val="75000"/>
                  </a:prstClr>
                </a:solidFill>
              </a:rPr>
              <a:pPr>
                <a:defRPr/>
              </a:pPr>
              <a:t>5/28/2014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DD5E730-21C7-47F5-B7AB-550424A5E6E7}" type="slidenum">
              <a:rPr lang="en-US">
                <a:solidFill>
                  <a:prstClr val="white">
                    <a:tint val="75000"/>
                  </a:prstClr>
                </a:solidFill>
              </a:rPr>
              <a:pPr>
                <a:defRPr/>
              </a:pPr>
              <a:t>‹Nº›</a:t>
            </a:fld>
            <a:endParaRPr lang="en-US">
              <a:solidFill>
                <a:prstClr val="white">
                  <a:tint val="75000"/>
                </a:prstClr>
              </a:solidFill>
            </a:endParaRPr>
          </a:p>
        </p:txBody>
      </p:sp>
    </p:spTree>
    <p:extLst>
      <p:ext uri="{BB962C8B-B14F-4D97-AF65-F5344CB8AC3E}">
        <p14:creationId xmlns:p14="http://schemas.microsoft.com/office/powerpoint/2010/main" val="1143304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2E5F59-1A1D-47E4-870A-D02D48C86610}" type="datetimeFigureOut">
              <a:rPr lang="en-US">
                <a:solidFill>
                  <a:prstClr val="white">
                    <a:tint val="75000"/>
                  </a:prstClr>
                </a:solidFill>
              </a:rPr>
              <a:pPr>
                <a:defRPr/>
              </a:pPr>
              <a:t>5/28/2014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54C8922-D6C3-4DC3-86FB-EF8A3F156CC6}" type="slidenum">
              <a:rPr lang="en-US">
                <a:solidFill>
                  <a:prstClr val="white">
                    <a:tint val="75000"/>
                  </a:prstClr>
                </a:solidFill>
              </a:rPr>
              <a:pPr>
                <a:defRPr/>
              </a:pPr>
              <a:t>‹Nº›</a:t>
            </a:fld>
            <a:endParaRPr lang="en-US">
              <a:solidFill>
                <a:prstClr val="white">
                  <a:tint val="75000"/>
                </a:prstClr>
              </a:solidFill>
            </a:endParaRPr>
          </a:p>
        </p:txBody>
      </p:sp>
    </p:spTree>
    <p:extLst>
      <p:ext uri="{BB962C8B-B14F-4D97-AF65-F5344CB8AC3E}">
        <p14:creationId xmlns:p14="http://schemas.microsoft.com/office/powerpoint/2010/main" val="1734214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C223D44-FCD0-4499-8157-DA6AA7E06EBC}" type="datetimeFigureOut">
              <a:rPr lang="en-US">
                <a:solidFill>
                  <a:prstClr val="white">
                    <a:tint val="75000"/>
                  </a:prstClr>
                </a:solidFill>
              </a:rPr>
              <a:pPr>
                <a:defRPr/>
              </a:pPr>
              <a:t>5/28/2014</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F8CCDE4-CE01-4FE1-BDF9-AF979AF99514}" type="slidenum">
              <a:rPr lang="en-US">
                <a:solidFill>
                  <a:prstClr val="white">
                    <a:tint val="75000"/>
                  </a:prstClr>
                </a:solidFill>
              </a:rPr>
              <a:pPr>
                <a:defRPr/>
              </a:pPr>
              <a:t>‹Nº›</a:t>
            </a:fld>
            <a:endParaRPr lang="en-US">
              <a:solidFill>
                <a:prstClr val="white">
                  <a:tint val="75000"/>
                </a:prstClr>
              </a:solidFill>
            </a:endParaRPr>
          </a:p>
        </p:txBody>
      </p:sp>
    </p:spTree>
    <p:extLst>
      <p:ext uri="{BB962C8B-B14F-4D97-AF65-F5344CB8AC3E}">
        <p14:creationId xmlns:p14="http://schemas.microsoft.com/office/powerpoint/2010/main" val="3095906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1DD68B0-858F-45CC-97EE-E3A837762CD8}" type="datetimeFigureOut">
              <a:rPr lang="en-US">
                <a:solidFill>
                  <a:prstClr val="white">
                    <a:tint val="75000"/>
                  </a:prstClr>
                </a:solidFill>
              </a:rPr>
              <a:pPr>
                <a:defRPr/>
              </a:pPr>
              <a:t>5/28/2014</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04CAD03-7562-47C7-BC40-C75E14F8CDFF}" type="slidenum">
              <a:rPr lang="en-US">
                <a:solidFill>
                  <a:prstClr val="white">
                    <a:tint val="75000"/>
                  </a:prstClr>
                </a:solidFill>
              </a:rPr>
              <a:pPr>
                <a:defRPr/>
              </a:pPr>
              <a:t>‹Nº›</a:t>
            </a:fld>
            <a:endParaRPr lang="en-US">
              <a:solidFill>
                <a:prstClr val="white">
                  <a:tint val="75000"/>
                </a:prstClr>
              </a:solidFill>
            </a:endParaRPr>
          </a:p>
        </p:txBody>
      </p:sp>
    </p:spTree>
    <p:extLst>
      <p:ext uri="{BB962C8B-B14F-4D97-AF65-F5344CB8AC3E}">
        <p14:creationId xmlns:p14="http://schemas.microsoft.com/office/powerpoint/2010/main" val="79288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9D48EB6-3856-43DA-8DC1-5CA449338D06}" type="datetimeFigureOut">
              <a:rPr lang="en-US">
                <a:solidFill>
                  <a:prstClr val="white">
                    <a:tint val="75000"/>
                  </a:prstClr>
                </a:solidFill>
              </a:rPr>
              <a:pPr>
                <a:defRPr/>
              </a:pPr>
              <a:t>5/28/2014</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31EC6CF-C81E-4950-82AD-D742067503E1}" type="slidenum">
              <a:rPr lang="en-US">
                <a:solidFill>
                  <a:prstClr val="white">
                    <a:tint val="75000"/>
                  </a:prstClr>
                </a:solidFill>
              </a:rPr>
              <a:pPr>
                <a:defRPr/>
              </a:pPr>
              <a:t>‹Nº›</a:t>
            </a:fld>
            <a:endParaRPr lang="en-US">
              <a:solidFill>
                <a:prstClr val="white">
                  <a:tint val="75000"/>
                </a:prstClr>
              </a:solidFill>
            </a:endParaRPr>
          </a:p>
        </p:txBody>
      </p:sp>
    </p:spTree>
    <p:extLst>
      <p:ext uri="{BB962C8B-B14F-4D97-AF65-F5344CB8AC3E}">
        <p14:creationId xmlns:p14="http://schemas.microsoft.com/office/powerpoint/2010/main" val="4160790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B0D6B82-E787-4BF0-B79C-CD93F48BBAE9}" type="datetimeFigureOut">
              <a:rPr lang="en-US">
                <a:solidFill>
                  <a:prstClr val="white">
                    <a:tint val="75000"/>
                  </a:prstClr>
                </a:solidFill>
              </a:rPr>
              <a:pPr>
                <a:defRPr/>
              </a:pPr>
              <a:t>5/28/2014</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92AA709-F352-4A5C-9EC0-F5601E81BD14}" type="slidenum">
              <a:rPr lang="en-US">
                <a:solidFill>
                  <a:prstClr val="white">
                    <a:tint val="75000"/>
                  </a:prstClr>
                </a:solidFill>
              </a:rPr>
              <a:pPr>
                <a:defRPr/>
              </a:pPr>
              <a:t>‹Nº›</a:t>
            </a:fld>
            <a:endParaRPr lang="en-US">
              <a:solidFill>
                <a:prstClr val="white">
                  <a:tint val="75000"/>
                </a:prstClr>
              </a:solidFill>
            </a:endParaRPr>
          </a:p>
        </p:txBody>
      </p:sp>
    </p:spTree>
    <p:extLst>
      <p:ext uri="{BB962C8B-B14F-4D97-AF65-F5344CB8AC3E}">
        <p14:creationId xmlns:p14="http://schemas.microsoft.com/office/powerpoint/2010/main" val="1050642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DA7F9DD-0AD1-4E1E-8111-CE2ACA0B4457}" type="datetimeFigureOut">
              <a:rPr lang="en-US">
                <a:solidFill>
                  <a:prstClr val="white">
                    <a:tint val="75000"/>
                  </a:prstClr>
                </a:solidFill>
              </a:rPr>
              <a:pPr>
                <a:defRPr/>
              </a:pPr>
              <a:t>5/28/2014</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F53C200-C673-401E-8761-136B5E0C197B}" type="slidenum">
              <a:rPr lang="en-US">
                <a:solidFill>
                  <a:prstClr val="white">
                    <a:tint val="75000"/>
                  </a:prstClr>
                </a:solidFill>
              </a:rPr>
              <a:pPr>
                <a:defRPr/>
              </a:pPr>
              <a:t>‹Nº›</a:t>
            </a:fld>
            <a:endParaRPr lang="en-US">
              <a:solidFill>
                <a:prstClr val="white">
                  <a:tint val="75000"/>
                </a:prstClr>
              </a:solidFill>
            </a:endParaRPr>
          </a:p>
        </p:txBody>
      </p:sp>
    </p:spTree>
    <p:extLst>
      <p:ext uri="{BB962C8B-B14F-4D97-AF65-F5344CB8AC3E}">
        <p14:creationId xmlns:p14="http://schemas.microsoft.com/office/powerpoint/2010/main" val="523535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63F66F-6864-4621-A053-25A4EAE105F4}" type="datetimeFigureOut">
              <a:rPr lang="en-US">
                <a:solidFill>
                  <a:prstClr val="white">
                    <a:tint val="75000"/>
                  </a:prstClr>
                </a:solidFill>
              </a:rPr>
              <a:pPr>
                <a:defRPr/>
              </a:pPr>
              <a:t>5/28/2014</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DCC0194-BBAD-4A36-9066-AD85F050BFC8}" type="slidenum">
              <a:rPr lang="en-US">
                <a:solidFill>
                  <a:prstClr val="white">
                    <a:tint val="75000"/>
                  </a:prstClr>
                </a:solidFill>
              </a:rPr>
              <a:pPr>
                <a:defRPr/>
              </a:pPr>
              <a:t>‹Nº›</a:t>
            </a:fld>
            <a:endParaRPr lang="en-US">
              <a:solidFill>
                <a:prstClr val="white">
                  <a:tint val="75000"/>
                </a:prstClr>
              </a:solidFill>
            </a:endParaRPr>
          </a:p>
        </p:txBody>
      </p:sp>
    </p:spTree>
    <p:extLst>
      <p:ext uri="{BB962C8B-B14F-4D97-AF65-F5344CB8AC3E}">
        <p14:creationId xmlns:p14="http://schemas.microsoft.com/office/powerpoint/2010/main" val="2065796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Click to edit Master title style</a:t>
            </a:r>
            <a:endParaRPr lang="en-US" smtClean="0"/>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7B33811-0C02-4DDB-91CA-D47977329B89}" type="datetimeFigureOut">
              <a:rPr lang="en-US">
                <a:solidFill>
                  <a:prstClr val="white">
                    <a:tint val="75000"/>
                  </a:prstClr>
                </a:solidFill>
              </a:rPr>
              <a:pPr>
                <a:defRPr/>
              </a:pPr>
              <a:t>5/28/2014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6280CEE-ED74-4785-AB96-23581B06A589}" type="slidenum">
              <a:rPr lang="en-US">
                <a:solidFill>
                  <a:prstClr val="white">
                    <a:tint val="75000"/>
                  </a:prstClr>
                </a:solidFill>
              </a:rPr>
              <a:pPr>
                <a:defRPr/>
              </a:pPr>
              <a:t>‹Nº›</a:t>
            </a:fld>
            <a:endParaRPr lang="en-US">
              <a:solidFill>
                <a:prstClr val="white">
                  <a:tint val="75000"/>
                </a:prstClr>
              </a:solidFill>
            </a:endParaRPr>
          </a:p>
        </p:txBody>
      </p:sp>
    </p:spTree>
    <p:extLst>
      <p:ext uri="{BB962C8B-B14F-4D97-AF65-F5344CB8AC3E}">
        <p14:creationId xmlns:p14="http://schemas.microsoft.com/office/powerpoint/2010/main" val="777375474"/>
      </p:ext>
    </p:extLst>
  </p:cSld>
  <p:clrMap bg1="dk1" tx1="lt1" bg2="dk2" tx2="lt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l="58183" t="12725" r="6878" b="56538"/>
          <a:stretch/>
        </p:blipFill>
        <p:spPr>
          <a:xfrm>
            <a:off x="457211" y="4331401"/>
            <a:ext cx="8190400" cy="2400325"/>
          </a:xfrm>
          <a:prstGeom prst="rect">
            <a:avLst/>
          </a:prstGeom>
        </p:spPr>
      </p:pic>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7211" y="1304"/>
            <a:ext cx="8208000" cy="4330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6077203" y="6016134"/>
            <a:ext cx="1676303" cy="646331"/>
          </a:xfrm>
          <a:prstGeom prst="rect">
            <a:avLst/>
          </a:prstGeom>
          <a:noFill/>
        </p:spPr>
        <p:txBody>
          <a:bodyPr wrap="square" rtlCol="0">
            <a:spAutoFit/>
          </a:bodyPr>
          <a:lstStyle/>
          <a:p>
            <a:pPr algn="ctr"/>
            <a:r>
              <a:rPr lang="es-ES" dirty="0" smtClean="0">
                <a:solidFill>
                  <a:srgbClr val="FF0000"/>
                </a:solidFill>
              </a:rPr>
              <a:t>Sonia, David y Carlos</a:t>
            </a:r>
            <a:endParaRPr lang="es-ES" b="1" dirty="0">
              <a:solidFill>
                <a:srgbClr val="FF0000"/>
              </a:solidFill>
              <a:latin typeface="+mn-lt"/>
            </a:endParaRPr>
          </a:p>
        </p:txBody>
      </p:sp>
      <p:sp>
        <p:nvSpPr>
          <p:cNvPr id="4" name="3 Rectángulo redondeado"/>
          <p:cNvSpPr/>
          <p:nvPr/>
        </p:nvSpPr>
        <p:spPr>
          <a:xfrm>
            <a:off x="6077203" y="4413069"/>
            <a:ext cx="1676303" cy="2318657"/>
          </a:xfrm>
          <a:prstGeom prst="roundRect">
            <a:avLst>
              <a:gd name="adj" fmla="val 9524"/>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05083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8060" y="9350"/>
            <a:ext cx="8753302" cy="1288474"/>
          </a:xfrm>
        </p:spPr>
        <p:txBody>
          <a:bodyPr/>
          <a:lstStyle/>
          <a:p>
            <a:r>
              <a:rPr lang="es-ES" sz="2800" dirty="0" smtClean="0"/>
              <a:t> </a:t>
            </a:r>
            <a:r>
              <a:rPr lang="es-ES" sz="2800" b="1" dirty="0"/>
              <a:t>UN EXPERIMENTO QUE AYUDARÁ A SALVAR MUCHÍSIMAS VIDAS… QUIZÁS LA MÍA… O LA TUYA. </a:t>
            </a:r>
            <a:r>
              <a:rPr lang="es-ES" sz="2800" dirty="0"/>
              <a:t/>
            </a:r>
            <a:br>
              <a:rPr lang="es-ES" sz="2800" dirty="0"/>
            </a:br>
            <a:r>
              <a:rPr lang="es-ES" sz="2800" b="1" dirty="0"/>
              <a:t>¡GRACIAS POR ADELANTADO, SEÑORES DEL CERN</a:t>
            </a:r>
            <a:r>
              <a:rPr lang="es-ES" sz="2800" b="1" dirty="0" smtClean="0"/>
              <a:t>!</a:t>
            </a:r>
            <a:endParaRPr lang="es-ES" sz="2800" dirty="0">
              <a:solidFill>
                <a:srgbClr val="FFC000"/>
              </a:solidFill>
            </a:endParaRPr>
          </a:p>
        </p:txBody>
      </p:sp>
      <p:sp>
        <p:nvSpPr>
          <p:cNvPr id="15" name="14 Marcador de contenido"/>
          <p:cNvSpPr>
            <a:spLocks noGrp="1"/>
          </p:cNvSpPr>
          <p:nvPr>
            <p:ph idx="1"/>
          </p:nvPr>
        </p:nvSpPr>
        <p:spPr>
          <a:xfrm>
            <a:off x="268060" y="1297824"/>
            <a:ext cx="8370843" cy="3368287"/>
          </a:xfrm>
        </p:spPr>
        <p:txBody>
          <a:bodyPr>
            <a:noAutofit/>
          </a:bodyPr>
          <a:lstStyle/>
          <a:p>
            <a:pPr algn="just"/>
            <a:r>
              <a:rPr lang="es-ES" sz="1100" b="1" dirty="0" smtClean="0"/>
              <a:t>IIIIIIIIIIIIIIIIIIIIIIIIIIIIIIIIIIIIIIIIIIIIIIIIIIIIIIIIIIIIIIIIIIIIIIIIIIIIIIIIIIIIIIIIIIIIIIIIIIIIIIIIIIIIIIIIIIIIIIIIIIIIIIIIIIIIIIIIIIIIIIIIIIIIIIIIIIIIIIIIIIIIIIIIIIIIIIIIIIIIIIIIIIIIIIIIIIIIIIIIIIIIIIIIIII…</a:t>
            </a:r>
            <a:endParaRPr lang="es-ES" sz="1100" b="1" dirty="0"/>
          </a:p>
          <a:p>
            <a:pPr algn="just"/>
            <a:r>
              <a:rPr lang="es-ES" sz="1100" dirty="0">
                <a:solidFill>
                  <a:srgbClr val="FF0000"/>
                </a:solidFill>
              </a:rPr>
              <a:t>Cada palito es un recuerdo de las mujeres que nos han precedido a cada uno de nosotros</a:t>
            </a:r>
            <a:r>
              <a:rPr lang="es-ES" sz="1100" b="1" dirty="0"/>
              <a:t>, a los de este equipo, y a usted también, en este camino de la vida, hasta llegar a nuestra abuela y a nuestra madre y a nosotros o a usted. Cada una de esas señoras superó mil obstáculos –peligros, guerras, pestes y enfermedades, etc.- y logró dejarnos un mensaje de lucha y de optimismo. Y muchas de ellas, seguro, después de dejarnos su legado, se fueron por esa enfermedad horrible que nos priva de la vida (y que demuestra la vanidad de las cosas mundanas, como dice nuestro profesor de Lengua), que es el cáncer.</a:t>
            </a:r>
          </a:p>
          <a:p>
            <a:pPr algn="just"/>
            <a:r>
              <a:rPr lang="es-ES" sz="1100" b="1" dirty="0"/>
              <a:t>En nuestro equipo tenemos aficiones muy variadas. Nos gusta estar con los amigos, los deportes más diferentes, el baile, los animales, cantar, la música tradicional, la clásica, la moderna, y tantas cosas… Y nos gustan… ¡los científicos! No, no somos bichos raros. Todo lo contrario. Como todos, admiramos a las personas que tienen una vocación, que son especiales y brillan, porque saben cuál es su papel en la vida, y que saben que pondrán su grano de arena para hacer que en ese campo, sea el que sea, harán un mundo mejor. A nosotros nos gustaría llegar a ser como ellos. Y queremos llegar a ser como ellos.</a:t>
            </a:r>
          </a:p>
          <a:p>
            <a:pPr algn="just"/>
            <a:r>
              <a:rPr lang="es-ES" sz="1100" b="1" dirty="0"/>
              <a:t>Por eso nosotros admiramos a estos señores del CERN que, en estos días, justo cuando se cumple el 60 cumpleaños de esta Institución del mundo, están ultimando entre todos, con las aportaciones más diversas de la ciencia, un nuevo aparato que, como ha dicho el Director Científico del laboratorio a mediados de este mes de enero de 2014, permitirá detectar los tumores de mama aunque sean ¡tres o cuatro veces más pequeños que los que se pueden descubrir en la actualidad! ¡Tres o cuatro veces más pequeños! ¡Multiplicar la vida por tres o cuatro!</a:t>
            </a:r>
          </a:p>
          <a:p>
            <a:pPr algn="just"/>
            <a:r>
              <a:rPr lang="es-ES" sz="1100" b="1" dirty="0"/>
              <a:t>Y aún más: el aparato, que va a combinar ultrasonidos de alta velocidad con la Tomografía por Emisión de Positrones, podrá estar disponible para todos pronto, quizás incluso antes de… ¡un año! Bueno, pronto… Un año puede ser mucho tiempo para algunas personas que están en este trance. Pero estamos tranquilos. Sabemos que estos investigadores del CERN están ahí, trabajando y luchando, poniendo su imaginación y su vida para que el aparato, que está ya en la fase final de prueba con seres humanos, salga pronto de los experimentos a la práctica diaria para acabar con tanto sufrimiento.</a:t>
            </a:r>
          </a:p>
          <a:p>
            <a:pPr algn="just"/>
            <a:r>
              <a:rPr lang="es-ES" sz="1100" b="1" dirty="0"/>
              <a:t>Y estamos emocionados. Al encontrarse más pequeños, los tratamientos serán mucho más especializados, incluso podría llegar a erradicarse para siempre esta odiosa enfermedad, y no sólo en las mamas, sino también en cualquier otra parte del organismo humano.</a:t>
            </a:r>
          </a:p>
          <a:p>
            <a:pPr algn="just"/>
            <a:r>
              <a:rPr lang="es-ES" sz="1100" b="1" dirty="0"/>
              <a:t>Además los tratamientos podrán ser muchísimo más localizados sobre los propios tumores, con lo que no se afectará tanto como hoy a la calidad de vida de los pacientes. E incluso se podrán curar tumores no operables hoy.</a:t>
            </a:r>
          </a:p>
          <a:p>
            <a:pPr algn="just"/>
            <a:r>
              <a:rPr lang="es-ES" sz="1100" b="1" dirty="0"/>
              <a:t>Todos estaremos más tranquilos: los investigadores, los médicos y los enfermeros, los familiares, y sobre todo los pacientes, que tendrán, que tendremos, muchas, muchísimas más posibilidades de supervivencia.</a:t>
            </a:r>
          </a:p>
          <a:p>
            <a:pPr algn="just"/>
            <a:r>
              <a:rPr lang="es-ES" sz="1100" b="1" dirty="0"/>
              <a:t>A saber todo lo que pueden hacer la ciencia y estos señores ¡Todo!</a:t>
            </a:r>
          </a:p>
          <a:p>
            <a:pPr algn="just"/>
            <a:r>
              <a:rPr lang="es-ES" sz="1100" b="1" dirty="0"/>
              <a:t>Por ello, y en nombre de los palitos siguientes y muchos más, les damos las gracias.</a:t>
            </a:r>
          </a:p>
          <a:p>
            <a:pPr algn="just"/>
            <a:r>
              <a:rPr lang="es-ES" sz="1100" b="1" dirty="0" smtClean="0"/>
              <a:t>IIIIIIIIIIIIIIIIIIIIIIIIIIIIIIIIIIIIIIIIIIIIIIIIIIIIIIIIIIIIIIIIIIIIIIIIIIIIIIIIIIIIIIIIIIIIIIIIIIIIIIIIIIIIIIIIIIIIIIIIIIIIIIIIIIIIIIIIIIIIIIIIIIIIIIIIIIIIIIIIIIIIIIIIIIIIIIIIIIIIIIIIIIIIIIIIIIIIIIIIIIIIIIIIII</a:t>
            </a:r>
            <a:r>
              <a:rPr lang="es-ES" sz="1100" b="1" dirty="0"/>
              <a:t>…</a:t>
            </a:r>
            <a:endParaRPr lang="es-ES" sz="1100" b="1" dirty="0">
              <a:solidFill>
                <a:srgbClr val="FF0000"/>
              </a:solidFill>
            </a:endParaRPr>
          </a:p>
        </p:txBody>
      </p:sp>
    </p:spTree>
    <p:extLst>
      <p:ext uri="{BB962C8B-B14F-4D97-AF65-F5344CB8AC3E}">
        <p14:creationId xmlns:p14="http://schemas.microsoft.com/office/powerpoint/2010/main" val="3870314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7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chep</Template>
  <TotalTime>17122</TotalTime>
  <Words>667</Words>
  <Application>Microsoft Office PowerPoint</Application>
  <PresentationFormat>Presentación en pantalla (4:3)</PresentationFormat>
  <Paragraphs>13</Paragraphs>
  <Slides>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vt:i4>
      </vt:variant>
    </vt:vector>
  </HeadingPairs>
  <TitlesOfParts>
    <vt:vector size="7" baseType="lpstr">
      <vt:lpstr>Arial</vt:lpstr>
      <vt:lpstr>Calibri</vt:lpstr>
      <vt:lpstr>Courier New</vt:lpstr>
      <vt:lpstr>Wingdings</vt:lpstr>
      <vt:lpstr>7_Black</vt:lpstr>
      <vt:lpstr>Presentación de PowerPoint</vt:lpstr>
      <vt:lpstr> UN EXPERIMENTO QUE AYUDARÁ A SALVAR MUCHÍSIMAS VIDAS… QUIZÁS LA MÍA… O LA TUYA.  ¡GRACIAS POR ADELANTADO, SEÑORES DEL CERN!</vt:lpstr>
    </vt:vector>
  </TitlesOfParts>
  <Company>Universidad de Oviedo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Aceleradores de partículas:  el LHC</dc:title>
  <dc:creator>Santiago Folgueras</dc:creator>
  <cp:lastModifiedBy>jfernan</cp:lastModifiedBy>
  <cp:revision>250</cp:revision>
  <dcterms:created xsi:type="dcterms:W3CDTF">2010-11-13T11:55:04Z</dcterms:created>
  <dcterms:modified xsi:type="dcterms:W3CDTF">2014-05-28T16:56:13Z</dcterms:modified>
</cp:coreProperties>
</file>