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x="4610100" cy="3460750"/>
  <p:notesSz cx="4610100" cy="34607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45757" y="1072832"/>
            <a:ext cx="3918585" cy="7267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91515" y="1938020"/>
            <a:ext cx="3227070" cy="8651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dirty="0" spc="-10"/>
              <a:t>Page</a:t>
            </a:r>
            <a:r>
              <a:rPr dirty="0" spc="-35"/>
              <a:t> </a:t>
            </a:r>
            <a:fld id="{81D60167-4931-47E6-BA6A-407CBD079E47}" type="slidenum">
              <a:rPr dirty="0" spc="-5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dirty="0" spc="-10"/>
              <a:t>Page</a:t>
            </a:r>
            <a:r>
              <a:rPr dirty="0" spc="-35"/>
              <a:t> </a:t>
            </a:r>
            <a:fld id="{81D60167-4931-47E6-BA6A-407CBD079E47}" type="slidenum">
              <a:rPr dirty="0" spc="-5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230505" y="795972"/>
            <a:ext cx="2005393" cy="2284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2374201" y="795972"/>
            <a:ext cx="2005393" cy="2284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dirty="0" spc="-10"/>
              <a:t>Page</a:t>
            </a:r>
            <a:r>
              <a:rPr dirty="0" spc="-35"/>
              <a:t> </a:t>
            </a:r>
            <a:fld id="{81D60167-4931-47E6-BA6A-407CBD079E47}" type="slidenum">
              <a:rPr dirty="0" spc="-5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dirty="0" spc="-10"/>
              <a:t>Page</a:t>
            </a:r>
            <a:r>
              <a:rPr dirty="0" spc="-35"/>
              <a:t> </a:t>
            </a:r>
            <a:fld id="{81D60167-4931-47E6-BA6A-407CBD079E47}" type="slidenum">
              <a:rPr dirty="0" spc="-5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dirty="0" spc="-10"/>
              <a:t>Page</a:t>
            </a:r>
            <a:r>
              <a:rPr dirty="0" spc="-35"/>
              <a:t> </a:t>
            </a:r>
            <a:fld id="{81D60167-4931-47E6-BA6A-407CBD079E47}" type="slidenum">
              <a:rPr dirty="0" spc="-5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4608195" cy="137795"/>
          </a:xfrm>
          <a:custGeom>
            <a:avLst/>
            <a:gdLst/>
            <a:ahLst/>
            <a:cxnLst/>
            <a:rect l="l" t="t" r="r" b="b"/>
            <a:pathLst>
              <a:path w="4608195" h="137795">
                <a:moveTo>
                  <a:pt x="0" y="137464"/>
                </a:moveTo>
                <a:lnTo>
                  <a:pt x="4608004" y="137464"/>
                </a:lnTo>
                <a:lnTo>
                  <a:pt x="4608004" y="0"/>
                </a:lnTo>
                <a:lnTo>
                  <a:pt x="0" y="0"/>
                </a:lnTo>
                <a:lnTo>
                  <a:pt x="0" y="137464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0" y="137452"/>
            <a:ext cx="4608195" cy="38100"/>
          </a:xfrm>
          <a:custGeom>
            <a:avLst/>
            <a:gdLst/>
            <a:ahLst/>
            <a:cxnLst/>
            <a:rect l="l" t="t" r="r" b="b"/>
            <a:pathLst>
              <a:path w="4608195" h="38100">
                <a:moveTo>
                  <a:pt x="0" y="37960"/>
                </a:moveTo>
                <a:lnTo>
                  <a:pt x="4608004" y="37960"/>
                </a:lnTo>
                <a:lnTo>
                  <a:pt x="4608004" y="0"/>
                </a:lnTo>
                <a:lnTo>
                  <a:pt x="0" y="0"/>
                </a:lnTo>
                <a:lnTo>
                  <a:pt x="0" y="3796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9860" y="235226"/>
            <a:ext cx="3308350" cy="2444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5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12610" y="1338968"/>
            <a:ext cx="1896110" cy="1200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1567434" y="3218497"/>
            <a:ext cx="1475232" cy="1730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230505" y="3218497"/>
            <a:ext cx="1060323" cy="1730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95300" y="3345787"/>
            <a:ext cx="271780" cy="1041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dirty="0" spc="-10"/>
              <a:t>Page</a:t>
            </a:r>
            <a:r>
              <a:rPr dirty="0" spc="-35"/>
              <a:t> </a:t>
            </a:r>
            <a:fld id="{81D60167-4931-47E6-BA6A-407CBD079E47}" type="slidenum">
              <a:rPr dirty="0" spc="-5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mailto:cms-phys-conveners-MUO@cern.ch" TargetMode="Externa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474894" y="96065"/>
            <a:ext cx="767768" cy="7686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73963" y="1334030"/>
            <a:ext cx="3310890" cy="471805"/>
          </a:xfrm>
          <a:prstGeom prst="rect"/>
        </p:spPr>
        <p:txBody>
          <a:bodyPr wrap="square" lIns="0" tIns="2540" rIns="0" bIns="0" rtlCol="0" vert="horz">
            <a:spAutoFit/>
          </a:bodyPr>
          <a:lstStyle/>
          <a:p>
            <a:pPr marL="1386840" marR="5080" indent="-1374775">
              <a:lnSpc>
                <a:spcPct val="106700"/>
              </a:lnSpc>
              <a:spcBef>
                <a:spcPts val="20"/>
              </a:spcBef>
            </a:pPr>
            <a:r>
              <a:rPr dirty="0" sz="1400" spc="20"/>
              <a:t>Muon </a:t>
            </a:r>
            <a:r>
              <a:rPr dirty="0" sz="1400" spc="15"/>
              <a:t>reconstruction performance</a:t>
            </a:r>
            <a:r>
              <a:rPr dirty="0" sz="1400" spc="-45"/>
              <a:t> </a:t>
            </a:r>
            <a:r>
              <a:rPr dirty="0" sz="1400" spc="15"/>
              <a:t>during  </a:t>
            </a:r>
            <a:r>
              <a:rPr dirty="0" sz="1400" spc="20"/>
              <a:t>Run</a:t>
            </a:r>
            <a:r>
              <a:rPr dirty="0" sz="1400"/>
              <a:t> </a:t>
            </a:r>
            <a:r>
              <a:rPr dirty="0" sz="1400" spc="5"/>
              <a:t>II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1013282" y="2055309"/>
            <a:ext cx="2581910" cy="6457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L="34925">
              <a:lnSpc>
                <a:spcPct val="100000"/>
              </a:lnSpc>
              <a:spcBef>
                <a:spcPts val="95"/>
              </a:spcBef>
            </a:pPr>
            <a:r>
              <a:rPr dirty="0" sz="1000" spc="-5">
                <a:latin typeface="Arial"/>
                <a:cs typeface="Arial"/>
              </a:rPr>
              <a:t>The CMS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Collaboration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dirty="0" sz="1000" spc="-5">
                <a:latin typeface="Arial"/>
                <a:cs typeface="Arial"/>
              </a:rPr>
              <a:t>Contact:</a:t>
            </a:r>
            <a:r>
              <a:rPr dirty="0" sz="1000" spc="25">
                <a:latin typeface="Arial"/>
                <a:cs typeface="Arial"/>
              </a:rPr>
              <a:t> </a:t>
            </a:r>
            <a:r>
              <a:rPr dirty="0" sz="1000" spc="-5">
                <a:solidFill>
                  <a:srgbClr val="2A1A80"/>
                </a:solidFill>
                <a:latin typeface="Arial"/>
                <a:cs typeface="Arial"/>
                <a:hlinkClick r:id="rId3"/>
              </a:rPr>
              <a:t>cms-phys-conveners-MUO@cern.ch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  <p:transition spd="fast">
    <p:cut thruBlk="0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35226"/>
            <a:ext cx="2323465" cy="244475"/>
          </a:xfrm>
          <a:prstGeom prst="rect"/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400" spc="55"/>
              <a:t>M</a:t>
            </a:r>
            <a:r>
              <a:rPr dirty="0" spc="55"/>
              <a:t>UON </a:t>
            </a:r>
            <a:r>
              <a:rPr dirty="0" spc="60"/>
              <a:t>RESOLUTION </a:t>
            </a:r>
            <a:r>
              <a:rPr dirty="0" spc="30"/>
              <a:t>IN</a:t>
            </a:r>
            <a:r>
              <a:rPr dirty="0" spc="270"/>
              <a:t> </a:t>
            </a:r>
            <a:r>
              <a:rPr dirty="0" sz="1400" spc="70"/>
              <a:t>2018</a:t>
            </a:r>
            <a:endParaRPr sz="1400"/>
          </a:p>
        </p:txBody>
      </p:sp>
      <p:sp>
        <p:nvSpPr>
          <p:cNvPr id="3" name="object 3"/>
          <p:cNvSpPr/>
          <p:nvPr/>
        </p:nvSpPr>
        <p:spPr>
          <a:xfrm>
            <a:off x="208466" y="670027"/>
            <a:ext cx="1141095" cy="623570"/>
          </a:xfrm>
          <a:custGeom>
            <a:avLst/>
            <a:gdLst/>
            <a:ahLst/>
            <a:cxnLst/>
            <a:rect l="l" t="t" r="r" b="b"/>
            <a:pathLst>
              <a:path w="1141095" h="623569">
                <a:moveTo>
                  <a:pt x="0" y="0"/>
                </a:moveTo>
                <a:lnTo>
                  <a:pt x="1140560" y="0"/>
                </a:lnTo>
                <a:lnTo>
                  <a:pt x="1140560" y="623361"/>
                </a:lnTo>
                <a:lnTo>
                  <a:pt x="0" y="623361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08466" y="670027"/>
            <a:ext cx="1141095" cy="623570"/>
          </a:xfrm>
          <a:custGeom>
            <a:avLst/>
            <a:gdLst/>
            <a:ahLst/>
            <a:cxnLst/>
            <a:rect l="l" t="t" r="r" b="b"/>
            <a:pathLst>
              <a:path w="1141095" h="623569">
                <a:moveTo>
                  <a:pt x="0" y="0"/>
                </a:moveTo>
                <a:lnTo>
                  <a:pt x="1140560" y="0"/>
                </a:lnTo>
                <a:lnTo>
                  <a:pt x="1140560" y="623361"/>
                </a:lnTo>
                <a:lnTo>
                  <a:pt x="0" y="623361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208466" y="944791"/>
            <a:ext cx="71755" cy="18415"/>
          </a:xfrm>
          <a:custGeom>
            <a:avLst/>
            <a:gdLst/>
            <a:ahLst/>
            <a:cxnLst/>
            <a:rect l="l" t="t" r="r" b="b"/>
            <a:pathLst>
              <a:path w="71754" h="18415">
                <a:moveTo>
                  <a:pt x="0" y="0"/>
                </a:moveTo>
                <a:lnTo>
                  <a:pt x="71280" y="0"/>
                </a:lnTo>
                <a:lnTo>
                  <a:pt x="71280" y="17793"/>
                </a:lnTo>
                <a:lnTo>
                  <a:pt x="0" y="17793"/>
                </a:lnTo>
                <a:lnTo>
                  <a:pt x="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279747" y="974091"/>
            <a:ext cx="59690" cy="18415"/>
          </a:xfrm>
          <a:custGeom>
            <a:avLst/>
            <a:gdLst/>
            <a:ahLst/>
            <a:cxnLst/>
            <a:rect l="l" t="t" r="r" b="b"/>
            <a:pathLst>
              <a:path w="59689" h="18415">
                <a:moveTo>
                  <a:pt x="0" y="0"/>
                </a:moveTo>
                <a:lnTo>
                  <a:pt x="59406" y="0"/>
                </a:lnTo>
                <a:lnTo>
                  <a:pt x="59406" y="18297"/>
                </a:lnTo>
                <a:lnTo>
                  <a:pt x="0" y="18297"/>
                </a:lnTo>
                <a:lnTo>
                  <a:pt x="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339153" y="983279"/>
            <a:ext cx="59690" cy="17780"/>
          </a:xfrm>
          <a:custGeom>
            <a:avLst/>
            <a:gdLst/>
            <a:ahLst/>
            <a:cxnLst/>
            <a:rect l="l" t="t" r="r" b="b"/>
            <a:pathLst>
              <a:path w="59689" h="17780">
                <a:moveTo>
                  <a:pt x="0" y="0"/>
                </a:moveTo>
                <a:lnTo>
                  <a:pt x="59406" y="0"/>
                </a:lnTo>
                <a:lnTo>
                  <a:pt x="59406" y="17453"/>
                </a:lnTo>
                <a:lnTo>
                  <a:pt x="0" y="17453"/>
                </a:lnTo>
                <a:lnTo>
                  <a:pt x="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398559" y="984277"/>
            <a:ext cx="95250" cy="0"/>
          </a:xfrm>
          <a:custGeom>
            <a:avLst/>
            <a:gdLst/>
            <a:ahLst/>
            <a:cxnLst/>
            <a:rect l="l" t="t" r="r" b="b"/>
            <a:pathLst>
              <a:path w="95250" h="0">
                <a:moveTo>
                  <a:pt x="0" y="0"/>
                </a:moveTo>
                <a:lnTo>
                  <a:pt x="95042" y="0"/>
                </a:lnTo>
              </a:path>
            </a:pathLst>
          </a:custGeom>
          <a:ln w="17366">
            <a:solidFill>
              <a:srgbClr val="00FF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493602" y="989493"/>
            <a:ext cx="95250" cy="0"/>
          </a:xfrm>
          <a:custGeom>
            <a:avLst/>
            <a:gdLst/>
            <a:ahLst/>
            <a:cxnLst/>
            <a:rect l="l" t="t" r="r" b="b"/>
            <a:pathLst>
              <a:path w="95250" h="0">
                <a:moveTo>
                  <a:pt x="0" y="0"/>
                </a:moveTo>
                <a:lnTo>
                  <a:pt x="95052" y="0"/>
                </a:lnTo>
              </a:path>
            </a:pathLst>
          </a:custGeom>
          <a:ln w="17202">
            <a:solidFill>
              <a:srgbClr val="00FF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588652" y="995150"/>
            <a:ext cx="95250" cy="0"/>
          </a:xfrm>
          <a:custGeom>
            <a:avLst/>
            <a:gdLst/>
            <a:ahLst/>
            <a:cxnLst/>
            <a:rect l="l" t="t" r="r" b="b"/>
            <a:pathLst>
              <a:path w="95250" h="0">
                <a:moveTo>
                  <a:pt x="0" y="0"/>
                </a:moveTo>
                <a:lnTo>
                  <a:pt x="95042" y="0"/>
                </a:lnTo>
              </a:path>
            </a:pathLst>
          </a:custGeom>
          <a:ln w="17299">
            <a:solidFill>
              <a:srgbClr val="00FF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683705" y="996289"/>
            <a:ext cx="95250" cy="0"/>
          </a:xfrm>
          <a:custGeom>
            <a:avLst/>
            <a:gdLst/>
            <a:ahLst/>
            <a:cxnLst/>
            <a:rect l="l" t="t" r="r" b="b"/>
            <a:pathLst>
              <a:path w="95250" h="0">
                <a:moveTo>
                  <a:pt x="0" y="0"/>
                </a:moveTo>
                <a:lnTo>
                  <a:pt x="95042" y="0"/>
                </a:lnTo>
              </a:path>
            </a:pathLst>
          </a:custGeom>
          <a:ln w="17152">
            <a:solidFill>
              <a:srgbClr val="00FF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778745" y="996499"/>
            <a:ext cx="95250" cy="0"/>
          </a:xfrm>
          <a:custGeom>
            <a:avLst/>
            <a:gdLst/>
            <a:ahLst/>
            <a:cxnLst/>
            <a:rect l="l" t="t" r="r" b="b"/>
            <a:pathLst>
              <a:path w="95250" h="0">
                <a:moveTo>
                  <a:pt x="0" y="0"/>
                </a:moveTo>
                <a:lnTo>
                  <a:pt x="95042" y="0"/>
                </a:lnTo>
              </a:path>
            </a:pathLst>
          </a:custGeom>
          <a:ln w="17319">
            <a:solidFill>
              <a:srgbClr val="00FF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873788" y="994355"/>
            <a:ext cx="95250" cy="0"/>
          </a:xfrm>
          <a:custGeom>
            <a:avLst/>
            <a:gdLst/>
            <a:ahLst/>
            <a:cxnLst/>
            <a:rect l="l" t="t" r="r" b="b"/>
            <a:pathLst>
              <a:path w="95250" h="0">
                <a:moveTo>
                  <a:pt x="0" y="0"/>
                </a:moveTo>
                <a:lnTo>
                  <a:pt x="95052" y="0"/>
                </a:lnTo>
              </a:path>
            </a:pathLst>
          </a:custGeom>
          <a:ln w="17279">
            <a:solidFill>
              <a:srgbClr val="00FF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968841" y="993486"/>
            <a:ext cx="95250" cy="0"/>
          </a:xfrm>
          <a:custGeom>
            <a:avLst/>
            <a:gdLst/>
            <a:ahLst/>
            <a:cxnLst/>
            <a:rect l="l" t="t" r="r" b="b"/>
            <a:pathLst>
              <a:path w="95250" h="0">
                <a:moveTo>
                  <a:pt x="0" y="0"/>
                </a:moveTo>
                <a:lnTo>
                  <a:pt x="95052" y="0"/>
                </a:lnTo>
              </a:path>
            </a:pathLst>
          </a:custGeom>
          <a:ln w="17115">
            <a:solidFill>
              <a:srgbClr val="00FF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1063881" y="981693"/>
            <a:ext cx="95250" cy="0"/>
          </a:xfrm>
          <a:custGeom>
            <a:avLst/>
            <a:gdLst/>
            <a:ahLst/>
            <a:cxnLst/>
            <a:rect l="l" t="t" r="r" b="b"/>
            <a:pathLst>
              <a:path w="95250" h="0">
                <a:moveTo>
                  <a:pt x="0" y="0"/>
                </a:moveTo>
                <a:lnTo>
                  <a:pt x="95052" y="0"/>
                </a:lnTo>
              </a:path>
            </a:pathLst>
          </a:custGeom>
          <a:ln w="17473">
            <a:solidFill>
              <a:srgbClr val="00FF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1158934" y="979176"/>
            <a:ext cx="59690" cy="17780"/>
          </a:xfrm>
          <a:custGeom>
            <a:avLst/>
            <a:gdLst/>
            <a:ahLst/>
            <a:cxnLst/>
            <a:rect l="l" t="t" r="r" b="b"/>
            <a:pathLst>
              <a:path w="59690" h="17780">
                <a:moveTo>
                  <a:pt x="0" y="0"/>
                </a:moveTo>
                <a:lnTo>
                  <a:pt x="59406" y="0"/>
                </a:lnTo>
                <a:lnTo>
                  <a:pt x="59406" y="17212"/>
                </a:lnTo>
                <a:lnTo>
                  <a:pt x="0" y="17212"/>
                </a:lnTo>
                <a:lnTo>
                  <a:pt x="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1218340" y="971151"/>
            <a:ext cx="59690" cy="17780"/>
          </a:xfrm>
          <a:custGeom>
            <a:avLst/>
            <a:gdLst/>
            <a:ahLst/>
            <a:cxnLst/>
            <a:rect l="l" t="t" r="r" b="b"/>
            <a:pathLst>
              <a:path w="59690" h="17780">
                <a:moveTo>
                  <a:pt x="0" y="0"/>
                </a:moveTo>
                <a:lnTo>
                  <a:pt x="59406" y="0"/>
                </a:lnTo>
                <a:lnTo>
                  <a:pt x="59406" y="17696"/>
                </a:lnTo>
                <a:lnTo>
                  <a:pt x="0" y="17696"/>
                </a:lnTo>
                <a:lnTo>
                  <a:pt x="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1277746" y="937426"/>
            <a:ext cx="71755" cy="17780"/>
          </a:xfrm>
          <a:custGeom>
            <a:avLst/>
            <a:gdLst/>
            <a:ahLst/>
            <a:cxnLst/>
            <a:rect l="l" t="t" r="r" b="b"/>
            <a:pathLst>
              <a:path w="71755" h="17780">
                <a:moveTo>
                  <a:pt x="0" y="0"/>
                </a:moveTo>
                <a:lnTo>
                  <a:pt x="71280" y="0"/>
                </a:lnTo>
                <a:lnTo>
                  <a:pt x="71280" y="17329"/>
                </a:lnTo>
                <a:lnTo>
                  <a:pt x="0" y="17329"/>
                </a:lnTo>
                <a:lnTo>
                  <a:pt x="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208466" y="1293389"/>
            <a:ext cx="1141095" cy="0"/>
          </a:xfrm>
          <a:custGeom>
            <a:avLst/>
            <a:gdLst/>
            <a:ahLst/>
            <a:cxnLst/>
            <a:rect l="l" t="t" r="r" b="b"/>
            <a:pathLst>
              <a:path w="1141095" h="0">
                <a:moveTo>
                  <a:pt x="0" y="0"/>
                </a:moveTo>
                <a:lnTo>
                  <a:pt x="114056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303509" y="1275779"/>
            <a:ext cx="0" cy="17780"/>
          </a:xfrm>
          <a:custGeom>
            <a:avLst/>
            <a:gdLst/>
            <a:ahLst/>
            <a:cxnLst/>
            <a:rect l="l" t="t" r="r" b="b"/>
            <a:pathLst>
              <a:path w="0" h="17780">
                <a:moveTo>
                  <a:pt x="0" y="0"/>
                </a:moveTo>
                <a:lnTo>
                  <a:pt x="0" y="1760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351038" y="1284589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90">
                <a:moveTo>
                  <a:pt x="0" y="0"/>
                </a:moveTo>
                <a:lnTo>
                  <a:pt x="0" y="879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398559" y="1284589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90">
                <a:moveTo>
                  <a:pt x="0" y="0"/>
                </a:moveTo>
                <a:lnTo>
                  <a:pt x="0" y="879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446081" y="1284589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90">
                <a:moveTo>
                  <a:pt x="0" y="0"/>
                </a:moveTo>
                <a:lnTo>
                  <a:pt x="0" y="879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493602" y="1284589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90">
                <a:moveTo>
                  <a:pt x="0" y="0"/>
                </a:moveTo>
                <a:lnTo>
                  <a:pt x="0" y="879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541131" y="1275779"/>
            <a:ext cx="0" cy="17780"/>
          </a:xfrm>
          <a:custGeom>
            <a:avLst/>
            <a:gdLst/>
            <a:ahLst/>
            <a:cxnLst/>
            <a:rect l="l" t="t" r="r" b="b"/>
            <a:pathLst>
              <a:path w="0" h="17780">
                <a:moveTo>
                  <a:pt x="0" y="0"/>
                </a:moveTo>
                <a:lnTo>
                  <a:pt x="0" y="1760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588652" y="1284589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90">
                <a:moveTo>
                  <a:pt x="0" y="0"/>
                </a:moveTo>
                <a:lnTo>
                  <a:pt x="0" y="879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636174" y="1284589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90">
                <a:moveTo>
                  <a:pt x="0" y="0"/>
                </a:moveTo>
                <a:lnTo>
                  <a:pt x="0" y="879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683705" y="1284589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90">
                <a:moveTo>
                  <a:pt x="0" y="0"/>
                </a:moveTo>
                <a:lnTo>
                  <a:pt x="0" y="879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731226" y="1284589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90">
                <a:moveTo>
                  <a:pt x="0" y="0"/>
                </a:moveTo>
                <a:lnTo>
                  <a:pt x="0" y="879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778745" y="1275779"/>
            <a:ext cx="0" cy="17780"/>
          </a:xfrm>
          <a:custGeom>
            <a:avLst/>
            <a:gdLst/>
            <a:ahLst/>
            <a:cxnLst/>
            <a:rect l="l" t="t" r="r" b="b"/>
            <a:pathLst>
              <a:path w="0" h="17780">
                <a:moveTo>
                  <a:pt x="0" y="0"/>
                </a:moveTo>
                <a:lnTo>
                  <a:pt x="0" y="1760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826267" y="1284589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90">
                <a:moveTo>
                  <a:pt x="0" y="0"/>
                </a:moveTo>
                <a:lnTo>
                  <a:pt x="0" y="879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873788" y="1284589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90">
                <a:moveTo>
                  <a:pt x="0" y="0"/>
                </a:moveTo>
                <a:lnTo>
                  <a:pt x="0" y="879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921319" y="1284589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90">
                <a:moveTo>
                  <a:pt x="0" y="0"/>
                </a:moveTo>
                <a:lnTo>
                  <a:pt x="0" y="879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968841" y="1284589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90">
                <a:moveTo>
                  <a:pt x="0" y="0"/>
                </a:moveTo>
                <a:lnTo>
                  <a:pt x="0" y="879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1016360" y="1275779"/>
            <a:ext cx="0" cy="17780"/>
          </a:xfrm>
          <a:custGeom>
            <a:avLst/>
            <a:gdLst/>
            <a:ahLst/>
            <a:cxnLst/>
            <a:rect l="l" t="t" r="r" b="b"/>
            <a:pathLst>
              <a:path w="0" h="17780">
                <a:moveTo>
                  <a:pt x="0" y="0"/>
                </a:moveTo>
                <a:lnTo>
                  <a:pt x="0" y="1760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1063881" y="1284589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90">
                <a:moveTo>
                  <a:pt x="0" y="0"/>
                </a:moveTo>
                <a:lnTo>
                  <a:pt x="0" y="879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1111412" y="1284589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90">
                <a:moveTo>
                  <a:pt x="0" y="0"/>
                </a:moveTo>
                <a:lnTo>
                  <a:pt x="0" y="879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1158934" y="1284589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90">
                <a:moveTo>
                  <a:pt x="0" y="0"/>
                </a:moveTo>
                <a:lnTo>
                  <a:pt x="0" y="879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1206455" y="1284589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90">
                <a:moveTo>
                  <a:pt x="0" y="0"/>
                </a:moveTo>
                <a:lnTo>
                  <a:pt x="0" y="879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1253984" y="1275779"/>
            <a:ext cx="0" cy="17780"/>
          </a:xfrm>
          <a:custGeom>
            <a:avLst/>
            <a:gdLst/>
            <a:ahLst/>
            <a:cxnLst/>
            <a:rect l="l" t="t" r="r" b="b"/>
            <a:pathLst>
              <a:path w="0" h="17780">
                <a:moveTo>
                  <a:pt x="0" y="0"/>
                </a:moveTo>
                <a:lnTo>
                  <a:pt x="0" y="1760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303509" y="1275779"/>
            <a:ext cx="0" cy="17780"/>
          </a:xfrm>
          <a:custGeom>
            <a:avLst/>
            <a:gdLst/>
            <a:ahLst/>
            <a:cxnLst/>
            <a:rect l="l" t="t" r="r" b="b"/>
            <a:pathLst>
              <a:path w="0" h="17780">
                <a:moveTo>
                  <a:pt x="0" y="0"/>
                </a:moveTo>
                <a:lnTo>
                  <a:pt x="0" y="1760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255988" y="1284589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90">
                <a:moveTo>
                  <a:pt x="0" y="0"/>
                </a:moveTo>
                <a:lnTo>
                  <a:pt x="0" y="879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1253984" y="1275779"/>
            <a:ext cx="0" cy="17780"/>
          </a:xfrm>
          <a:custGeom>
            <a:avLst/>
            <a:gdLst/>
            <a:ahLst/>
            <a:cxnLst/>
            <a:rect l="l" t="t" r="r" b="b"/>
            <a:pathLst>
              <a:path w="0" h="17780">
                <a:moveTo>
                  <a:pt x="0" y="0"/>
                </a:moveTo>
                <a:lnTo>
                  <a:pt x="0" y="1760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1301505" y="1284589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90">
                <a:moveTo>
                  <a:pt x="0" y="0"/>
                </a:moveTo>
                <a:lnTo>
                  <a:pt x="0" y="879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208466" y="670027"/>
            <a:ext cx="1141095" cy="0"/>
          </a:xfrm>
          <a:custGeom>
            <a:avLst/>
            <a:gdLst/>
            <a:ahLst/>
            <a:cxnLst/>
            <a:rect l="l" t="t" r="r" b="b"/>
            <a:pathLst>
              <a:path w="1141095" h="0">
                <a:moveTo>
                  <a:pt x="0" y="0"/>
                </a:moveTo>
                <a:lnTo>
                  <a:pt x="114056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303509" y="670027"/>
            <a:ext cx="0" cy="17780"/>
          </a:xfrm>
          <a:custGeom>
            <a:avLst/>
            <a:gdLst/>
            <a:ahLst/>
            <a:cxnLst/>
            <a:rect l="l" t="t" r="r" b="b"/>
            <a:pathLst>
              <a:path w="0" h="17779">
                <a:moveTo>
                  <a:pt x="0" y="176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351038" y="670027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90">
                <a:moveTo>
                  <a:pt x="0" y="88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398559" y="670027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90">
                <a:moveTo>
                  <a:pt x="0" y="88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446081" y="670027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90">
                <a:moveTo>
                  <a:pt x="0" y="88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493602" y="670027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90">
                <a:moveTo>
                  <a:pt x="0" y="88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541131" y="670027"/>
            <a:ext cx="0" cy="17780"/>
          </a:xfrm>
          <a:custGeom>
            <a:avLst/>
            <a:gdLst/>
            <a:ahLst/>
            <a:cxnLst/>
            <a:rect l="l" t="t" r="r" b="b"/>
            <a:pathLst>
              <a:path w="0" h="17779">
                <a:moveTo>
                  <a:pt x="0" y="176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588652" y="670027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90">
                <a:moveTo>
                  <a:pt x="0" y="88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636174" y="670027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90">
                <a:moveTo>
                  <a:pt x="0" y="88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683705" y="670027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90">
                <a:moveTo>
                  <a:pt x="0" y="88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731226" y="670027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90">
                <a:moveTo>
                  <a:pt x="0" y="88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/>
          <p:nvPr/>
        </p:nvSpPr>
        <p:spPr>
          <a:xfrm>
            <a:off x="778745" y="670027"/>
            <a:ext cx="0" cy="17780"/>
          </a:xfrm>
          <a:custGeom>
            <a:avLst/>
            <a:gdLst/>
            <a:ahLst/>
            <a:cxnLst/>
            <a:rect l="l" t="t" r="r" b="b"/>
            <a:pathLst>
              <a:path w="0" h="17779">
                <a:moveTo>
                  <a:pt x="0" y="176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" name="object 57"/>
          <p:cNvSpPr/>
          <p:nvPr/>
        </p:nvSpPr>
        <p:spPr>
          <a:xfrm>
            <a:off x="826267" y="670027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90">
                <a:moveTo>
                  <a:pt x="0" y="88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/>
          <p:nvPr/>
        </p:nvSpPr>
        <p:spPr>
          <a:xfrm>
            <a:off x="873788" y="670027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90">
                <a:moveTo>
                  <a:pt x="0" y="88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/>
          <p:nvPr/>
        </p:nvSpPr>
        <p:spPr>
          <a:xfrm>
            <a:off x="921319" y="670027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90">
                <a:moveTo>
                  <a:pt x="0" y="88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/>
          <p:nvPr/>
        </p:nvSpPr>
        <p:spPr>
          <a:xfrm>
            <a:off x="968841" y="670027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90">
                <a:moveTo>
                  <a:pt x="0" y="88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/>
          <p:nvPr/>
        </p:nvSpPr>
        <p:spPr>
          <a:xfrm>
            <a:off x="1016360" y="670027"/>
            <a:ext cx="0" cy="17780"/>
          </a:xfrm>
          <a:custGeom>
            <a:avLst/>
            <a:gdLst/>
            <a:ahLst/>
            <a:cxnLst/>
            <a:rect l="l" t="t" r="r" b="b"/>
            <a:pathLst>
              <a:path w="0" h="17779">
                <a:moveTo>
                  <a:pt x="0" y="176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/>
          <p:nvPr/>
        </p:nvSpPr>
        <p:spPr>
          <a:xfrm>
            <a:off x="1063881" y="670027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90">
                <a:moveTo>
                  <a:pt x="0" y="88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" name="object 63"/>
          <p:cNvSpPr/>
          <p:nvPr/>
        </p:nvSpPr>
        <p:spPr>
          <a:xfrm>
            <a:off x="1111412" y="670027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90">
                <a:moveTo>
                  <a:pt x="0" y="88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/>
          <p:nvPr/>
        </p:nvSpPr>
        <p:spPr>
          <a:xfrm>
            <a:off x="1158934" y="670027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90">
                <a:moveTo>
                  <a:pt x="0" y="88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" name="object 65"/>
          <p:cNvSpPr/>
          <p:nvPr/>
        </p:nvSpPr>
        <p:spPr>
          <a:xfrm>
            <a:off x="1206455" y="670027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90">
                <a:moveTo>
                  <a:pt x="0" y="88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" name="object 66"/>
          <p:cNvSpPr/>
          <p:nvPr/>
        </p:nvSpPr>
        <p:spPr>
          <a:xfrm>
            <a:off x="1253984" y="670027"/>
            <a:ext cx="0" cy="17780"/>
          </a:xfrm>
          <a:custGeom>
            <a:avLst/>
            <a:gdLst/>
            <a:ahLst/>
            <a:cxnLst/>
            <a:rect l="l" t="t" r="r" b="b"/>
            <a:pathLst>
              <a:path w="0" h="17779">
                <a:moveTo>
                  <a:pt x="0" y="176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" name="object 67"/>
          <p:cNvSpPr/>
          <p:nvPr/>
        </p:nvSpPr>
        <p:spPr>
          <a:xfrm>
            <a:off x="303509" y="670027"/>
            <a:ext cx="0" cy="17780"/>
          </a:xfrm>
          <a:custGeom>
            <a:avLst/>
            <a:gdLst/>
            <a:ahLst/>
            <a:cxnLst/>
            <a:rect l="l" t="t" r="r" b="b"/>
            <a:pathLst>
              <a:path w="0" h="17779">
                <a:moveTo>
                  <a:pt x="0" y="176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" name="object 68"/>
          <p:cNvSpPr/>
          <p:nvPr/>
        </p:nvSpPr>
        <p:spPr>
          <a:xfrm>
            <a:off x="255988" y="670027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90">
                <a:moveTo>
                  <a:pt x="0" y="88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" name="object 69"/>
          <p:cNvSpPr/>
          <p:nvPr/>
        </p:nvSpPr>
        <p:spPr>
          <a:xfrm>
            <a:off x="1253984" y="670027"/>
            <a:ext cx="0" cy="17780"/>
          </a:xfrm>
          <a:custGeom>
            <a:avLst/>
            <a:gdLst/>
            <a:ahLst/>
            <a:cxnLst/>
            <a:rect l="l" t="t" r="r" b="b"/>
            <a:pathLst>
              <a:path w="0" h="17779">
                <a:moveTo>
                  <a:pt x="0" y="176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" name="object 70"/>
          <p:cNvSpPr/>
          <p:nvPr/>
        </p:nvSpPr>
        <p:spPr>
          <a:xfrm>
            <a:off x="1301505" y="670027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90">
                <a:moveTo>
                  <a:pt x="0" y="88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" name="object 71"/>
          <p:cNvSpPr/>
          <p:nvPr/>
        </p:nvSpPr>
        <p:spPr>
          <a:xfrm>
            <a:off x="208466" y="670027"/>
            <a:ext cx="0" cy="623570"/>
          </a:xfrm>
          <a:custGeom>
            <a:avLst/>
            <a:gdLst/>
            <a:ahLst/>
            <a:cxnLst/>
            <a:rect l="l" t="t" r="r" b="b"/>
            <a:pathLst>
              <a:path w="0" h="623569">
                <a:moveTo>
                  <a:pt x="0" y="62336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" name="object 72"/>
          <p:cNvSpPr/>
          <p:nvPr/>
        </p:nvSpPr>
        <p:spPr>
          <a:xfrm>
            <a:off x="208466" y="1293389"/>
            <a:ext cx="36830" cy="0"/>
          </a:xfrm>
          <a:custGeom>
            <a:avLst/>
            <a:gdLst/>
            <a:ahLst/>
            <a:cxnLst/>
            <a:rect l="l" t="t" r="r" b="b"/>
            <a:pathLst>
              <a:path w="36829" h="0">
                <a:moveTo>
                  <a:pt x="3632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" name="object 73"/>
          <p:cNvSpPr/>
          <p:nvPr/>
        </p:nvSpPr>
        <p:spPr>
          <a:xfrm>
            <a:off x="208466" y="1268454"/>
            <a:ext cx="18415" cy="0"/>
          </a:xfrm>
          <a:custGeom>
            <a:avLst/>
            <a:gdLst/>
            <a:ahLst/>
            <a:cxnLst/>
            <a:rect l="l" t="t" r="r" b="b"/>
            <a:pathLst>
              <a:path w="18414" h="0">
                <a:moveTo>
                  <a:pt x="1816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" name="object 74"/>
          <p:cNvSpPr/>
          <p:nvPr/>
        </p:nvSpPr>
        <p:spPr>
          <a:xfrm>
            <a:off x="208466" y="1243518"/>
            <a:ext cx="18415" cy="0"/>
          </a:xfrm>
          <a:custGeom>
            <a:avLst/>
            <a:gdLst/>
            <a:ahLst/>
            <a:cxnLst/>
            <a:rect l="l" t="t" r="r" b="b"/>
            <a:pathLst>
              <a:path w="18414" h="0">
                <a:moveTo>
                  <a:pt x="1816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" name="object 75"/>
          <p:cNvSpPr/>
          <p:nvPr/>
        </p:nvSpPr>
        <p:spPr>
          <a:xfrm>
            <a:off x="208466" y="1218583"/>
            <a:ext cx="18415" cy="0"/>
          </a:xfrm>
          <a:custGeom>
            <a:avLst/>
            <a:gdLst/>
            <a:ahLst/>
            <a:cxnLst/>
            <a:rect l="l" t="t" r="r" b="b"/>
            <a:pathLst>
              <a:path w="18414" h="0">
                <a:moveTo>
                  <a:pt x="1816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" name="object 76"/>
          <p:cNvSpPr/>
          <p:nvPr/>
        </p:nvSpPr>
        <p:spPr>
          <a:xfrm>
            <a:off x="208466" y="1193649"/>
            <a:ext cx="18415" cy="0"/>
          </a:xfrm>
          <a:custGeom>
            <a:avLst/>
            <a:gdLst/>
            <a:ahLst/>
            <a:cxnLst/>
            <a:rect l="l" t="t" r="r" b="b"/>
            <a:pathLst>
              <a:path w="18414" h="0">
                <a:moveTo>
                  <a:pt x="1816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" name="object 77"/>
          <p:cNvSpPr/>
          <p:nvPr/>
        </p:nvSpPr>
        <p:spPr>
          <a:xfrm>
            <a:off x="208466" y="1168715"/>
            <a:ext cx="36830" cy="0"/>
          </a:xfrm>
          <a:custGeom>
            <a:avLst/>
            <a:gdLst/>
            <a:ahLst/>
            <a:cxnLst/>
            <a:rect l="l" t="t" r="r" b="b"/>
            <a:pathLst>
              <a:path w="36829" h="0">
                <a:moveTo>
                  <a:pt x="3632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" name="object 78"/>
          <p:cNvSpPr/>
          <p:nvPr/>
        </p:nvSpPr>
        <p:spPr>
          <a:xfrm>
            <a:off x="208466" y="1143781"/>
            <a:ext cx="18415" cy="0"/>
          </a:xfrm>
          <a:custGeom>
            <a:avLst/>
            <a:gdLst/>
            <a:ahLst/>
            <a:cxnLst/>
            <a:rect l="l" t="t" r="r" b="b"/>
            <a:pathLst>
              <a:path w="18414" h="0">
                <a:moveTo>
                  <a:pt x="1816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" name="object 79"/>
          <p:cNvSpPr/>
          <p:nvPr/>
        </p:nvSpPr>
        <p:spPr>
          <a:xfrm>
            <a:off x="208466" y="1118846"/>
            <a:ext cx="18415" cy="0"/>
          </a:xfrm>
          <a:custGeom>
            <a:avLst/>
            <a:gdLst/>
            <a:ahLst/>
            <a:cxnLst/>
            <a:rect l="l" t="t" r="r" b="b"/>
            <a:pathLst>
              <a:path w="18414" h="0">
                <a:moveTo>
                  <a:pt x="1816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" name="object 80"/>
          <p:cNvSpPr/>
          <p:nvPr/>
        </p:nvSpPr>
        <p:spPr>
          <a:xfrm>
            <a:off x="208466" y="1093912"/>
            <a:ext cx="18415" cy="0"/>
          </a:xfrm>
          <a:custGeom>
            <a:avLst/>
            <a:gdLst/>
            <a:ahLst/>
            <a:cxnLst/>
            <a:rect l="l" t="t" r="r" b="b"/>
            <a:pathLst>
              <a:path w="18414" h="0">
                <a:moveTo>
                  <a:pt x="1816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1" name="object 81"/>
          <p:cNvSpPr/>
          <p:nvPr/>
        </p:nvSpPr>
        <p:spPr>
          <a:xfrm>
            <a:off x="208466" y="1068978"/>
            <a:ext cx="18415" cy="0"/>
          </a:xfrm>
          <a:custGeom>
            <a:avLst/>
            <a:gdLst/>
            <a:ahLst/>
            <a:cxnLst/>
            <a:rect l="l" t="t" r="r" b="b"/>
            <a:pathLst>
              <a:path w="18414" h="0">
                <a:moveTo>
                  <a:pt x="1816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" name="object 82"/>
          <p:cNvSpPr/>
          <p:nvPr/>
        </p:nvSpPr>
        <p:spPr>
          <a:xfrm>
            <a:off x="208466" y="1044044"/>
            <a:ext cx="36830" cy="0"/>
          </a:xfrm>
          <a:custGeom>
            <a:avLst/>
            <a:gdLst/>
            <a:ahLst/>
            <a:cxnLst/>
            <a:rect l="l" t="t" r="r" b="b"/>
            <a:pathLst>
              <a:path w="36829" h="0">
                <a:moveTo>
                  <a:pt x="3632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" name="object 83"/>
          <p:cNvSpPr/>
          <p:nvPr/>
        </p:nvSpPr>
        <p:spPr>
          <a:xfrm>
            <a:off x="208466" y="1019109"/>
            <a:ext cx="18415" cy="0"/>
          </a:xfrm>
          <a:custGeom>
            <a:avLst/>
            <a:gdLst/>
            <a:ahLst/>
            <a:cxnLst/>
            <a:rect l="l" t="t" r="r" b="b"/>
            <a:pathLst>
              <a:path w="18414" h="0">
                <a:moveTo>
                  <a:pt x="1816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" name="object 84"/>
          <p:cNvSpPr/>
          <p:nvPr/>
        </p:nvSpPr>
        <p:spPr>
          <a:xfrm>
            <a:off x="208466" y="994175"/>
            <a:ext cx="18415" cy="0"/>
          </a:xfrm>
          <a:custGeom>
            <a:avLst/>
            <a:gdLst/>
            <a:ahLst/>
            <a:cxnLst/>
            <a:rect l="l" t="t" r="r" b="b"/>
            <a:pathLst>
              <a:path w="18414" h="0">
                <a:moveTo>
                  <a:pt x="1816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" name="object 85"/>
          <p:cNvSpPr/>
          <p:nvPr/>
        </p:nvSpPr>
        <p:spPr>
          <a:xfrm>
            <a:off x="208466" y="969241"/>
            <a:ext cx="18415" cy="0"/>
          </a:xfrm>
          <a:custGeom>
            <a:avLst/>
            <a:gdLst/>
            <a:ahLst/>
            <a:cxnLst/>
            <a:rect l="l" t="t" r="r" b="b"/>
            <a:pathLst>
              <a:path w="18414" h="0">
                <a:moveTo>
                  <a:pt x="1816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" name="object 86"/>
          <p:cNvSpPr/>
          <p:nvPr/>
        </p:nvSpPr>
        <p:spPr>
          <a:xfrm>
            <a:off x="208466" y="944306"/>
            <a:ext cx="18415" cy="0"/>
          </a:xfrm>
          <a:custGeom>
            <a:avLst/>
            <a:gdLst/>
            <a:ahLst/>
            <a:cxnLst/>
            <a:rect l="l" t="t" r="r" b="b"/>
            <a:pathLst>
              <a:path w="18414" h="0">
                <a:moveTo>
                  <a:pt x="1816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" name="object 87"/>
          <p:cNvSpPr/>
          <p:nvPr/>
        </p:nvSpPr>
        <p:spPr>
          <a:xfrm>
            <a:off x="208466" y="919372"/>
            <a:ext cx="36830" cy="0"/>
          </a:xfrm>
          <a:custGeom>
            <a:avLst/>
            <a:gdLst/>
            <a:ahLst/>
            <a:cxnLst/>
            <a:rect l="l" t="t" r="r" b="b"/>
            <a:pathLst>
              <a:path w="36829" h="0">
                <a:moveTo>
                  <a:pt x="3632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" name="object 88"/>
          <p:cNvSpPr/>
          <p:nvPr/>
        </p:nvSpPr>
        <p:spPr>
          <a:xfrm>
            <a:off x="208466" y="894438"/>
            <a:ext cx="18415" cy="0"/>
          </a:xfrm>
          <a:custGeom>
            <a:avLst/>
            <a:gdLst/>
            <a:ahLst/>
            <a:cxnLst/>
            <a:rect l="l" t="t" r="r" b="b"/>
            <a:pathLst>
              <a:path w="18414" h="0">
                <a:moveTo>
                  <a:pt x="1816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" name="object 89"/>
          <p:cNvSpPr/>
          <p:nvPr/>
        </p:nvSpPr>
        <p:spPr>
          <a:xfrm>
            <a:off x="208466" y="869504"/>
            <a:ext cx="18415" cy="0"/>
          </a:xfrm>
          <a:custGeom>
            <a:avLst/>
            <a:gdLst/>
            <a:ahLst/>
            <a:cxnLst/>
            <a:rect l="l" t="t" r="r" b="b"/>
            <a:pathLst>
              <a:path w="18414" h="0">
                <a:moveTo>
                  <a:pt x="1816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" name="object 90"/>
          <p:cNvSpPr/>
          <p:nvPr/>
        </p:nvSpPr>
        <p:spPr>
          <a:xfrm>
            <a:off x="208466" y="844567"/>
            <a:ext cx="18415" cy="0"/>
          </a:xfrm>
          <a:custGeom>
            <a:avLst/>
            <a:gdLst/>
            <a:ahLst/>
            <a:cxnLst/>
            <a:rect l="l" t="t" r="r" b="b"/>
            <a:pathLst>
              <a:path w="18414" h="0">
                <a:moveTo>
                  <a:pt x="1816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" name="object 91"/>
          <p:cNvSpPr/>
          <p:nvPr/>
        </p:nvSpPr>
        <p:spPr>
          <a:xfrm>
            <a:off x="208466" y="819633"/>
            <a:ext cx="18415" cy="0"/>
          </a:xfrm>
          <a:custGeom>
            <a:avLst/>
            <a:gdLst/>
            <a:ahLst/>
            <a:cxnLst/>
            <a:rect l="l" t="t" r="r" b="b"/>
            <a:pathLst>
              <a:path w="18414" h="0">
                <a:moveTo>
                  <a:pt x="1816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" name="object 92"/>
          <p:cNvSpPr/>
          <p:nvPr/>
        </p:nvSpPr>
        <p:spPr>
          <a:xfrm>
            <a:off x="208466" y="794698"/>
            <a:ext cx="36830" cy="0"/>
          </a:xfrm>
          <a:custGeom>
            <a:avLst/>
            <a:gdLst/>
            <a:ahLst/>
            <a:cxnLst/>
            <a:rect l="l" t="t" r="r" b="b"/>
            <a:pathLst>
              <a:path w="36829" h="0">
                <a:moveTo>
                  <a:pt x="3632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" name="object 93"/>
          <p:cNvSpPr/>
          <p:nvPr/>
        </p:nvSpPr>
        <p:spPr>
          <a:xfrm>
            <a:off x="208466" y="769764"/>
            <a:ext cx="18415" cy="0"/>
          </a:xfrm>
          <a:custGeom>
            <a:avLst/>
            <a:gdLst/>
            <a:ahLst/>
            <a:cxnLst/>
            <a:rect l="l" t="t" r="r" b="b"/>
            <a:pathLst>
              <a:path w="18414" h="0">
                <a:moveTo>
                  <a:pt x="1816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" name="object 94"/>
          <p:cNvSpPr/>
          <p:nvPr/>
        </p:nvSpPr>
        <p:spPr>
          <a:xfrm>
            <a:off x="208466" y="744830"/>
            <a:ext cx="18415" cy="0"/>
          </a:xfrm>
          <a:custGeom>
            <a:avLst/>
            <a:gdLst/>
            <a:ahLst/>
            <a:cxnLst/>
            <a:rect l="l" t="t" r="r" b="b"/>
            <a:pathLst>
              <a:path w="18414" h="0">
                <a:moveTo>
                  <a:pt x="1816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" name="object 95"/>
          <p:cNvSpPr/>
          <p:nvPr/>
        </p:nvSpPr>
        <p:spPr>
          <a:xfrm>
            <a:off x="208466" y="719896"/>
            <a:ext cx="18415" cy="0"/>
          </a:xfrm>
          <a:custGeom>
            <a:avLst/>
            <a:gdLst/>
            <a:ahLst/>
            <a:cxnLst/>
            <a:rect l="l" t="t" r="r" b="b"/>
            <a:pathLst>
              <a:path w="18414" h="0">
                <a:moveTo>
                  <a:pt x="1816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" name="object 96"/>
          <p:cNvSpPr/>
          <p:nvPr/>
        </p:nvSpPr>
        <p:spPr>
          <a:xfrm>
            <a:off x="208466" y="694961"/>
            <a:ext cx="18415" cy="0"/>
          </a:xfrm>
          <a:custGeom>
            <a:avLst/>
            <a:gdLst/>
            <a:ahLst/>
            <a:cxnLst/>
            <a:rect l="l" t="t" r="r" b="b"/>
            <a:pathLst>
              <a:path w="18414" h="0">
                <a:moveTo>
                  <a:pt x="1816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" name="object 97"/>
          <p:cNvSpPr/>
          <p:nvPr/>
        </p:nvSpPr>
        <p:spPr>
          <a:xfrm>
            <a:off x="208466" y="670027"/>
            <a:ext cx="36830" cy="0"/>
          </a:xfrm>
          <a:custGeom>
            <a:avLst/>
            <a:gdLst/>
            <a:ahLst/>
            <a:cxnLst/>
            <a:rect l="l" t="t" r="r" b="b"/>
            <a:pathLst>
              <a:path w="36829" h="0">
                <a:moveTo>
                  <a:pt x="3632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" name="object 98"/>
          <p:cNvSpPr txBox="1"/>
          <p:nvPr/>
        </p:nvSpPr>
        <p:spPr>
          <a:xfrm>
            <a:off x="100362" y="1128125"/>
            <a:ext cx="108585" cy="768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300" spc="-15">
                <a:latin typeface="Arial Black"/>
                <a:cs typeface="Arial Black"/>
              </a:rPr>
              <a:t>90.5</a:t>
            </a:r>
            <a:endParaRPr sz="300">
              <a:latin typeface="Arial Black"/>
              <a:cs typeface="Arial Black"/>
            </a:endParaRPr>
          </a:p>
        </p:txBody>
      </p:sp>
      <p:sp>
        <p:nvSpPr>
          <p:cNvPr id="99" name="object 99"/>
          <p:cNvSpPr txBox="1"/>
          <p:nvPr/>
        </p:nvSpPr>
        <p:spPr>
          <a:xfrm>
            <a:off x="142889" y="1002908"/>
            <a:ext cx="73025" cy="768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300" spc="-15">
                <a:latin typeface="Arial Black"/>
                <a:cs typeface="Arial Black"/>
              </a:rPr>
              <a:t>91</a:t>
            </a:r>
            <a:endParaRPr sz="300">
              <a:latin typeface="Arial Black"/>
              <a:cs typeface="Arial Black"/>
            </a:endParaRPr>
          </a:p>
        </p:txBody>
      </p:sp>
      <p:sp>
        <p:nvSpPr>
          <p:cNvPr id="100" name="object 100"/>
          <p:cNvSpPr txBox="1"/>
          <p:nvPr/>
        </p:nvSpPr>
        <p:spPr>
          <a:xfrm>
            <a:off x="100362" y="880055"/>
            <a:ext cx="108585" cy="768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300" spc="-15">
                <a:latin typeface="Arial Black"/>
                <a:cs typeface="Arial Black"/>
              </a:rPr>
              <a:t>91.5</a:t>
            </a:r>
            <a:endParaRPr sz="300">
              <a:latin typeface="Arial Black"/>
              <a:cs typeface="Arial Black"/>
            </a:endParaRPr>
          </a:p>
        </p:txBody>
      </p:sp>
      <p:sp>
        <p:nvSpPr>
          <p:cNvPr id="101" name="object 101"/>
          <p:cNvSpPr txBox="1"/>
          <p:nvPr/>
        </p:nvSpPr>
        <p:spPr>
          <a:xfrm>
            <a:off x="100362" y="629619"/>
            <a:ext cx="108585" cy="768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300" spc="-15">
                <a:latin typeface="Arial Black"/>
                <a:cs typeface="Arial Black"/>
              </a:rPr>
              <a:t>92.5</a:t>
            </a:r>
            <a:endParaRPr sz="300">
              <a:latin typeface="Arial Black"/>
              <a:cs typeface="Arial Black"/>
            </a:endParaRPr>
          </a:p>
        </p:txBody>
      </p:sp>
      <p:sp>
        <p:nvSpPr>
          <p:cNvPr id="102" name="object 102"/>
          <p:cNvSpPr txBox="1"/>
          <p:nvPr/>
        </p:nvSpPr>
        <p:spPr>
          <a:xfrm>
            <a:off x="976378" y="629619"/>
            <a:ext cx="87630" cy="768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u="sng" sz="300" spc="-10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300" spc="-10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 </a:t>
            </a:r>
            <a:endParaRPr sz="300">
              <a:latin typeface="Arial Black"/>
              <a:cs typeface="Arial Black"/>
            </a:endParaRPr>
          </a:p>
        </p:txBody>
      </p:sp>
      <p:sp>
        <p:nvSpPr>
          <p:cNvPr id="103" name="object 103"/>
          <p:cNvSpPr txBox="1"/>
          <p:nvPr/>
        </p:nvSpPr>
        <p:spPr>
          <a:xfrm>
            <a:off x="-4351" y="653453"/>
            <a:ext cx="103505" cy="261620"/>
          </a:xfrm>
          <a:prstGeom prst="rect">
            <a:avLst/>
          </a:prstGeom>
        </p:spPr>
        <p:txBody>
          <a:bodyPr wrap="square" lIns="0" tIns="31115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245"/>
              </a:spcBef>
            </a:pPr>
            <a:r>
              <a:rPr dirty="0" baseline="6944" sz="600" spc="-37">
                <a:latin typeface="Arial Black"/>
                <a:cs typeface="Arial Black"/>
              </a:rPr>
              <a:t>m</a:t>
            </a:r>
            <a:r>
              <a:rPr dirty="0" sz="250" spc="-25">
                <a:latin typeface="Lucida Sans"/>
                <a:cs typeface="Lucida Sans"/>
              </a:rPr>
              <a:t>µµ</a:t>
            </a:r>
            <a:r>
              <a:rPr dirty="0" sz="250" spc="-10">
                <a:latin typeface="Lucida Sans"/>
                <a:cs typeface="Lucida Sans"/>
              </a:rPr>
              <a:t> </a:t>
            </a:r>
            <a:r>
              <a:rPr dirty="0" baseline="6944" sz="600" spc="-44">
                <a:latin typeface="Arial Black"/>
                <a:cs typeface="Arial Black"/>
              </a:rPr>
              <a:t>(GeV)</a:t>
            </a:r>
            <a:endParaRPr baseline="6944" sz="600">
              <a:latin typeface="Arial Black"/>
              <a:cs typeface="Arial Black"/>
            </a:endParaRPr>
          </a:p>
        </p:txBody>
      </p:sp>
      <p:sp>
        <p:nvSpPr>
          <p:cNvPr id="104" name="object 104"/>
          <p:cNvSpPr/>
          <p:nvPr/>
        </p:nvSpPr>
        <p:spPr>
          <a:xfrm>
            <a:off x="1349027" y="670027"/>
            <a:ext cx="0" cy="623570"/>
          </a:xfrm>
          <a:custGeom>
            <a:avLst/>
            <a:gdLst/>
            <a:ahLst/>
            <a:cxnLst/>
            <a:rect l="l" t="t" r="r" b="b"/>
            <a:pathLst>
              <a:path w="0" h="623569">
                <a:moveTo>
                  <a:pt x="0" y="62336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5" name="object 105"/>
          <p:cNvSpPr/>
          <p:nvPr/>
        </p:nvSpPr>
        <p:spPr>
          <a:xfrm>
            <a:off x="1312702" y="1293389"/>
            <a:ext cx="36830" cy="0"/>
          </a:xfrm>
          <a:custGeom>
            <a:avLst/>
            <a:gdLst/>
            <a:ahLst/>
            <a:cxnLst/>
            <a:rect l="l" t="t" r="r" b="b"/>
            <a:pathLst>
              <a:path w="36830" h="0">
                <a:moveTo>
                  <a:pt x="0" y="0"/>
                </a:moveTo>
                <a:lnTo>
                  <a:pt x="3632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6" name="object 106"/>
          <p:cNvSpPr/>
          <p:nvPr/>
        </p:nvSpPr>
        <p:spPr>
          <a:xfrm>
            <a:off x="1330863" y="1268454"/>
            <a:ext cx="18415" cy="0"/>
          </a:xfrm>
          <a:custGeom>
            <a:avLst/>
            <a:gdLst/>
            <a:ahLst/>
            <a:cxnLst/>
            <a:rect l="l" t="t" r="r" b="b"/>
            <a:pathLst>
              <a:path w="18415" h="0">
                <a:moveTo>
                  <a:pt x="0" y="0"/>
                </a:moveTo>
                <a:lnTo>
                  <a:pt x="1816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7" name="object 107"/>
          <p:cNvSpPr/>
          <p:nvPr/>
        </p:nvSpPr>
        <p:spPr>
          <a:xfrm>
            <a:off x="1330863" y="1243518"/>
            <a:ext cx="18415" cy="0"/>
          </a:xfrm>
          <a:custGeom>
            <a:avLst/>
            <a:gdLst/>
            <a:ahLst/>
            <a:cxnLst/>
            <a:rect l="l" t="t" r="r" b="b"/>
            <a:pathLst>
              <a:path w="18415" h="0">
                <a:moveTo>
                  <a:pt x="0" y="0"/>
                </a:moveTo>
                <a:lnTo>
                  <a:pt x="1816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8" name="object 108"/>
          <p:cNvSpPr/>
          <p:nvPr/>
        </p:nvSpPr>
        <p:spPr>
          <a:xfrm>
            <a:off x="1330863" y="1218583"/>
            <a:ext cx="18415" cy="0"/>
          </a:xfrm>
          <a:custGeom>
            <a:avLst/>
            <a:gdLst/>
            <a:ahLst/>
            <a:cxnLst/>
            <a:rect l="l" t="t" r="r" b="b"/>
            <a:pathLst>
              <a:path w="18415" h="0">
                <a:moveTo>
                  <a:pt x="0" y="0"/>
                </a:moveTo>
                <a:lnTo>
                  <a:pt x="1816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9" name="object 109"/>
          <p:cNvSpPr/>
          <p:nvPr/>
        </p:nvSpPr>
        <p:spPr>
          <a:xfrm>
            <a:off x="1330863" y="1193649"/>
            <a:ext cx="18415" cy="0"/>
          </a:xfrm>
          <a:custGeom>
            <a:avLst/>
            <a:gdLst/>
            <a:ahLst/>
            <a:cxnLst/>
            <a:rect l="l" t="t" r="r" b="b"/>
            <a:pathLst>
              <a:path w="18415" h="0">
                <a:moveTo>
                  <a:pt x="0" y="0"/>
                </a:moveTo>
                <a:lnTo>
                  <a:pt x="1816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0" name="object 110"/>
          <p:cNvSpPr/>
          <p:nvPr/>
        </p:nvSpPr>
        <p:spPr>
          <a:xfrm>
            <a:off x="1312702" y="1168715"/>
            <a:ext cx="36830" cy="0"/>
          </a:xfrm>
          <a:custGeom>
            <a:avLst/>
            <a:gdLst/>
            <a:ahLst/>
            <a:cxnLst/>
            <a:rect l="l" t="t" r="r" b="b"/>
            <a:pathLst>
              <a:path w="36830" h="0">
                <a:moveTo>
                  <a:pt x="0" y="0"/>
                </a:moveTo>
                <a:lnTo>
                  <a:pt x="3632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1" name="object 111"/>
          <p:cNvSpPr/>
          <p:nvPr/>
        </p:nvSpPr>
        <p:spPr>
          <a:xfrm>
            <a:off x="1330863" y="1143781"/>
            <a:ext cx="18415" cy="0"/>
          </a:xfrm>
          <a:custGeom>
            <a:avLst/>
            <a:gdLst/>
            <a:ahLst/>
            <a:cxnLst/>
            <a:rect l="l" t="t" r="r" b="b"/>
            <a:pathLst>
              <a:path w="18415" h="0">
                <a:moveTo>
                  <a:pt x="0" y="0"/>
                </a:moveTo>
                <a:lnTo>
                  <a:pt x="1816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2" name="object 112"/>
          <p:cNvSpPr/>
          <p:nvPr/>
        </p:nvSpPr>
        <p:spPr>
          <a:xfrm>
            <a:off x="1330863" y="1118846"/>
            <a:ext cx="18415" cy="0"/>
          </a:xfrm>
          <a:custGeom>
            <a:avLst/>
            <a:gdLst/>
            <a:ahLst/>
            <a:cxnLst/>
            <a:rect l="l" t="t" r="r" b="b"/>
            <a:pathLst>
              <a:path w="18415" h="0">
                <a:moveTo>
                  <a:pt x="0" y="0"/>
                </a:moveTo>
                <a:lnTo>
                  <a:pt x="1816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3" name="object 113"/>
          <p:cNvSpPr/>
          <p:nvPr/>
        </p:nvSpPr>
        <p:spPr>
          <a:xfrm>
            <a:off x="1330863" y="1093912"/>
            <a:ext cx="18415" cy="0"/>
          </a:xfrm>
          <a:custGeom>
            <a:avLst/>
            <a:gdLst/>
            <a:ahLst/>
            <a:cxnLst/>
            <a:rect l="l" t="t" r="r" b="b"/>
            <a:pathLst>
              <a:path w="18415" h="0">
                <a:moveTo>
                  <a:pt x="0" y="0"/>
                </a:moveTo>
                <a:lnTo>
                  <a:pt x="1816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4" name="object 114"/>
          <p:cNvSpPr/>
          <p:nvPr/>
        </p:nvSpPr>
        <p:spPr>
          <a:xfrm>
            <a:off x="1330863" y="1068978"/>
            <a:ext cx="18415" cy="0"/>
          </a:xfrm>
          <a:custGeom>
            <a:avLst/>
            <a:gdLst/>
            <a:ahLst/>
            <a:cxnLst/>
            <a:rect l="l" t="t" r="r" b="b"/>
            <a:pathLst>
              <a:path w="18415" h="0">
                <a:moveTo>
                  <a:pt x="0" y="0"/>
                </a:moveTo>
                <a:lnTo>
                  <a:pt x="1816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5" name="object 115"/>
          <p:cNvSpPr/>
          <p:nvPr/>
        </p:nvSpPr>
        <p:spPr>
          <a:xfrm>
            <a:off x="1312702" y="1044044"/>
            <a:ext cx="36830" cy="0"/>
          </a:xfrm>
          <a:custGeom>
            <a:avLst/>
            <a:gdLst/>
            <a:ahLst/>
            <a:cxnLst/>
            <a:rect l="l" t="t" r="r" b="b"/>
            <a:pathLst>
              <a:path w="36830" h="0">
                <a:moveTo>
                  <a:pt x="0" y="0"/>
                </a:moveTo>
                <a:lnTo>
                  <a:pt x="3632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6" name="object 116"/>
          <p:cNvSpPr/>
          <p:nvPr/>
        </p:nvSpPr>
        <p:spPr>
          <a:xfrm>
            <a:off x="1330863" y="1019109"/>
            <a:ext cx="18415" cy="0"/>
          </a:xfrm>
          <a:custGeom>
            <a:avLst/>
            <a:gdLst/>
            <a:ahLst/>
            <a:cxnLst/>
            <a:rect l="l" t="t" r="r" b="b"/>
            <a:pathLst>
              <a:path w="18415" h="0">
                <a:moveTo>
                  <a:pt x="0" y="0"/>
                </a:moveTo>
                <a:lnTo>
                  <a:pt x="1816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7" name="object 117"/>
          <p:cNvSpPr/>
          <p:nvPr/>
        </p:nvSpPr>
        <p:spPr>
          <a:xfrm>
            <a:off x="1330863" y="994175"/>
            <a:ext cx="18415" cy="0"/>
          </a:xfrm>
          <a:custGeom>
            <a:avLst/>
            <a:gdLst/>
            <a:ahLst/>
            <a:cxnLst/>
            <a:rect l="l" t="t" r="r" b="b"/>
            <a:pathLst>
              <a:path w="18415" h="0">
                <a:moveTo>
                  <a:pt x="0" y="0"/>
                </a:moveTo>
                <a:lnTo>
                  <a:pt x="1816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8" name="object 118"/>
          <p:cNvSpPr/>
          <p:nvPr/>
        </p:nvSpPr>
        <p:spPr>
          <a:xfrm>
            <a:off x="1330863" y="969241"/>
            <a:ext cx="18415" cy="0"/>
          </a:xfrm>
          <a:custGeom>
            <a:avLst/>
            <a:gdLst/>
            <a:ahLst/>
            <a:cxnLst/>
            <a:rect l="l" t="t" r="r" b="b"/>
            <a:pathLst>
              <a:path w="18415" h="0">
                <a:moveTo>
                  <a:pt x="0" y="0"/>
                </a:moveTo>
                <a:lnTo>
                  <a:pt x="1816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9" name="object 119"/>
          <p:cNvSpPr/>
          <p:nvPr/>
        </p:nvSpPr>
        <p:spPr>
          <a:xfrm>
            <a:off x="1330863" y="944306"/>
            <a:ext cx="18415" cy="0"/>
          </a:xfrm>
          <a:custGeom>
            <a:avLst/>
            <a:gdLst/>
            <a:ahLst/>
            <a:cxnLst/>
            <a:rect l="l" t="t" r="r" b="b"/>
            <a:pathLst>
              <a:path w="18415" h="0">
                <a:moveTo>
                  <a:pt x="0" y="0"/>
                </a:moveTo>
                <a:lnTo>
                  <a:pt x="1816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0" name="object 120"/>
          <p:cNvSpPr/>
          <p:nvPr/>
        </p:nvSpPr>
        <p:spPr>
          <a:xfrm>
            <a:off x="1312702" y="919372"/>
            <a:ext cx="36830" cy="0"/>
          </a:xfrm>
          <a:custGeom>
            <a:avLst/>
            <a:gdLst/>
            <a:ahLst/>
            <a:cxnLst/>
            <a:rect l="l" t="t" r="r" b="b"/>
            <a:pathLst>
              <a:path w="36830" h="0">
                <a:moveTo>
                  <a:pt x="0" y="0"/>
                </a:moveTo>
                <a:lnTo>
                  <a:pt x="3632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1" name="object 121"/>
          <p:cNvSpPr/>
          <p:nvPr/>
        </p:nvSpPr>
        <p:spPr>
          <a:xfrm>
            <a:off x="1330863" y="894438"/>
            <a:ext cx="18415" cy="0"/>
          </a:xfrm>
          <a:custGeom>
            <a:avLst/>
            <a:gdLst/>
            <a:ahLst/>
            <a:cxnLst/>
            <a:rect l="l" t="t" r="r" b="b"/>
            <a:pathLst>
              <a:path w="18415" h="0">
                <a:moveTo>
                  <a:pt x="0" y="0"/>
                </a:moveTo>
                <a:lnTo>
                  <a:pt x="1816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2" name="object 122"/>
          <p:cNvSpPr/>
          <p:nvPr/>
        </p:nvSpPr>
        <p:spPr>
          <a:xfrm>
            <a:off x="1330863" y="869504"/>
            <a:ext cx="18415" cy="0"/>
          </a:xfrm>
          <a:custGeom>
            <a:avLst/>
            <a:gdLst/>
            <a:ahLst/>
            <a:cxnLst/>
            <a:rect l="l" t="t" r="r" b="b"/>
            <a:pathLst>
              <a:path w="18415" h="0">
                <a:moveTo>
                  <a:pt x="0" y="0"/>
                </a:moveTo>
                <a:lnTo>
                  <a:pt x="1816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3" name="object 123"/>
          <p:cNvSpPr/>
          <p:nvPr/>
        </p:nvSpPr>
        <p:spPr>
          <a:xfrm>
            <a:off x="1330863" y="844567"/>
            <a:ext cx="18415" cy="0"/>
          </a:xfrm>
          <a:custGeom>
            <a:avLst/>
            <a:gdLst/>
            <a:ahLst/>
            <a:cxnLst/>
            <a:rect l="l" t="t" r="r" b="b"/>
            <a:pathLst>
              <a:path w="18415" h="0">
                <a:moveTo>
                  <a:pt x="0" y="0"/>
                </a:moveTo>
                <a:lnTo>
                  <a:pt x="1816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4" name="object 124"/>
          <p:cNvSpPr/>
          <p:nvPr/>
        </p:nvSpPr>
        <p:spPr>
          <a:xfrm>
            <a:off x="1330863" y="819633"/>
            <a:ext cx="18415" cy="0"/>
          </a:xfrm>
          <a:custGeom>
            <a:avLst/>
            <a:gdLst/>
            <a:ahLst/>
            <a:cxnLst/>
            <a:rect l="l" t="t" r="r" b="b"/>
            <a:pathLst>
              <a:path w="18415" h="0">
                <a:moveTo>
                  <a:pt x="0" y="0"/>
                </a:moveTo>
                <a:lnTo>
                  <a:pt x="1816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5" name="object 125"/>
          <p:cNvSpPr/>
          <p:nvPr/>
        </p:nvSpPr>
        <p:spPr>
          <a:xfrm>
            <a:off x="1312702" y="794698"/>
            <a:ext cx="36830" cy="0"/>
          </a:xfrm>
          <a:custGeom>
            <a:avLst/>
            <a:gdLst/>
            <a:ahLst/>
            <a:cxnLst/>
            <a:rect l="l" t="t" r="r" b="b"/>
            <a:pathLst>
              <a:path w="36830" h="0">
                <a:moveTo>
                  <a:pt x="0" y="0"/>
                </a:moveTo>
                <a:lnTo>
                  <a:pt x="3632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6" name="object 126"/>
          <p:cNvSpPr/>
          <p:nvPr/>
        </p:nvSpPr>
        <p:spPr>
          <a:xfrm>
            <a:off x="1330863" y="769764"/>
            <a:ext cx="18415" cy="0"/>
          </a:xfrm>
          <a:custGeom>
            <a:avLst/>
            <a:gdLst/>
            <a:ahLst/>
            <a:cxnLst/>
            <a:rect l="l" t="t" r="r" b="b"/>
            <a:pathLst>
              <a:path w="18415" h="0">
                <a:moveTo>
                  <a:pt x="0" y="0"/>
                </a:moveTo>
                <a:lnTo>
                  <a:pt x="1816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7" name="object 127"/>
          <p:cNvSpPr/>
          <p:nvPr/>
        </p:nvSpPr>
        <p:spPr>
          <a:xfrm>
            <a:off x="1330863" y="744830"/>
            <a:ext cx="18415" cy="0"/>
          </a:xfrm>
          <a:custGeom>
            <a:avLst/>
            <a:gdLst/>
            <a:ahLst/>
            <a:cxnLst/>
            <a:rect l="l" t="t" r="r" b="b"/>
            <a:pathLst>
              <a:path w="18415" h="0">
                <a:moveTo>
                  <a:pt x="0" y="0"/>
                </a:moveTo>
                <a:lnTo>
                  <a:pt x="1816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8" name="object 128"/>
          <p:cNvSpPr/>
          <p:nvPr/>
        </p:nvSpPr>
        <p:spPr>
          <a:xfrm>
            <a:off x="1330863" y="719896"/>
            <a:ext cx="18415" cy="0"/>
          </a:xfrm>
          <a:custGeom>
            <a:avLst/>
            <a:gdLst/>
            <a:ahLst/>
            <a:cxnLst/>
            <a:rect l="l" t="t" r="r" b="b"/>
            <a:pathLst>
              <a:path w="18415" h="0">
                <a:moveTo>
                  <a:pt x="0" y="0"/>
                </a:moveTo>
                <a:lnTo>
                  <a:pt x="1816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9" name="object 129"/>
          <p:cNvSpPr/>
          <p:nvPr/>
        </p:nvSpPr>
        <p:spPr>
          <a:xfrm>
            <a:off x="1330863" y="694961"/>
            <a:ext cx="18415" cy="0"/>
          </a:xfrm>
          <a:custGeom>
            <a:avLst/>
            <a:gdLst/>
            <a:ahLst/>
            <a:cxnLst/>
            <a:rect l="l" t="t" r="r" b="b"/>
            <a:pathLst>
              <a:path w="18415" h="0">
                <a:moveTo>
                  <a:pt x="0" y="0"/>
                </a:moveTo>
                <a:lnTo>
                  <a:pt x="1816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0" name="object 130"/>
          <p:cNvSpPr/>
          <p:nvPr/>
        </p:nvSpPr>
        <p:spPr>
          <a:xfrm>
            <a:off x="1312702" y="670027"/>
            <a:ext cx="36830" cy="0"/>
          </a:xfrm>
          <a:custGeom>
            <a:avLst/>
            <a:gdLst/>
            <a:ahLst/>
            <a:cxnLst/>
            <a:rect l="l" t="t" r="r" b="b"/>
            <a:pathLst>
              <a:path w="36830" h="0">
                <a:moveTo>
                  <a:pt x="0" y="0"/>
                </a:moveTo>
                <a:lnTo>
                  <a:pt x="3632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1" name="object 131"/>
          <p:cNvSpPr/>
          <p:nvPr/>
        </p:nvSpPr>
        <p:spPr>
          <a:xfrm>
            <a:off x="208466" y="946090"/>
            <a:ext cx="1141095" cy="50800"/>
          </a:xfrm>
          <a:custGeom>
            <a:avLst/>
            <a:gdLst/>
            <a:ahLst/>
            <a:cxnLst/>
            <a:rect l="l" t="t" r="r" b="b"/>
            <a:pathLst>
              <a:path w="1141095" h="50800">
                <a:moveTo>
                  <a:pt x="0" y="7597"/>
                </a:moveTo>
                <a:lnTo>
                  <a:pt x="71280" y="7597"/>
                </a:lnTo>
                <a:lnTo>
                  <a:pt x="71280" y="37149"/>
                </a:lnTo>
                <a:lnTo>
                  <a:pt x="130686" y="37149"/>
                </a:lnTo>
                <a:lnTo>
                  <a:pt x="130686" y="45921"/>
                </a:lnTo>
                <a:lnTo>
                  <a:pt x="190092" y="45921"/>
                </a:lnTo>
                <a:lnTo>
                  <a:pt x="190092" y="38187"/>
                </a:lnTo>
                <a:lnTo>
                  <a:pt x="285135" y="38187"/>
                </a:lnTo>
                <a:lnTo>
                  <a:pt x="285135" y="43398"/>
                </a:lnTo>
                <a:lnTo>
                  <a:pt x="380185" y="43398"/>
                </a:lnTo>
                <a:lnTo>
                  <a:pt x="380185" y="49053"/>
                </a:lnTo>
                <a:lnTo>
                  <a:pt x="475238" y="49053"/>
                </a:lnTo>
                <a:lnTo>
                  <a:pt x="475238" y="50198"/>
                </a:lnTo>
                <a:lnTo>
                  <a:pt x="570278" y="50198"/>
                </a:lnTo>
                <a:lnTo>
                  <a:pt x="570278" y="50412"/>
                </a:lnTo>
                <a:lnTo>
                  <a:pt x="665321" y="50412"/>
                </a:lnTo>
                <a:lnTo>
                  <a:pt x="665321" y="48259"/>
                </a:lnTo>
                <a:lnTo>
                  <a:pt x="760374" y="48259"/>
                </a:lnTo>
                <a:lnTo>
                  <a:pt x="760374" y="47397"/>
                </a:lnTo>
                <a:lnTo>
                  <a:pt x="855414" y="47397"/>
                </a:lnTo>
                <a:lnTo>
                  <a:pt x="855414" y="35599"/>
                </a:lnTo>
                <a:lnTo>
                  <a:pt x="950467" y="35599"/>
                </a:lnTo>
                <a:lnTo>
                  <a:pt x="950467" y="41692"/>
                </a:lnTo>
                <a:lnTo>
                  <a:pt x="1009873" y="41692"/>
                </a:lnTo>
                <a:lnTo>
                  <a:pt x="1009873" y="33910"/>
                </a:lnTo>
                <a:lnTo>
                  <a:pt x="1069279" y="33910"/>
                </a:lnTo>
                <a:lnTo>
                  <a:pt x="1069279" y="0"/>
                </a:lnTo>
                <a:lnTo>
                  <a:pt x="1140560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2" name="object 132"/>
          <p:cNvSpPr/>
          <p:nvPr/>
        </p:nvSpPr>
        <p:spPr>
          <a:xfrm>
            <a:off x="239377" y="943916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60" y="12595"/>
                </a:moveTo>
                <a:lnTo>
                  <a:pt x="0" y="12595"/>
                </a:lnTo>
                <a:lnTo>
                  <a:pt x="0" y="0"/>
                </a:lnTo>
                <a:lnTo>
                  <a:pt x="9460" y="0"/>
                </a:lnTo>
                <a:lnTo>
                  <a:pt x="9460" y="1259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3" name="object 133"/>
          <p:cNvSpPr/>
          <p:nvPr/>
        </p:nvSpPr>
        <p:spPr>
          <a:xfrm>
            <a:off x="304731" y="975177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50" y="12604"/>
                </a:moveTo>
                <a:lnTo>
                  <a:pt x="0" y="12604"/>
                </a:lnTo>
                <a:lnTo>
                  <a:pt x="0" y="0"/>
                </a:lnTo>
                <a:lnTo>
                  <a:pt x="9450" y="0"/>
                </a:lnTo>
                <a:lnTo>
                  <a:pt x="9450" y="1260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4" name="object 134"/>
          <p:cNvSpPr/>
          <p:nvPr/>
        </p:nvSpPr>
        <p:spPr>
          <a:xfrm>
            <a:off x="364127" y="986043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50" y="12604"/>
                </a:moveTo>
                <a:lnTo>
                  <a:pt x="0" y="12604"/>
                </a:lnTo>
                <a:lnTo>
                  <a:pt x="0" y="0"/>
                </a:lnTo>
                <a:lnTo>
                  <a:pt x="9450" y="0"/>
                </a:lnTo>
                <a:lnTo>
                  <a:pt x="9450" y="1260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5" name="object 135"/>
          <p:cNvSpPr/>
          <p:nvPr/>
        </p:nvSpPr>
        <p:spPr>
          <a:xfrm>
            <a:off x="441357" y="977864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48" y="12604"/>
                </a:moveTo>
                <a:lnTo>
                  <a:pt x="0" y="12604"/>
                </a:lnTo>
                <a:lnTo>
                  <a:pt x="0" y="0"/>
                </a:lnTo>
                <a:lnTo>
                  <a:pt x="9448" y="0"/>
                </a:lnTo>
                <a:lnTo>
                  <a:pt x="9448" y="1260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6" name="object 136"/>
          <p:cNvSpPr/>
          <p:nvPr/>
        </p:nvSpPr>
        <p:spPr>
          <a:xfrm>
            <a:off x="536407" y="983629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50" y="12592"/>
                </a:moveTo>
                <a:lnTo>
                  <a:pt x="0" y="12592"/>
                </a:lnTo>
                <a:lnTo>
                  <a:pt x="0" y="0"/>
                </a:lnTo>
                <a:lnTo>
                  <a:pt x="9450" y="0"/>
                </a:lnTo>
                <a:lnTo>
                  <a:pt x="9450" y="125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7" name="object 137"/>
          <p:cNvSpPr/>
          <p:nvPr/>
        </p:nvSpPr>
        <p:spPr>
          <a:xfrm>
            <a:off x="631450" y="989371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48" y="12602"/>
                </a:moveTo>
                <a:lnTo>
                  <a:pt x="0" y="12602"/>
                </a:lnTo>
                <a:lnTo>
                  <a:pt x="0" y="0"/>
                </a:lnTo>
                <a:lnTo>
                  <a:pt x="9448" y="0"/>
                </a:lnTo>
                <a:lnTo>
                  <a:pt x="9448" y="1260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8" name="object 138"/>
          <p:cNvSpPr/>
          <p:nvPr/>
        </p:nvSpPr>
        <p:spPr>
          <a:xfrm>
            <a:off x="726500" y="991721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50" y="12592"/>
                </a:moveTo>
                <a:lnTo>
                  <a:pt x="0" y="12592"/>
                </a:lnTo>
                <a:lnTo>
                  <a:pt x="0" y="0"/>
                </a:lnTo>
                <a:lnTo>
                  <a:pt x="9450" y="0"/>
                </a:lnTo>
                <a:lnTo>
                  <a:pt x="9450" y="125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9" name="object 139"/>
          <p:cNvSpPr/>
          <p:nvPr/>
        </p:nvSpPr>
        <p:spPr>
          <a:xfrm>
            <a:off x="821543" y="990303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50" y="12602"/>
                </a:moveTo>
                <a:lnTo>
                  <a:pt x="0" y="12602"/>
                </a:lnTo>
                <a:lnTo>
                  <a:pt x="0" y="0"/>
                </a:lnTo>
                <a:lnTo>
                  <a:pt x="9450" y="0"/>
                </a:lnTo>
                <a:lnTo>
                  <a:pt x="9450" y="1260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0" name="object 140"/>
          <p:cNvSpPr/>
          <p:nvPr/>
        </p:nvSpPr>
        <p:spPr>
          <a:xfrm>
            <a:off x="916593" y="988927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50" y="12592"/>
                </a:moveTo>
                <a:lnTo>
                  <a:pt x="0" y="12592"/>
                </a:lnTo>
                <a:lnTo>
                  <a:pt x="0" y="0"/>
                </a:lnTo>
                <a:lnTo>
                  <a:pt x="9450" y="0"/>
                </a:lnTo>
                <a:lnTo>
                  <a:pt x="9450" y="125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1" name="object 141"/>
          <p:cNvSpPr/>
          <p:nvPr/>
        </p:nvSpPr>
        <p:spPr>
          <a:xfrm>
            <a:off x="1011636" y="986801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50" y="12602"/>
                </a:moveTo>
                <a:lnTo>
                  <a:pt x="0" y="12602"/>
                </a:lnTo>
                <a:lnTo>
                  <a:pt x="0" y="0"/>
                </a:lnTo>
                <a:lnTo>
                  <a:pt x="9450" y="0"/>
                </a:lnTo>
                <a:lnTo>
                  <a:pt x="9450" y="1260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2" name="object 142"/>
          <p:cNvSpPr/>
          <p:nvPr/>
        </p:nvSpPr>
        <p:spPr>
          <a:xfrm>
            <a:off x="1106688" y="975577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48" y="12602"/>
                </a:moveTo>
                <a:lnTo>
                  <a:pt x="0" y="12602"/>
                </a:lnTo>
                <a:lnTo>
                  <a:pt x="0" y="0"/>
                </a:lnTo>
                <a:lnTo>
                  <a:pt x="9448" y="0"/>
                </a:lnTo>
                <a:lnTo>
                  <a:pt x="9448" y="1260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3" name="object 143"/>
          <p:cNvSpPr/>
          <p:nvPr/>
        </p:nvSpPr>
        <p:spPr>
          <a:xfrm>
            <a:off x="1183905" y="981309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50" y="12602"/>
                </a:moveTo>
                <a:lnTo>
                  <a:pt x="0" y="12602"/>
                </a:lnTo>
                <a:lnTo>
                  <a:pt x="0" y="0"/>
                </a:lnTo>
                <a:lnTo>
                  <a:pt x="9450" y="0"/>
                </a:lnTo>
                <a:lnTo>
                  <a:pt x="9450" y="1260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4" name="object 144"/>
          <p:cNvSpPr/>
          <p:nvPr/>
        </p:nvSpPr>
        <p:spPr>
          <a:xfrm>
            <a:off x="1243311" y="972489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50" y="12604"/>
                </a:moveTo>
                <a:lnTo>
                  <a:pt x="0" y="12604"/>
                </a:lnTo>
                <a:lnTo>
                  <a:pt x="0" y="0"/>
                </a:lnTo>
                <a:lnTo>
                  <a:pt x="9450" y="0"/>
                </a:lnTo>
                <a:lnTo>
                  <a:pt x="9450" y="1260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5" name="object 145"/>
          <p:cNvSpPr/>
          <p:nvPr/>
        </p:nvSpPr>
        <p:spPr>
          <a:xfrm>
            <a:off x="1308656" y="937670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60" y="12602"/>
                </a:moveTo>
                <a:lnTo>
                  <a:pt x="0" y="12602"/>
                </a:lnTo>
                <a:lnTo>
                  <a:pt x="0" y="0"/>
                </a:lnTo>
                <a:lnTo>
                  <a:pt x="9460" y="0"/>
                </a:lnTo>
                <a:lnTo>
                  <a:pt x="9460" y="1260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6" name="object 146"/>
          <p:cNvSpPr txBox="1"/>
          <p:nvPr/>
        </p:nvSpPr>
        <p:spPr>
          <a:xfrm>
            <a:off x="1050123" y="702891"/>
            <a:ext cx="73660" cy="6286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50" spc="-30">
                <a:latin typeface="Arial Black"/>
                <a:cs typeface="Arial Black"/>
              </a:rPr>
              <a:t>MC</a:t>
            </a:r>
            <a:endParaRPr sz="250">
              <a:latin typeface="Arial Black"/>
              <a:cs typeface="Arial Black"/>
            </a:endParaRPr>
          </a:p>
        </p:txBody>
      </p:sp>
      <p:sp>
        <p:nvSpPr>
          <p:cNvPr id="147" name="object 147"/>
          <p:cNvSpPr txBox="1"/>
          <p:nvPr/>
        </p:nvSpPr>
        <p:spPr>
          <a:xfrm>
            <a:off x="1050123" y="738329"/>
            <a:ext cx="181610" cy="6286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50" spc="-35">
                <a:latin typeface="Arial Black"/>
                <a:cs typeface="Arial Black"/>
              </a:rPr>
              <a:t>Uncertainty</a:t>
            </a:r>
            <a:endParaRPr sz="250">
              <a:latin typeface="Arial Black"/>
              <a:cs typeface="Arial Black"/>
            </a:endParaRPr>
          </a:p>
        </p:txBody>
      </p:sp>
      <p:sp>
        <p:nvSpPr>
          <p:cNvPr id="148" name="object 148"/>
          <p:cNvSpPr/>
          <p:nvPr/>
        </p:nvSpPr>
        <p:spPr>
          <a:xfrm>
            <a:off x="989078" y="762440"/>
            <a:ext cx="62230" cy="25400"/>
          </a:xfrm>
          <a:custGeom>
            <a:avLst/>
            <a:gdLst/>
            <a:ahLst/>
            <a:cxnLst/>
            <a:rect l="l" t="t" r="r" b="b"/>
            <a:pathLst>
              <a:path w="62230" h="25400">
                <a:moveTo>
                  <a:pt x="0" y="25371"/>
                </a:moveTo>
                <a:lnTo>
                  <a:pt x="61609" y="25371"/>
                </a:lnTo>
                <a:lnTo>
                  <a:pt x="61609" y="0"/>
                </a:lnTo>
                <a:lnTo>
                  <a:pt x="0" y="0"/>
                </a:lnTo>
                <a:lnTo>
                  <a:pt x="0" y="25371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9" name="object 149"/>
          <p:cNvSpPr/>
          <p:nvPr/>
        </p:nvSpPr>
        <p:spPr>
          <a:xfrm>
            <a:off x="989078" y="762440"/>
            <a:ext cx="62230" cy="0"/>
          </a:xfrm>
          <a:custGeom>
            <a:avLst/>
            <a:gdLst/>
            <a:ahLst/>
            <a:cxnLst/>
            <a:rect l="l" t="t" r="r" b="b"/>
            <a:pathLst>
              <a:path w="62230" h="0">
                <a:moveTo>
                  <a:pt x="0" y="0"/>
                </a:moveTo>
                <a:lnTo>
                  <a:pt x="61609" y="0"/>
                </a:lnTo>
              </a:path>
            </a:pathLst>
          </a:custGeom>
          <a:ln w="3175">
            <a:solidFill>
              <a:srgbClr val="00FF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0" name="object 150"/>
          <p:cNvSpPr/>
          <p:nvPr/>
        </p:nvSpPr>
        <p:spPr>
          <a:xfrm>
            <a:off x="989078" y="787811"/>
            <a:ext cx="62230" cy="0"/>
          </a:xfrm>
          <a:custGeom>
            <a:avLst/>
            <a:gdLst/>
            <a:ahLst/>
            <a:cxnLst/>
            <a:rect l="l" t="t" r="r" b="b"/>
            <a:pathLst>
              <a:path w="62230" h="0">
                <a:moveTo>
                  <a:pt x="0" y="0"/>
                </a:moveTo>
                <a:lnTo>
                  <a:pt x="61609" y="0"/>
                </a:lnTo>
              </a:path>
            </a:pathLst>
          </a:custGeom>
          <a:ln w="3175">
            <a:solidFill>
              <a:srgbClr val="00FF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1" name="object 151"/>
          <p:cNvSpPr/>
          <p:nvPr/>
        </p:nvSpPr>
        <p:spPr>
          <a:xfrm>
            <a:off x="1050687" y="762440"/>
            <a:ext cx="0" cy="25400"/>
          </a:xfrm>
          <a:custGeom>
            <a:avLst/>
            <a:gdLst/>
            <a:ahLst/>
            <a:cxnLst/>
            <a:rect l="l" t="t" r="r" b="b"/>
            <a:pathLst>
              <a:path w="0" h="25400">
                <a:moveTo>
                  <a:pt x="0" y="25371"/>
                </a:moveTo>
                <a:lnTo>
                  <a:pt x="0" y="0"/>
                </a:lnTo>
              </a:path>
            </a:pathLst>
          </a:custGeom>
          <a:ln w="3175">
            <a:solidFill>
              <a:srgbClr val="00FF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2" name="object 152"/>
          <p:cNvSpPr/>
          <p:nvPr/>
        </p:nvSpPr>
        <p:spPr>
          <a:xfrm>
            <a:off x="989078" y="762440"/>
            <a:ext cx="0" cy="25400"/>
          </a:xfrm>
          <a:custGeom>
            <a:avLst/>
            <a:gdLst/>
            <a:ahLst/>
            <a:cxnLst/>
            <a:rect l="l" t="t" r="r" b="b"/>
            <a:pathLst>
              <a:path w="0" h="25400">
                <a:moveTo>
                  <a:pt x="0" y="25371"/>
                </a:moveTo>
                <a:lnTo>
                  <a:pt x="0" y="0"/>
                </a:lnTo>
              </a:path>
            </a:pathLst>
          </a:custGeom>
          <a:ln w="3175">
            <a:solidFill>
              <a:srgbClr val="00FF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3" name="object 153"/>
          <p:cNvSpPr txBox="1"/>
          <p:nvPr/>
        </p:nvSpPr>
        <p:spPr>
          <a:xfrm>
            <a:off x="247090" y="670981"/>
            <a:ext cx="136525" cy="8509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400" spc="-10" b="1">
                <a:latin typeface="Arial"/>
                <a:cs typeface="Arial"/>
              </a:rPr>
              <a:t>CMS</a:t>
            </a:r>
            <a:endParaRPr sz="400">
              <a:latin typeface="Arial"/>
              <a:cs typeface="Arial"/>
            </a:endParaRPr>
          </a:p>
        </p:txBody>
      </p:sp>
      <p:sp>
        <p:nvSpPr>
          <p:cNvPr id="154" name="object 154"/>
          <p:cNvSpPr txBox="1"/>
          <p:nvPr/>
        </p:nvSpPr>
        <p:spPr>
          <a:xfrm>
            <a:off x="950978" y="646138"/>
            <a:ext cx="215265" cy="85090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240"/>
              </a:spcBef>
            </a:pPr>
            <a:r>
              <a:rPr dirty="0" u="sng" baseline="-27777" sz="600" spc="-7"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-27777" sz="600" spc="-7"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</a:rPr>
              <a:t>   </a:t>
            </a:r>
            <a:r>
              <a:rPr dirty="0" u="sng" baseline="-27777" sz="600" spc="-22"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baseline="-27777" sz="600" spc="-7">
                <a:latin typeface="Times New Roman"/>
                <a:cs typeface="Times New Roman"/>
              </a:rPr>
              <a:t> </a:t>
            </a:r>
            <a:r>
              <a:rPr dirty="0" sz="250" spc="-35">
                <a:latin typeface="Arial Black"/>
                <a:cs typeface="Arial Black"/>
              </a:rPr>
              <a:t>Data</a:t>
            </a:r>
            <a:endParaRPr sz="250">
              <a:latin typeface="Arial Black"/>
              <a:cs typeface="Arial Black"/>
            </a:endParaRPr>
          </a:p>
        </p:txBody>
      </p:sp>
      <p:sp>
        <p:nvSpPr>
          <p:cNvPr id="155" name="object 155"/>
          <p:cNvSpPr txBox="1"/>
          <p:nvPr/>
        </p:nvSpPr>
        <p:spPr>
          <a:xfrm>
            <a:off x="135801" y="733584"/>
            <a:ext cx="326390" cy="71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baseline="-37037" sz="450" spc="-22">
                <a:latin typeface="Arial Black"/>
                <a:cs typeface="Arial Black"/>
              </a:rPr>
              <a:t>92</a:t>
            </a:r>
            <a:r>
              <a:rPr dirty="0" baseline="-37037" sz="450" spc="22">
                <a:latin typeface="Arial Black"/>
                <a:cs typeface="Arial Black"/>
              </a:rPr>
              <a:t> </a:t>
            </a:r>
            <a:r>
              <a:rPr dirty="0" sz="300" spc="-5" i="1">
                <a:latin typeface="Arial"/>
                <a:cs typeface="Arial"/>
              </a:rPr>
              <a:t>Preliminary</a:t>
            </a:r>
            <a:endParaRPr sz="300">
              <a:latin typeface="Arial"/>
              <a:cs typeface="Arial"/>
            </a:endParaRPr>
          </a:p>
        </p:txBody>
      </p:sp>
      <p:sp>
        <p:nvSpPr>
          <p:cNvPr id="156" name="object 156"/>
          <p:cNvSpPr/>
          <p:nvPr/>
        </p:nvSpPr>
        <p:spPr>
          <a:xfrm>
            <a:off x="208466" y="1337999"/>
            <a:ext cx="1141095" cy="224154"/>
          </a:xfrm>
          <a:custGeom>
            <a:avLst/>
            <a:gdLst/>
            <a:ahLst/>
            <a:cxnLst/>
            <a:rect l="l" t="t" r="r" b="b"/>
            <a:pathLst>
              <a:path w="1141095" h="224155">
                <a:moveTo>
                  <a:pt x="0" y="0"/>
                </a:moveTo>
                <a:lnTo>
                  <a:pt x="1140560" y="0"/>
                </a:lnTo>
                <a:lnTo>
                  <a:pt x="1140560" y="224137"/>
                </a:lnTo>
                <a:lnTo>
                  <a:pt x="0" y="224137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7" name="object 157"/>
          <p:cNvSpPr/>
          <p:nvPr/>
        </p:nvSpPr>
        <p:spPr>
          <a:xfrm>
            <a:off x="208466" y="1337999"/>
            <a:ext cx="1141095" cy="224154"/>
          </a:xfrm>
          <a:custGeom>
            <a:avLst/>
            <a:gdLst/>
            <a:ahLst/>
            <a:cxnLst/>
            <a:rect l="l" t="t" r="r" b="b"/>
            <a:pathLst>
              <a:path w="1141095" h="224155">
                <a:moveTo>
                  <a:pt x="0" y="0"/>
                </a:moveTo>
                <a:lnTo>
                  <a:pt x="1140560" y="0"/>
                </a:lnTo>
                <a:lnTo>
                  <a:pt x="1140560" y="224137"/>
                </a:lnTo>
                <a:lnTo>
                  <a:pt x="0" y="224137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8" name="object 158"/>
          <p:cNvSpPr/>
          <p:nvPr/>
        </p:nvSpPr>
        <p:spPr>
          <a:xfrm>
            <a:off x="208466" y="1435476"/>
            <a:ext cx="71755" cy="29209"/>
          </a:xfrm>
          <a:custGeom>
            <a:avLst/>
            <a:gdLst/>
            <a:ahLst/>
            <a:cxnLst/>
            <a:rect l="l" t="t" r="r" b="b"/>
            <a:pathLst>
              <a:path w="71754" h="29209">
                <a:moveTo>
                  <a:pt x="0" y="0"/>
                </a:moveTo>
                <a:lnTo>
                  <a:pt x="71280" y="0"/>
                </a:lnTo>
                <a:lnTo>
                  <a:pt x="71280" y="29183"/>
                </a:lnTo>
                <a:lnTo>
                  <a:pt x="0" y="29183"/>
                </a:lnTo>
                <a:lnTo>
                  <a:pt x="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9" name="object 159"/>
          <p:cNvSpPr/>
          <p:nvPr/>
        </p:nvSpPr>
        <p:spPr>
          <a:xfrm>
            <a:off x="279747" y="1435039"/>
            <a:ext cx="59690" cy="30480"/>
          </a:xfrm>
          <a:custGeom>
            <a:avLst/>
            <a:gdLst/>
            <a:ahLst/>
            <a:cxnLst/>
            <a:rect l="l" t="t" r="r" b="b"/>
            <a:pathLst>
              <a:path w="59689" h="30480">
                <a:moveTo>
                  <a:pt x="0" y="0"/>
                </a:moveTo>
                <a:lnTo>
                  <a:pt x="59406" y="0"/>
                </a:lnTo>
                <a:lnTo>
                  <a:pt x="59406" y="30058"/>
                </a:lnTo>
                <a:lnTo>
                  <a:pt x="0" y="30058"/>
                </a:lnTo>
                <a:lnTo>
                  <a:pt x="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0" name="object 160"/>
          <p:cNvSpPr/>
          <p:nvPr/>
        </p:nvSpPr>
        <p:spPr>
          <a:xfrm>
            <a:off x="339153" y="1435737"/>
            <a:ext cx="59690" cy="29209"/>
          </a:xfrm>
          <a:custGeom>
            <a:avLst/>
            <a:gdLst/>
            <a:ahLst/>
            <a:cxnLst/>
            <a:rect l="l" t="t" r="r" b="b"/>
            <a:pathLst>
              <a:path w="59689" h="29209">
                <a:moveTo>
                  <a:pt x="0" y="0"/>
                </a:moveTo>
                <a:lnTo>
                  <a:pt x="59406" y="0"/>
                </a:lnTo>
                <a:lnTo>
                  <a:pt x="59406" y="28659"/>
                </a:lnTo>
                <a:lnTo>
                  <a:pt x="0" y="28659"/>
                </a:lnTo>
                <a:lnTo>
                  <a:pt x="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1" name="object 161"/>
          <p:cNvSpPr/>
          <p:nvPr/>
        </p:nvSpPr>
        <p:spPr>
          <a:xfrm>
            <a:off x="398559" y="1450065"/>
            <a:ext cx="95250" cy="0"/>
          </a:xfrm>
          <a:custGeom>
            <a:avLst/>
            <a:gdLst/>
            <a:ahLst/>
            <a:cxnLst/>
            <a:rect l="l" t="t" r="r" b="b"/>
            <a:pathLst>
              <a:path w="95250" h="0">
                <a:moveTo>
                  <a:pt x="0" y="0"/>
                </a:moveTo>
                <a:lnTo>
                  <a:pt x="95042" y="0"/>
                </a:lnTo>
              </a:path>
            </a:pathLst>
          </a:custGeom>
          <a:ln w="28523">
            <a:solidFill>
              <a:srgbClr val="00FF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2" name="object 162"/>
          <p:cNvSpPr/>
          <p:nvPr/>
        </p:nvSpPr>
        <p:spPr>
          <a:xfrm>
            <a:off x="493602" y="1450067"/>
            <a:ext cx="95250" cy="0"/>
          </a:xfrm>
          <a:custGeom>
            <a:avLst/>
            <a:gdLst/>
            <a:ahLst/>
            <a:cxnLst/>
            <a:rect l="l" t="t" r="r" b="b"/>
            <a:pathLst>
              <a:path w="95250" h="0">
                <a:moveTo>
                  <a:pt x="0" y="0"/>
                </a:moveTo>
                <a:lnTo>
                  <a:pt x="95052" y="0"/>
                </a:lnTo>
              </a:path>
            </a:pathLst>
          </a:custGeom>
          <a:ln w="28252">
            <a:solidFill>
              <a:srgbClr val="00FF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3" name="object 163"/>
          <p:cNvSpPr/>
          <p:nvPr/>
        </p:nvSpPr>
        <p:spPr>
          <a:xfrm>
            <a:off x="588652" y="1450067"/>
            <a:ext cx="95250" cy="0"/>
          </a:xfrm>
          <a:custGeom>
            <a:avLst/>
            <a:gdLst/>
            <a:ahLst/>
            <a:cxnLst/>
            <a:rect l="l" t="t" r="r" b="b"/>
            <a:pathLst>
              <a:path w="95250" h="0">
                <a:moveTo>
                  <a:pt x="0" y="0"/>
                </a:moveTo>
                <a:lnTo>
                  <a:pt x="95042" y="0"/>
                </a:lnTo>
              </a:path>
            </a:pathLst>
          </a:custGeom>
          <a:ln w="28426">
            <a:solidFill>
              <a:srgbClr val="00FF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4" name="object 164"/>
          <p:cNvSpPr/>
          <p:nvPr/>
        </p:nvSpPr>
        <p:spPr>
          <a:xfrm>
            <a:off x="683705" y="1450068"/>
            <a:ext cx="95250" cy="0"/>
          </a:xfrm>
          <a:custGeom>
            <a:avLst/>
            <a:gdLst/>
            <a:ahLst/>
            <a:cxnLst/>
            <a:rect l="l" t="t" r="r" b="b"/>
            <a:pathLst>
              <a:path w="95250" h="0">
                <a:moveTo>
                  <a:pt x="0" y="0"/>
                </a:moveTo>
                <a:lnTo>
                  <a:pt x="95042" y="0"/>
                </a:lnTo>
              </a:path>
            </a:pathLst>
          </a:custGeom>
          <a:ln w="28175">
            <a:solidFill>
              <a:srgbClr val="00FF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5" name="object 165"/>
          <p:cNvSpPr/>
          <p:nvPr/>
        </p:nvSpPr>
        <p:spPr>
          <a:xfrm>
            <a:off x="778745" y="1450067"/>
            <a:ext cx="95250" cy="0"/>
          </a:xfrm>
          <a:custGeom>
            <a:avLst/>
            <a:gdLst/>
            <a:ahLst/>
            <a:cxnLst/>
            <a:rect l="l" t="t" r="r" b="b"/>
            <a:pathLst>
              <a:path w="95250" h="0">
                <a:moveTo>
                  <a:pt x="0" y="0"/>
                </a:moveTo>
                <a:lnTo>
                  <a:pt x="95042" y="0"/>
                </a:lnTo>
              </a:path>
            </a:pathLst>
          </a:custGeom>
          <a:ln w="28446">
            <a:solidFill>
              <a:srgbClr val="00FF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6" name="object 166"/>
          <p:cNvSpPr/>
          <p:nvPr/>
        </p:nvSpPr>
        <p:spPr>
          <a:xfrm>
            <a:off x="873788" y="1450068"/>
            <a:ext cx="95250" cy="0"/>
          </a:xfrm>
          <a:custGeom>
            <a:avLst/>
            <a:gdLst/>
            <a:ahLst/>
            <a:cxnLst/>
            <a:rect l="l" t="t" r="r" b="b"/>
            <a:pathLst>
              <a:path w="95250" h="0">
                <a:moveTo>
                  <a:pt x="0" y="0"/>
                </a:moveTo>
                <a:lnTo>
                  <a:pt x="95052" y="0"/>
                </a:lnTo>
              </a:path>
            </a:pathLst>
          </a:custGeom>
          <a:ln w="28389">
            <a:solidFill>
              <a:srgbClr val="00FF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7" name="object 167"/>
          <p:cNvSpPr/>
          <p:nvPr/>
        </p:nvSpPr>
        <p:spPr>
          <a:xfrm>
            <a:off x="968841" y="1450070"/>
            <a:ext cx="95250" cy="0"/>
          </a:xfrm>
          <a:custGeom>
            <a:avLst/>
            <a:gdLst/>
            <a:ahLst/>
            <a:cxnLst/>
            <a:rect l="l" t="t" r="r" b="b"/>
            <a:pathLst>
              <a:path w="95250" h="0">
                <a:moveTo>
                  <a:pt x="0" y="0"/>
                </a:moveTo>
                <a:lnTo>
                  <a:pt x="95052" y="0"/>
                </a:lnTo>
              </a:path>
            </a:pathLst>
          </a:custGeom>
          <a:ln w="28105">
            <a:solidFill>
              <a:srgbClr val="00FF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8" name="object 168"/>
          <p:cNvSpPr/>
          <p:nvPr/>
        </p:nvSpPr>
        <p:spPr>
          <a:xfrm>
            <a:off x="1063881" y="1450067"/>
            <a:ext cx="95250" cy="0"/>
          </a:xfrm>
          <a:custGeom>
            <a:avLst/>
            <a:gdLst/>
            <a:ahLst/>
            <a:cxnLst/>
            <a:rect l="l" t="t" r="r" b="b"/>
            <a:pathLst>
              <a:path w="95250" h="0">
                <a:moveTo>
                  <a:pt x="0" y="0"/>
                </a:moveTo>
                <a:lnTo>
                  <a:pt x="95052" y="0"/>
                </a:lnTo>
              </a:path>
            </a:pathLst>
          </a:custGeom>
          <a:ln w="28699">
            <a:solidFill>
              <a:srgbClr val="00FF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9" name="object 169"/>
          <p:cNvSpPr/>
          <p:nvPr/>
        </p:nvSpPr>
        <p:spPr>
          <a:xfrm>
            <a:off x="1158934" y="1435930"/>
            <a:ext cx="59690" cy="28575"/>
          </a:xfrm>
          <a:custGeom>
            <a:avLst/>
            <a:gdLst/>
            <a:ahLst/>
            <a:cxnLst/>
            <a:rect l="l" t="t" r="r" b="b"/>
            <a:pathLst>
              <a:path w="59690" h="28575">
                <a:moveTo>
                  <a:pt x="0" y="0"/>
                </a:moveTo>
                <a:lnTo>
                  <a:pt x="59406" y="0"/>
                </a:lnTo>
                <a:lnTo>
                  <a:pt x="59406" y="28272"/>
                </a:lnTo>
                <a:lnTo>
                  <a:pt x="0" y="28272"/>
                </a:lnTo>
                <a:lnTo>
                  <a:pt x="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0" name="object 170"/>
          <p:cNvSpPr/>
          <p:nvPr/>
        </p:nvSpPr>
        <p:spPr>
          <a:xfrm>
            <a:off x="1218340" y="1435543"/>
            <a:ext cx="59690" cy="29209"/>
          </a:xfrm>
          <a:custGeom>
            <a:avLst/>
            <a:gdLst/>
            <a:ahLst/>
            <a:cxnLst/>
            <a:rect l="l" t="t" r="r" b="b"/>
            <a:pathLst>
              <a:path w="59690" h="29209">
                <a:moveTo>
                  <a:pt x="0" y="0"/>
                </a:moveTo>
                <a:lnTo>
                  <a:pt x="59406" y="0"/>
                </a:lnTo>
                <a:lnTo>
                  <a:pt x="59406" y="29047"/>
                </a:lnTo>
                <a:lnTo>
                  <a:pt x="0" y="29047"/>
                </a:lnTo>
                <a:lnTo>
                  <a:pt x="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1" name="object 171"/>
          <p:cNvSpPr/>
          <p:nvPr/>
        </p:nvSpPr>
        <p:spPr>
          <a:xfrm>
            <a:off x="1277746" y="1435863"/>
            <a:ext cx="71755" cy="28575"/>
          </a:xfrm>
          <a:custGeom>
            <a:avLst/>
            <a:gdLst/>
            <a:ahLst/>
            <a:cxnLst/>
            <a:rect l="l" t="t" r="r" b="b"/>
            <a:pathLst>
              <a:path w="71755" h="28575">
                <a:moveTo>
                  <a:pt x="0" y="0"/>
                </a:moveTo>
                <a:lnTo>
                  <a:pt x="71280" y="0"/>
                </a:lnTo>
                <a:lnTo>
                  <a:pt x="71280" y="28416"/>
                </a:lnTo>
                <a:lnTo>
                  <a:pt x="0" y="28416"/>
                </a:lnTo>
                <a:lnTo>
                  <a:pt x="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2" name="object 172"/>
          <p:cNvSpPr/>
          <p:nvPr/>
        </p:nvSpPr>
        <p:spPr>
          <a:xfrm>
            <a:off x="208466" y="1562137"/>
            <a:ext cx="1141095" cy="0"/>
          </a:xfrm>
          <a:custGeom>
            <a:avLst/>
            <a:gdLst/>
            <a:ahLst/>
            <a:cxnLst/>
            <a:rect l="l" t="t" r="r" b="b"/>
            <a:pathLst>
              <a:path w="1141095" h="0">
                <a:moveTo>
                  <a:pt x="0" y="0"/>
                </a:moveTo>
                <a:lnTo>
                  <a:pt x="114056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3" name="object 173"/>
          <p:cNvSpPr/>
          <p:nvPr/>
        </p:nvSpPr>
        <p:spPr>
          <a:xfrm>
            <a:off x="303509" y="1552656"/>
            <a:ext cx="0" cy="9525"/>
          </a:xfrm>
          <a:custGeom>
            <a:avLst/>
            <a:gdLst/>
            <a:ahLst/>
            <a:cxnLst/>
            <a:rect l="l" t="t" r="r" b="b"/>
            <a:pathLst>
              <a:path w="0" h="9525">
                <a:moveTo>
                  <a:pt x="0" y="0"/>
                </a:moveTo>
                <a:lnTo>
                  <a:pt x="0" y="9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4" name="object 174"/>
          <p:cNvSpPr/>
          <p:nvPr/>
        </p:nvSpPr>
        <p:spPr>
          <a:xfrm>
            <a:off x="351038" y="1557400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0"/>
                </a:moveTo>
                <a:lnTo>
                  <a:pt x="0" y="473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5" name="object 175"/>
          <p:cNvSpPr/>
          <p:nvPr/>
        </p:nvSpPr>
        <p:spPr>
          <a:xfrm>
            <a:off x="398559" y="1557400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0"/>
                </a:moveTo>
                <a:lnTo>
                  <a:pt x="0" y="473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6" name="object 176"/>
          <p:cNvSpPr/>
          <p:nvPr/>
        </p:nvSpPr>
        <p:spPr>
          <a:xfrm>
            <a:off x="446081" y="1557400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0"/>
                </a:moveTo>
                <a:lnTo>
                  <a:pt x="0" y="473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7" name="object 177"/>
          <p:cNvSpPr/>
          <p:nvPr/>
        </p:nvSpPr>
        <p:spPr>
          <a:xfrm>
            <a:off x="493602" y="1557400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0"/>
                </a:moveTo>
                <a:lnTo>
                  <a:pt x="0" y="473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8" name="object 178"/>
          <p:cNvSpPr/>
          <p:nvPr/>
        </p:nvSpPr>
        <p:spPr>
          <a:xfrm>
            <a:off x="541131" y="1552656"/>
            <a:ext cx="0" cy="9525"/>
          </a:xfrm>
          <a:custGeom>
            <a:avLst/>
            <a:gdLst/>
            <a:ahLst/>
            <a:cxnLst/>
            <a:rect l="l" t="t" r="r" b="b"/>
            <a:pathLst>
              <a:path w="0" h="9525">
                <a:moveTo>
                  <a:pt x="0" y="0"/>
                </a:moveTo>
                <a:lnTo>
                  <a:pt x="0" y="9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9" name="object 179"/>
          <p:cNvSpPr/>
          <p:nvPr/>
        </p:nvSpPr>
        <p:spPr>
          <a:xfrm>
            <a:off x="588652" y="1557400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0"/>
                </a:moveTo>
                <a:lnTo>
                  <a:pt x="0" y="473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0" name="object 180"/>
          <p:cNvSpPr/>
          <p:nvPr/>
        </p:nvSpPr>
        <p:spPr>
          <a:xfrm>
            <a:off x="636174" y="1557400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0"/>
                </a:moveTo>
                <a:lnTo>
                  <a:pt x="0" y="473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1" name="object 181"/>
          <p:cNvSpPr/>
          <p:nvPr/>
        </p:nvSpPr>
        <p:spPr>
          <a:xfrm>
            <a:off x="683705" y="1557400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0"/>
                </a:moveTo>
                <a:lnTo>
                  <a:pt x="0" y="473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2" name="object 182"/>
          <p:cNvSpPr/>
          <p:nvPr/>
        </p:nvSpPr>
        <p:spPr>
          <a:xfrm>
            <a:off x="731226" y="1557400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0"/>
                </a:moveTo>
                <a:lnTo>
                  <a:pt x="0" y="473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3" name="object 183"/>
          <p:cNvSpPr/>
          <p:nvPr/>
        </p:nvSpPr>
        <p:spPr>
          <a:xfrm>
            <a:off x="778745" y="1552656"/>
            <a:ext cx="0" cy="9525"/>
          </a:xfrm>
          <a:custGeom>
            <a:avLst/>
            <a:gdLst/>
            <a:ahLst/>
            <a:cxnLst/>
            <a:rect l="l" t="t" r="r" b="b"/>
            <a:pathLst>
              <a:path w="0" h="9525">
                <a:moveTo>
                  <a:pt x="0" y="0"/>
                </a:moveTo>
                <a:lnTo>
                  <a:pt x="0" y="9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4" name="object 184"/>
          <p:cNvSpPr/>
          <p:nvPr/>
        </p:nvSpPr>
        <p:spPr>
          <a:xfrm>
            <a:off x="826267" y="1557400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0"/>
                </a:moveTo>
                <a:lnTo>
                  <a:pt x="0" y="473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5" name="object 185"/>
          <p:cNvSpPr/>
          <p:nvPr/>
        </p:nvSpPr>
        <p:spPr>
          <a:xfrm>
            <a:off x="873788" y="1557400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0"/>
                </a:moveTo>
                <a:lnTo>
                  <a:pt x="0" y="473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6" name="object 186"/>
          <p:cNvSpPr/>
          <p:nvPr/>
        </p:nvSpPr>
        <p:spPr>
          <a:xfrm>
            <a:off x="921319" y="1557400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0"/>
                </a:moveTo>
                <a:lnTo>
                  <a:pt x="0" y="473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7" name="object 187"/>
          <p:cNvSpPr/>
          <p:nvPr/>
        </p:nvSpPr>
        <p:spPr>
          <a:xfrm>
            <a:off x="968841" y="1557400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0"/>
                </a:moveTo>
                <a:lnTo>
                  <a:pt x="0" y="473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8" name="object 188"/>
          <p:cNvSpPr/>
          <p:nvPr/>
        </p:nvSpPr>
        <p:spPr>
          <a:xfrm>
            <a:off x="1016360" y="1552656"/>
            <a:ext cx="0" cy="9525"/>
          </a:xfrm>
          <a:custGeom>
            <a:avLst/>
            <a:gdLst/>
            <a:ahLst/>
            <a:cxnLst/>
            <a:rect l="l" t="t" r="r" b="b"/>
            <a:pathLst>
              <a:path w="0" h="9525">
                <a:moveTo>
                  <a:pt x="0" y="0"/>
                </a:moveTo>
                <a:lnTo>
                  <a:pt x="0" y="9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9" name="object 189"/>
          <p:cNvSpPr/>
          <p:nvPr/>
        </p:nvSpPr>
        <p:spPr>
          <a:xfrm>
            <a:off x="1063881" y="1557400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0"/>
                </a:moveTo>
                <a:lnTo>
                  <a:pt x="0" y="473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0" name="object 190"/>
          <p:cNvSpPr/>
          <p:nvPr/>
        </p:nvSpPr>
        <p:spPr>
          <a:xfrm>
            <a:off x="1111412" y="1557400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0"/>
                </a:moveTo>
                <a:lnTo>
                  <a:pt x="0" y="473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1" name="object 191"/>
          <p:cNvSpPr/>
          <p:nvPr/>
        </p:nvSpPr>
        <p:spPr>
          <a:xfrm>
            <a:off x="1158934" y="1557400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0"/>
                </a:moveTo>
                <a:lnTo>
                  <a:pt x="0" y="473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2" name="object 192"/>
          <p:cNvSpPr/>
          <p:nvPr/>
        </p:nvSpPr>
        <p:spPr>
          <a:xfrm>
            <a:off x="1206455" y="1557400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0"/>
                </a:moveTo>
                <a:lnTo>
                  <a:pt x="0" y="473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3" name="object 193"/>
          <p:cNvSpPr/>
          <p:nvPr/>
        </p:nvSpPr>
        <p:spPr>
          <a:xfrm>
            <a:off x="1253984" y="1552656"/>
            <a:ext cx="0" cy="9525"/>
          </a:xfrm>
          <a:custGeom>
            <a:avLst/>
            <a:gdLst/>
            <a:ahLst/>
            <a:cxnLst/>
            <a:rect l="l" t="t" r="r" b="b"/>
            <a:pathLst>
              <a:path w="0" h="9525">
                <a:moveTo>
                  <a:pt x="0" y="0"/>
                </a:moveTo>
                <a:lnTo>
                  <a:pt x="0" y="9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4" name="object 194"/>
          <p:cNvSpPr/>
          <p:nvPr/>
        </p:nvSpPr>
        <p:spPr>
          <a:xfrm>
            <a:off x="303509" y="1552656"/>
            <a:ext cx="0" cy="9525"/>
          </a:xfrm>
          <a:custGeom>
            <a:avLst/>
            <a:gdLst/>
            <a:ahLst/>
            <a:cxnLst/>
            <a:rect l="l" t="t" r="r" b="b"/>
            <a:pathLst>
              <a:path w="0" h="9525">
                <a:moveTo>
                  <a:pt x="0" y="0"/>
                </a:moveTo>
                <a:lnTo>
                  <a:pt x="0" y="9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5" name="object 195"/>
          <p:cNvSpPr/>
          <p:nvPr/>
        </p:nvSpPr>
        <p:spPr>
          <a:xfrm>
            <a:off x="255988" y="1557400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0"/>
                </a:moveTo>
                <a:lnTo>
                  <a:pt x="0" y="473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6" name="object 196"/>
          <p:cNvSpPr/>
          <p:nvPr/>
        </p:nvSpPr>
        <p:spPr>
          <a:xfrm>
            <a:off x="1253984" y="1552656"/>
            <a:ext cx="0" cy="9525"/>
          </a:xfrm>
          <a:custGeom>
            <a:avLst/>
            <a:gdLst/>
            <a:ahLst/>
            <a:cxnLst/>
            <a:rect l="l" t="t" r="r" b="b"/>
            <a:pathLst>
              <a:path w="0" h="9525">
                <a:moveTo>
                  <a:pt x="0" y="0"/>
                </a:moveTo>
                <a:lnTo>
                  <a:pt x="0" y="9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7" name="object 197"/>
          <p:cNvSpPr/>
          <p:nvPr/>
        </p:nvSpPr>
        <p:spPr>
          <a:xfrm>
            <a:off x="1301505" y="1557400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0"/>
                </a:moveTo>
                <a:lnTo>
                  <a:pt x="0" y="473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8" name="object 198"/>
          <p:cNvSpPr txBox="1"/>
          <p:nvPr/>
        </p:nvSpPr>
        <p:spPr>
          <a:xfrm>
            <a:off x="265743" y="1544001"/>
            <a:ext cx="70485" cy="768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300" spc="-10">
                <a:latin typeface="Arial"/>
                <a:cs typeface="Arial"/>
              </a:rPr>
              <a:t>−</a:t>
            </a:r>
            <a:r>
              <a:rPr dirty="0" sz="300" spc="-15">
                <a:latin typeface="Arial Black"/>
                <a:cs typeface="Arial Black"/>
              </a:rPr>
              <a:t>2</a:t>
            </a:r>
            <a:endParaRPr sz="300">
              <a:latin typeface="Arial Black"/>
              <a:cs typeface="Arial Black"/>
            </a:endParaRPr>
          </a:p>
        </p:txBody>
      </p:sp>
      <p:sp>
        <p:nvSpPr>
          <p:cNvPr id="199" name="object 199"/>
          <p:cNvSpPr txBox="1"/>
          <p:nvPr/>
        </p:nvSpPr>
        <p:spPr>
          <a:xfrm>
            <a:off x="506728" y="1544001"/>
            <a:ext cx="73025" cy="768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300" spc="5">
                <a:latin typeface="Arial"/>
                <a:cs typeface="Arial"/>
              </a:rPr>
              <a:t>−</a:t>
            </a:r>
            <a:r>
              <a:rPr dirty="0" sz="300" spc="-15">
                <a:latin typeface="Arial Black"/>
                <a:cs typeface="Arial Black"/>
              </a:rPr>
              <a:t>1</a:t>
            </a:r>
            <a:endParaRPr sz="300">
              <a:latin typeface="Arial Black"/>
              <a:cs typeface="Arial Black"/>
            </a:endParaRPr>
          </a:p>
        </p:txBody>
      </p:sp>
      <p:sp>
        <p:nvSpPr>
          <p:cNvPr id="200" name="object 200"/>
          <p:cNvSpPr txBox="1"/>
          <p:nvPr/>
        </p:nvSpPr>
        <p:spPr>
          <a:xfrm>
            <a:off x="752437" y="1544001"/>
            <a:ext cx="49530" cy="768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300" spc="-15">
                <a:latin typeface="Arial Black"/>
                <a:cs typeface="Arial Black"/>
              </a:rPr>
              <a:t>0</a:t>
            </a:r>
            <a:endParaRPr sz="300">
              <a:latin typeface="Arial Black"/>
              <a:cs typeface="Arial Black"/>
            </a:endParaRPr>
          </a:p>
        </p:txBody>
      </p:sp>
      <p:sp>
        <p:nvSpPr>
          <p:cNvPr id="201" name="object 201"/>
          <p:cNvSpPr txBox="1"/>
          <p:nvPr/>
        </p:nvSpPr>
        <p:spPr>
          <a:xfrm>
            <a:off x="993422" y="1544001"/>
            <a:ext cx="49530" cy="768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300" spc="-15">
                <a:latin typeface="Arial Black"/>
                <a:cs typeface="Arial Black"/>
              </a:rPr>
              <a:t>1</a:t>
            </a:r>
            <a:endParaRPr sz="300">
              <a:latin typeface="Arial Black"/>
              <a:cs typeface="Arial Black"/>
            </a:endParaRPr>
          </a:p>
        </p:txBody>
      </p:sp>
      <p:sp>
        <p:nvSpPr>
          <p:cNvPr id="202" name="object 202"/>
          <p:cNvSpPr txBox="1"/>
          <p:nvPr/>
        </p:nvSpPr>
        <p:spPr>
          <a:xfrm>
            <a:off x="1227318" y="1544001"/>
            <a:ext cx="135255" cy="11811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300" spc="-15">
                <a:latin typeface="Arial Black"/>
                <a:cs typeface="Arial Black"/>
              </a:rPr>
              <a:t>2</a:t>
            </a:r>
            <a:endParaRPr sz="300">
              <a:latin typeface="Arial Black"/>
              <a:cs typeface="Arial Black"/>
            </a:endParaRPr>
          </a:p>
          <a:p>
            <a:pPr marL="54610">
              <a:lnSpc>
                <a:spcPct val="100000"/>
              </a:lnSpc>
              <a:spcBef>
                <a:spcPts val="25"/>
              </a:spcBef>
            </a:pPr>
            <a:r>
              <a:rPr dirty="0" sz="250" spc="-15">
                <a:latin typeface="Arial Black"/>
                <a:cs typeface="Arial Black"/>
              </a:rPr>
              <a:t>lead</a:t>
            </a:r>
            <a:endParaRPr sz="250">
              <a:latin typeface="Arial Black"/>
              <a:cs typeface="Arial Black"/>
            </a:endParaRPr>
          </a:p>
        </p:txBody>
      </p:sp>
      <p:sp>
        <p:nvSpPr>
          <p:cNvPr id="203" name="object 203"/>
          <p:cNvSpPr txBox="1"/>
          <p:nvPr/>
        </p:nvSpPr>
        <p:spPr>
          <a:xfrm>
            <a:off x="1216095" y="1595966"/>
            <a:ext cx="127635" cy="8826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dirty="0" sz="400" spc="10">
                <a:latin typeface="Arial"/>
                <a:cs typeface="Arial"/>
              </a:rPr>
              <a:t>η</a:t>
            </a:r>
            <a:r>
              <a:rPr dirty="0" baseline="-44444" sz="375" spc="15">
                <a:latin typeface="Lucida Sans"/>
                <a:cs typeface="Lucida Sans"/>
              </a:rPr>
              <a:t>µ</a:t>
            </a:r>
            <a:endParaRPr baseline="-44444" sz="375">
              <a:latin typeface="Lucida Sans"/>
              <a:cs typeface="Lucida Sans"/>
            </a:endParaRPr>
          </a:p>
        </p:txBody>
      </p:sp>
      <p:sp>
        <p:nvSpPr>
          <p:cNvPr id="204" name="object 204"/>
          <p:cNvSpPr/>
          <p:nvPr/>
        </p:nvSpPr>
        <p:spPr>
          <a:xfrm>
            <a:off x="208466" y="1337999"/>
            <a:ext cx="1141095" cy="0"/>
          </a:xfrm>
          <a:custGeom>
            <a:avLst/>
            <a:gdLst/>
            <a:ahLst/>
            <a:cxnLst/>
            <a:rect l="l" t="t" r="r" b="b"/>
            <a:pathLst>
              <a:path w="1141095" h="0">
                <a:moveTo>
                  <a:pt x="0" y="0"/>
                </a:moveTo>
                <a:lnTo>
                  <a:pt x="114056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5" name="object 205"/>
          <p:cNvSpPr/>
          <p:nvPr/>
        </p:nvSpPr>
        <p:spPr>
          <a:xfrm>
            <a:off x="303509" y="1337999"/>
            <a:ext cx="0" cy="9525"/>
          </a:xfrm>
          <a:custGeom>
            <a:avLst/>
            <a:gdLst/>
            <a:ahLst/>
            <a:cxnLst/>
            <a:rect l="l" t="t" r="r" b="b"/>
            <a:pathLst>
              <a:path w="0" h="9525">
                <a:moveTo>
                  <a:pt x="0" y="9477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6" name="object 206"/>
          <p:cNvSpPr/>
          <p:nvPr/>
        </p:nvSpPr>
        <p:spPr>
          <a:xfrm>
            <a:off x="351038" y="1337999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47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7" name="object 207"/>
          <p:cNvSpPr/>
          <p:nvPr/>
        </p:nvSpPr>
        <p:spPr>
          <a:xfrm>
            <a:off x="398559" y="1337999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47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8" name="object 208"/>
          <p:cNvSpPr/>
          <p:nvPr/>
        </p:nvSpPr>
        <p:spPr>
          <a:xfrm>
            <a:off x="446081" y="1337999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47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9" name="object 209"/>
          <p:cNvSpPr/>
          <p:nvPr/>
        </p:nvSpPr>
        <p:spPr>
          <a:xfrm>
            <a:off x="493602" y="1337999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47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0" name="object 210"/>
          <p:cNvSpPr/>
          <p:nvPr/>
        </p:nvSpPr>
        <p:spPr>
          <a:xfrm>
            <a:off x="541131" y="1337999"/>
            <a:ext cx="0" cy="9525"/>
          </a:xfrm>
          <a:custGeom>
            <a:avLst/>
            <a:gdLst/>
            <a:ahLst/>
            <a:cxnLst/>
            <a:rect l="l" t="t" r="r" b="b"/>
            <a:pathLst>
              <a:path w="0" h="9525">
                <a:moveTo>
                  <a:pt x="0" y="9477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1" name="object 211"/>
          <p:cNvSpPr/>
          <p:nvPr/>
        </p:nvSpPr>
        <p:spPr>
          <a:xfrm>
            <a:off x="588652" y="1337999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47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2" name="object 212"/>
          <p:cNvSpPr/>
          <p:nvPr/>
        </p:nvSpPr>
        <p:spPr>
          <a:xfrm>
            <a:off x="636174" y="1337999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47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3" name="object 213"/>
          <p:cNvSpPr/>
          <p:nvPr/>
        </p:nvSpPr>
        <p:spPr>
          <a:xfrm>
            <a:off x="683705" y="1337999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47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4" name="object 214"/>
          <p:cNvSpPr/>
          <p:nvPr/>
        </p:nvSpPr>
        <p:spPr>
          <a:xfrm>
            <a:off x="731226" y="1337999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47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5" name="object 215"/>
          <p:cNvSpPr/>
          <p:nvPr/>
        </p:nvSpPr>
        <p:spPr>
          <a:xfrm>
            <a:off x="778745" y="1337999"/>
            <a:ext cx="0" cy="9525"/>
          </a:xfrm>
          <a:custGeom>
            <a:avLst/>
            <a:gdLst/>
            <a:ahLst/>
            <a:cxnLst/>
            <a:rect l="l" t="t" r="r" b="b"/>
            <a:pathLst>
              <a:path w="0" h="9525">
                <a:moveTo>
                  <a:pt x="0" y="9477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6" name="object 216"/>
          <p:cNvSpPr/>
          <p:nvPr/>
        </p:nvSpPr>
        <p:spPr>
          <a:xfrm>
            <a:off x="826267" y="1337999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47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7" name="object 217"/>
          <p:cNvSpPr/>
          <p:nvPr/>
        </p:nvSpPr>
        <p:spPr>
          <a:xfrm>
            <a:off x="873788" y="1337999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47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8" name="object 218"/>
          <p:cNvSpPr/>
          <p:nvPr/>
        </p:nvSpPr>
        <p:spPr>
          <a:xfrm>
            <a:off x="921319" y="1337999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47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9" name="object 219"/>
          <p:cNvSpPr/>
          <p:nvPr/>
        </p:nvSpPr>
        <p:spPr>
          <a:xfrm>
            <a:off x="968841" y="1337999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47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0" name="object 220"/>
          <p:cNvSpPr/>
          <p:nvPr/>
        </p:nvSpPr>
        <p:spPr>
          <a:xfrm>
            <a:off x="1016360" y="1337999"/>
            <a:ext cx="0" cy="9525"/>
          </a:xfrm>
          <a:custGeom>
            <a:avLst/>
            <a:gdLst/>
            <a:ahLst/>
            <a:cxnLst/>
            <a:rect l="l" t="t" r="r" b="b"/>
            <a:pathLst>
              <a:path w="0" h="9525">
                <a:moveTo>
                  <a:pt x="0" y="9477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1" name="object 221"/>
          <p:cNvSpPr/>
          <p:nvPr/>
        </p:nvSpPr>
        <p:spPr>
          <a:xfrm>
            <a:off x="1063881" y="1337999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47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2" name="object 222"/>
          <p:cNvSpPr/>
          <p:nvPr/>
        </p:nvSpPr>
        <p:spPr>
          <a:xfrm>
            <a:off x="1111412" y="1337999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47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3" name="object 223"/>
          <p:cNvSpPr/>
          <p:nvPr/>
        </p:nvSpPr>
        <p:spPr>
          <a:xfrm>
            <a:off x="1158934" y="1337999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47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4" name="object 224"/>
          <p:cNvSpPr/>
          <p:nvPr/>
        </p:nvSpPr>
        <p:spPr>
          <a:xfrm>
            <a:off x="1206455" y="1337999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47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5" name="object 225"/>
          <p:cNvSpPr/>
          <p:nvPr/>
        </p:nvSpPr>
        <p:spPr>
          <a:xfrm>
            <a:off x="1253984" y="1337999"/>
            <a:ext cx="0" cy="9525"/>
          </a:xfrm>
          <a:custGeom>
            <a:avLst/>
            <a:gdLst/>
            <a:ahLst/>
            <a:cxnLst/>
            <a:rect l="l" t="t" r="r" b="b"/>
            <a:pathLst>
              <a:path w="0" h="9525">
                <a:moveTo>
                  <a:pt x="0" y="9477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6" name="object 226"/>
          <p:cNvSpPr/>
          <p:nvPr/>
        </p:nvSpPr>
        <p:spPr>
          <a:xfrm>
            <a:off x="303509" y="1337999"/>
            <a:ext cx="0" cy="9525"/>
          </a:xfrm>
          <a:custGeom>
            <a:avLst/>
            <a:gdLst/>
            <a:ahLst/>
            <a:cxnLst/>
            <a:rect l="l" t="t" r="r" b="b"/>
            <a:pathLst>
              <a:path w="0" h="9525">
                <a:moveTo>
                  <a:pt x="0" y="9477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7" name="object 227"/>
          <p:cNvSpPr/>
          <p:nvPr/>
        </p:nvSpPr>
        <p:spPr>
          <a:xfrm>
            <a:off x="255988" y="1337999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47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8" name="object 228"/>
          <p:cNvSpPr/>
          <p:nvPr/>
        </p:nvSpPr>
        <p:spPr>
          <a:xfrm>
            <a:off x="1253984" y="1337999"/>
            <a:ext cx="0" cy="9525"/>
          </a:xfrm>
          <a:custGeom>
            <a:avLst/>
            <a:gdLst/>
            <a:ahLst/>
            <a:cxnLst/>
            <a:rect l="l" t="t" r="r" b="b"/>
            <a:pathLst>
              <a:path w="0" h="9525">
                <a:moveTo>
                  <a:pt x="0" y="9477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9" name="object 229"/>
          <p:cNvSpPr/>
          <p:nvPr/>
        </p:nvSpPr>
        <p:spPr>
          <a:xfrm>
            <a:off x="1301505" y="1337999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47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0" name="object 230"/>
          <p:cNvSpPr/>
          <p:nvPr/>
        </p:nvSpPr>
        <p:spPr>
          <a:xfrm>
            <a:off x="208466" y="1337999"/>
            <a:ext cx="0" cy="224154"/>
          </a:xfrm>
          <a:custGeom>
            <a:avLst/>
            <a:gdLst/>
            <a:ahLst/>
            <a:cxnLst/>
            <a:rect l="l" t="t" r="r" b="b"/>
            <a:pathLst>
              <a:path w="0" h="224155">
                <a:moveTo>
                  <a:pt x="0" y="224137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1" name="object 231"/>
          <p:cNvSpPr/>
          <p:nvPr/>
        </p:nvSpPr>
        <p:spPr>
          <a:xfrm>
            <a:off x="208466" y="1524784"/>
            <a:ext cx="24765" cy="0"/>
          </a:xfrm>
          <a:custGeom>
            <a:avLst/>
            <a:gdLst/>
            <a:ahLst/>
            <a:cxnLst/>
            <a:rect l="l" t="t" r="r" b="b"/>
            <a:pathLst>
              <a:path w="24764" h="0">
                <a:moveTo>
                  <a:pt x="2425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2" name="object 232"/>
          <p:cNvSpPr/>
          <p:nvPr/>
        </p:nvSpPr>
        <p:spPr>
          <a:xfrm>
            <a:off x="208466" y="1506106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12128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3" name="object 233"/>
          <p:cNvSpPr/>
          <p:nvPr/>
        </p:nvSpPr>
        <p:spPr>
          <a:xfrm>
            <a:off x="208466" y="1487421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12128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4" name="object 234"/>
          <p:cNvSpPr/>
          <p:nvPr/>
        </p:nvSpPr>
        <p:spPr>
          <a:xfrm>
            <a:off x="208466" y="1468743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12128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5" name="object 235"/>
          <p:cNvSpPr/>
          <p:nvPr/>
        </p:nvSpPr>
        <p:spPr>
          <a:xfrm>
            <a:off x="208466" y="1450068"/>
            <a:ext cx="24765" cy="0"/>
          </a:xfrm>
          <a:custGeom>
            <a:avLst/>
            <a:gdLst/>
            <a:ahLst/>
            <a:cxnLst/>
            <a:rect l="l" t="t" r="r" b="b"/>
            <a:pathLst>
              <a:path w="24764" h="0">
                <a:moveTo>
                  <a:pt x="2425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6" name="object 236"/>
          <p:cNvSpPr/>
          <p:nvPr/>
        </p:nvSpPr>
        <p:spPr>
          <a:xfrm>
            <a:off x="208466" y="1431390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12128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7" name="object 237"/>
          <p:cNvSpPr/>
          <p:nvPr/>
        </p:nvSpPr>
        <p:spPr>
          <a:xfrm>
            <a:off x="208466" y="1412715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12128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8" name="object 238"/>
          <p:cNvSpPr/>
          <p:nvPr/>
        </p:nvSpPr>
        <p:spPr>
          <a:xfrm>
            <a:off x="208466" y="1394027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12128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9" name="object 239"/>
          <p:cNvSpPr/>
          <p:nvPr/>
        </p:nvSpPr>
        <p:spPr>
          <a:xfrm>
            <a:off x="208466" y="1375352"/>
            <a:ext cx="24765" cy="0"/>
          </a:xfrm>
          <a:custGeom>
            <a:avLst/>
            <a:gdLst/>
            <a:ahLst/>
            <a:cxnLst/>
            <a:rect l="l" t="t" r="r" b="b"/>
            <a:pathLst>
              <a:path w="24764" h="0">
                <a:moveTo>
                  <a:pt x="2425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0" name="object 240"/>
          <p:cNvSpPr/>
          <p:nvPr/>
        </p:nvSpPr>
        <p:spPr>
          <a:xfrm>
            <a:off x="208466" y="1524784"/>
            <a:ext cx="24765" cy="0"/>
          </a:xfrm>
          <a:custGeom>
            <a:avLst/>
            <a:gdLst/>
            <a:ahLst/>
            <a:cxnLst/>
            <a:rect l="l" t="t" r="r" b="b"/>
            <a:pathLst>
              <a:path w="24764" h="0">
                <a:moveTo>
                  <a:pt x="2425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1" name="object 241"/>
          <p:cNvSpPr/>
          <p:nvPr/>
        </p:nvSpPr>
        <p:spPr>
          <a:xfrm>
            <a:off x="208466" y="1543459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12128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2" name="object 242"/>
          <p:cNvSpPr/>
          <p:nvPr/>
        </p:nvSpPr>
        <p:spPr>
          <a:xfrm>
            <a:off x="208466" y="1562137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12128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3" name="object 243"/>
          <p:cNvSpPr/>
          <p:nvPr/>
        </p:nvSpPr>
        <p:spPr>
          <a:xfrm>
            <a:off x="208466" y="1375352"/>
            <a:ext cx="24765" cy="0"/>
          </a:xfrm>
          <a:custGeom>
            <a:avLst/>
            <a:gdLst/>
            <a:ahLst/>
            <a:cxnLst/>
            <a:rect l="l" t="t" r="r" b="b"/>
            <a:pathLst>
              <a:path w="24764" h="0">
                <a:moveTo>
                  <a:pt x="2425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4" name="object 244"/>
          <p:cNvSpPr/>
          <p:nvPr/>
        </p:nvSpPr>
        <p:spPr>
          <a:xfrm>
            <a:off x="208466" y="1356674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12128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5" name="object 245"/>
          <p:cNvSpPr txBox="1"/>
          <p:nvPr/>
        </p:nvSpPr>
        <p:spPr>
          <a:xfrm>
            <a:off x="76737" y="1253343"/>
            <a:ext cx="139065" cy="30861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algn="r" marR="11430">
              <a:lnSpc>
                <a:spcPct val="100000"/>
              </a:lnSpc>
              <a:spcBef>
                <a:spcPts val="135"/>
              </a:spcBef>
            </a:pPr>
            <a:r>
              <a:rPr dirty="0" sz="300" spc="-15">
                <a:latin typeface="Arial Black"/>
                <a:cs typeface="Arial Black"/>
              </a:rPr>
              <a:t>90</a:t>
            </a:r>
            <a:endParaRPr sz="300">
              <a:latin typeface="Arial Black"/>
              <a:cs typeface="Arial Black"/>
            </a:endParaRPr>
          </a:p>
          <a:p>
            <a:pPr algn="r" marR="11430">
              <a:lnSpc>
                <a:spcPct val="100000"/>
              </a:lnSpc>
              <a:spcBef>
                <a:spcPts val="290"/>
              </a:spcBef>
            </a:pPr>
            <a:r>
              <a:rPr dirty="0" sz="300" spc="-15">
                <a:latin typeface="Arial Black"/>
                <a:cs typeface="Arial Black"/>
              </a:rPr>
              <a:t>1.002</a:t>
            </a:r>
            <a:endParaRPr sz="300">
              <a:latin typeface="Arial Black"/>
              <a:cs typeface="Arial Black"/>
            </a:endParaRPr>
          </a:p>
          <a:p>
            <a:pPr algn="r" marR="5080">
              <a:lnSpc>
                <a:spcPct val="100000"/>
              </a:lnSpc>
              <a:spcBef>
                <a:spcPts val="215"/>
              </a:spcBef>
            </a:pPr>
            <a:r>
              <a:rPr dirty="0" sz="300" spc="-15">
                <a:latin typeface="Arial Black"/>
                <a:cs typeface="Arial Black"/>
              </a:rPr>
              <a:t>1</a:t>
            </a:r>
            <a:endParaRPr sz="300">
              <a:latin typeface="Arial Black"/>
              <a:cs typeface="Arial Black"/>
            </a:endParaRPr>
          </a:p>
          <a:p>
            <a:pPr algn="r" marR="11430">
              <a:lnSpc>
                <a:spcPct val="100000"/>
              </a:lnSpc>
              <a:spcBef>
                <a:spcPts val="235"/>
              </a:spcBef>
            </a:pPr>
            <a:r>
              <a:rPr dirty="0" sz="300" spc="-15">
                <a:latin typeface="Arial Black"/>
                <a:cs typeface="Arial Black"/>
              </a:rPr>
              <a:t>0.998</a:t>
            </a:r>
            <a:endParaRPr sz="300">
              <a:latin typeface="Arial Black"/>
              <a:cs typeface="Arial Black"/>
            </a:endParaRPr>
          </a:p>
        </p:txBody>
      </p:sp>
      <p:sp>
        <p:nvSpPr>
          <p:cNvPr id="246" name="object 246"/>
          <p:cNvSpPr txBox="1"/>
          <p:nvPr/>
        </p:nvSpPr>
        <p:spPr>
          <a:xfrm>
            <a:off x="356151" y="1336094"/>
            <a:ext cx="102870" cy="7683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u="sng" sz="300" spc="-10">
                <a:uFill>
                  <a:solidFill>
                    <a:srgbClr val="0000FF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300" spc="40">
                <a:uFill>
                  <a:solidFill>
                    <a:srgbClr val="0000FF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300" spc="-10">
                <a:uFill>
                  <a:solidFill>
                    <a:srgbClr val="0000FF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300" spc="-20">
                <a:uFill>
                  <a:solidFill>
                    <a:srgbClr val="0000FF"/>
                  </a:solidFill>
                </a:uFill>
                <a:latin typeface="Arial Black"/>
                <a:cs typeface="Arial Black"/>
              </a:rPr>
              <a:t> </a:t>
            </a:r>
            <a:endParaRPr sz="300">
              <a:latin typeface="Arial Black"/>
              <a:cs typeface="Arial Black"/>
            </a:endParaRPr>
          </a:p>
        </p:txBody>
      </p:sp>
      <p:sp>
        <p:nvSpPr>
          <p:cNvPr id="247" name="object 247"/>
          <p:cNvSpPr txBox="1"/>
          <p:nvPr/>
        </p:nvSpPr>
        <p:spPr>
          <a:xfrm>
            <a:off x="5182" y="1316908"/>
            <a:ext cx="100330" cy="259715"/>
          </a:xfrm>
          <a:prstGeom prst="rect">
            <a:avLst/>
          </a:prstGeom>
        </p:spPr>
        <p:txBody>
          <a:bodyPr wrap="square" lIns="0" tIns="21590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dirty="0" sz="400" spc="-40">
                <a:latin typeface="Arial Black"/>
                <a:cs typeface="Arial Black"/>
              </a:rPr>
              <a:t>Data </a:t>
            </a:r>
            <a:r>
              <a:rPr dirty="0" sz="400">
                <a:latin typeface="Arial Black"/>
                <a:cs typeface="Arial Black"/>
              </a:rPr>
              <a:t>/</a:t>
            </a:r>
            <a:r>
              <a:rPr dirty="0" sz="400" spc="-60">
                <a:latin typeface="Arial Black"/>
                <a:cs typeface="Arial Black"/>
              </a:rPr>
              <a:t> </a:t>
            </a:r>
            <a:r>
              <a:rPr dirty="0" sz="400" spc="-30">
                <a:latin typeface="Arial Black"/>
                <a:cs typeface="Arial Black"/>
              </a:rPr>
              <a:t>MC</a:t>
            </a:r>
            <a:endParaRPr sz="400">
              <a:latin typeface="Arial Black"/>
              <a:cs typeface="Arial Black"/>
            </a:endParaRPr>
          </a:p>
        </p:txBody>
      </p:sp>
      <p:sp>
        <p:nvSpPr>
          <p:cNvPr id="248" name="object 248"/>
          <p:cNvSpPr/>
          <p:nvPr/>
        </p:nvSpPr>
        <p:spPr>
          <a:xfrm>
            <a:off x="1349027" y="1337999"/>
            <a:ext cx="0" cy="224154"/>
          </a:xfrm>
          <a:custGeom>
            <a:avLst/>
            <a:gdLst/>
            <a:ahLst/>
            <a:cxnLst/>
            <a:rect l="l" t="t" r="r" b="b"/>
            <a:pathLst>
              <a:path w="0" h="224155">
                <a:moveTo>
                  <a:pt x="0" y="224137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9" name="object 249"/>
          <p:cNvSpPr/>
          <p:nvPr/>
        </p:nvSpPr>
        <p:spPr>
          <a:xfrm>
            <a:off x="1324770" y="1524784"/>
            <a:ext cx="24765" cy="0"/>
          </a:xfrm>
          <a:custGeom>
            <a:avLst/>
            <a:gdLst/>
            <a:ahLst/>
            <a:cxnLst/>
            <a:rect l="l" t="t" r="r" b="b"/>
            <a:pathLst>
              <a:path w="24765" h="0">
                <a:moveTo>
                  <a:pt x="0" y="0"/>
                </a:moveTo>
                <a:lnTo>
                  <a:pt x="2425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0" name="object 250"/>
          <p:cNvSpPr/>
          <p:nvPr/>
        </p:nvSpPr>
        <p:spPr>
          <a:xfrm>
            <a:off x="1336899" y="1506106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0" y="0"/>
                </a:moveTo>
                <a:lnTo>
                  <a:pt x="121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1" name="object 251"/>
          <p:cNvSpPr/>
          <p:nvPr/>
        </p:nvSpPr>
        <p:spPr>
          <a:xfrm>
            <a:off x="1336899" y="1487421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0" y="0"/>
                </a:moveTo>
                <a:lnTo>
                  <a:pt x="121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2" name="object 252"/>
          <p:cNvSpPr/>
          <p:nvPr/>
        </p:nvSpPr>
        <p:spPr>
          <a:xfrm>
            <a:off x="1336899" y="1468743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0" y="0"/>
                </a:moveTo>
                <a:lnTo>
                  <a:pt x="121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3" name="object 253"/>
          <p:cNvSpPr/>
          <p:nvPr/>
        </p:nvSpPr>
        <p:spPr>
          <a:xfrm>
            <a:off x="1324770" y="1450068"/>
            <a:ext cx="24765" cy="0"/>
          </a:xfrm>
          <a:custGeom>
            <a:avLst/>
            <a:gdLst/>
            <a:ahLst/>
            <a:cxnLst/>
            <a:rect l="l" t="t" r="r" b="b"/>
            <a:pathLst>
              <a:path w="24765" h="0">
                <a:moveTo>
                  <a:pt x="0" y="0"/>
                </a:moveTo>
                <a:lnTo>
                  <a:pt x="2425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4" name="object 254"/>
          <p:cNvSpPr/>
          <p:nvPr/>
        </p:nvSpPr>
        <p:spPr>
          <a:xfrm>
            <a:off x="1336899" y="1431390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0" y="0"/>
                </a:moveTo>
                <a:lnTo>
                  <a:pt x="121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5" name="object 255"/>
          <p:cNvSpPr/>
          <p:nvPr/>
        </p:nvSpPr>
        <p:spPr>
          <a:xfrm>
            <a:off x="1336899" y="1412715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0" y="0"/>
                </a:moveTo>
                <a:lnTo>
                  <a:pt x="121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6" name="object 256"/>
          <p:cNvSpPr/>
          <p:nvPr/>
        </p:nvSpPr>
        <p:spPr>
          <a:xfrm>
            <a:off x="1336899" y="1394027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0" y="0"/>
                </a:moveTo>
                <a:lnTo>
                  <a:pt x="121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7" name="object 257"/>
          <p:cNvSpPr/>
          <p:nvPr/>
        </p:nvSpPr>
        <p:spPr>
          <a:xfrm>
            <a:off x="1324770" y="1375352"/>
            <a:ext cx="24765" cy="0"/>
          </a:xfrm>
          <a:custGeom>
            <a:avLst/>
            <a:gdLst/>
            <a:ahLst/>
            <a:cxnLst/>
            <a:rect l="l" t="t" r="r" b="b"/>
            <a:pathLst>
              <a:path w="24765" h="0">
                <a:moveTo>
                  <a:pt x="0" y="0"/>
                </a:moveTo>
                <a:lnTo>
                  <a:pt x="2425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8" name="object 258"/>
          <p:cNvSpPr/>
          <p:nvPr/>
        </p:nvSpPr>
        <p:spPr>
          <a:xfrm>
            <a:off x="1324770" y="1524784"/>
            <a:ext cx="24765" cy="0"/>
          </a:xfrm>
          <a:custGeom>
            <a:avLst/>
            <a:gdLst/>
            <a:ahLst/>
            <a:cxnLst/>
            <a:rect l="l" t="t" r="r" b="b"/>
            <a:pathLst>
              <a:path w="24765" h="0">
                <a:moveTo>
                  <a:pt x="0" y="0"/>
                </a:moveTo>
                <a:lnTo>
                  <a:pt x="2425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9" name="object 259"/>
          <p:cNvSpPr/>
          <p:nvPr/>
        </p:nvSpPr>
        <p:spPr>
          <a:xfrm>
            <a:off x="1336899" y="1543459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0" y="0"/>
                </a:moveTo>
                <a:lnTo>
                  <a:pt x="121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0" name="object 260"/>
          <p:cNvSpPr/>
          <p:nvPr/>
        </p:nvSpPr>
        <p:spPr>
          <a:xfrm>
            <a:off x="1336899" y="1562137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0" y="0"/>
                </a:moveTo>
                <a:lnTo>
                  <a:pt x="121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1" name="object 261"/>
          <p:cNvSpPr/>
          <p:nvPr/>
        </p:nvSpPr>
        <p:spPr>
          <a:xfrm>
            <a:off x="1324770" y="1375352"/>
            <a:ext cx="24765" cy="0"/>
          </a:xfrm>
          <a:custGeom>
            <a:avLst/>
            <a:gdLst/>
            <a:ahLst/>
            <a:cxnLst/>
            <a:rect l="l" t="t" r="r" b="b"/>
            <a:pathLst>
              <a:path w="24765" h="0">
                <a:moveTo>
                  <a:pt x="0" y="0"/>
                </a:moveTo>
                <a:lnTo>
                  <a:pt x="2425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2" name="object 262"/>
          <p:cNvSpPr/>
          <p:nvPr/>
        </p:nvSpPr>
        <p:spPr>
          <a:xfrm>
            <a:off x="1336899" y="1356674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0" y="0"/>
                </a:moveTo>
                <a:lnTo>
                  <a:pt x="121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3" name="object 263"/>
          <p:cNvSpPr/>
          <p:nvPr/>
        </p:nvSpPr>
        <p:spPr>
          <a:xfrm>
            <a:off x="244103" y="1450068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4">
                <a:moveTo>
                  <a:pt x="-931" y="28"/>
                </a:moveTo>
                <a:lnTo>
                  <a:pt x="931" y="28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4" name="object 264"/>
          <p:cNvSpPr/>
          <p:nvPr/>
        </p:nvSpPr>
        <p:spPr>
          <a:xfrm>
            <a:off x="244103" y="1450008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4">
                <a:moveTo>
                  <a:pt x="-931" y="29"/>
                </a:moveTo>
                <a:lnTo>
                  <a:pt x="931" y="29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5" name="object 265"/>
          <p:cNvSpPr/>
          <p:nvPr/>
        </p:nvSpPr>
        <p:spPr>
          <a:xfrm>
            <a:off x="208466" y="1450068"/>
            <a:ext cx="36195" cy="0"/>
          </a:xfrm>
          <a:custGeom>
            <a:avLst/>
            <a:gdLst/>
            <a:ahLst/>
            <a:cxnLst/>
            <a:rect l="l" t="t" r="r" b="b"/>
            <a:pathLst>
              <a:path w="36195" h="0">
                <a:moveTo>
                  <a:pt x="0" y="0"/>
                </a:moveTo>
                <a:lnTo>
                  <a:pt x="35636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6" name="object 266"/>
          <p:cNvSpPr/>
          <p:nvPr/>
        </p:nvSpPr>
        <p:spPr>
          <a:xfrm>
            <a:off x="244103" y="1450068"/>
            <a:ext cx="36195" cy="0"/>
          </a:xfrm>
          <a:custGeom>
            <a:avLst/>
            <a:gdLst/>
            <a:ahLst/>
            <a:cxnLst/>
            <a:rect l="l" t="t" r="r" b="b"/>
            <a:pathLst>
              <a:path w="36195" h="0">
                <a:moveTo>
                  <a:pt x="0" y="0"/>
                </a:moveTo>
                <a:lnTo>
                  <a:pt x="35644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7" name="object 267"/>
          <p:cNvSpPr/>
          <p:nvPr/>
        </p:nvSpPr>
        <p:spPr>
          <a:xfrm>
            <a:off x="309445" y="1450068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4">
                <a:moveTo>
                  <a:pt x="-931" y="28"/>
                </a:moveTo>
                <a:lnTo>
                  <a:pt x="931" y="28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8" name="object 268"/>
          <p:cNvSpPr/>
          <p:nvPr/>
        </p:nvSpPr>
        <p:spPr>
          <a:xfrm>
            <a:off x="309445" y="1450008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4">
                <a:moveTo>
                  <a:pt x="-931" y="29"/>
                </a:moveTo>
                <a:lnTo>
                  <a:pt x="931" y="29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9" name="object 269"/>
          <p:cNvSpPr/>
          <p:nvPr/>
        </p:nvSpPr>
        <p:spPr>
          <a:xfrm>
            <a:off x="279747" y="1450068"/>
            <a:ext cx="29845" cy="0"/>
          </a:xfrm>
          <a:custGeom>
            <a:avLst/>
            <a:gdLst/>
            <a:ahLst/>
            <a:cxnLst/>
            <a:rect l="l" t="t" r="r" b="b"/>
            <a:pathLst>
              <a:path w="29845" h="0">
                <a:moveTo>
                  <a:pt x="0" y="0"/>
                </a:moveTo>
                <a:lnTo>
                  <a:pt x="29698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0" name="object 270"/>
          <p:cNvSpPr/>
          <p:nvPr/>
        </p:nvSpPr>
        <p:spPr>
          <a:xfrm>
            <a:off x="309445" y="1450068"/>
            <a:ext cx="29845" cy="0"/>
          </a:xfrm>
          <a:custGeom>
            <a:avLst/>
            <a:gdLst/>
            <a:ahLst/>
            <a:cxnLst/>
            <a:rect l="l" t="t" r="r" b="b"/>
            <a:pathLst>
              <a:path w="29845" h="0">
                <a:moveTo>
                  <a:pt x="0" y="0"/>
                </a:moveTo>
                <a:lnTo>
                  <a:pt x="29708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1" name="object 271"/>
          <p:cNvSpPr/>
          <p:nvPr/>
        </p:nvSpPr>
        <p:spPr>
          <a:xfrm>
            <a:off x="339153" y="1450068"/>
            <a:ext cx="29845" cy="0"/>
          </a:xfrm>
          <a:custGeom>
            <a:avLst/>
            <a:gdLst/>
            <a:ahLst/>
            <a:cxnLst/>
            <a:rect l="l" t="t" r="r" b="b"/>
            <a:pathLst>
              <a:path w="29845" h="0">
                <a:moveTo>
                  <a:pt x="0" y="0"/>
                </a:moveTo>
                <a:lnTo>
                  <a:pt x="29698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2" name="object 272"/>
          <p:cNvSpPr/>
          <p:nvPr/>
        </p:nvSpPr>
        <p:spPr>
          <a:xfrm>
            <a:off x="446081" y="1450068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4">
                <a:moveTo>
                  <a:pt x="-931" y="28"/>
                </a:moveTo>
                <a:lnTo>
                  <a:pt x="931" y="28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3" name="object 273"/>
          <p:cNvSpPr/>
          <p:nvPr/>
        </p:nvSpPr>
        <p:spPr>
          <a:xfrm>
            <a:off x="446081" y="1450008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4">
                <a:moveTo>
                  <a:pt x="-931" y="29"/>
                </a:moveTo>
                <a:lnTo>
                  <a:pt x="931" y="29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4" name="object 274"/>
          <p:cNvSpPr/>
          <p:nvPr/>
        </p:nvSpPr>
        <p:spPr>
          <a:xfrm>
            <a:off x="446081" y="1450068"/>
            <a:ext cx="47625" cy="0"/>
          </a:xfrm>
          <a:custGeom>
            <a:avLst/>
            <a:gdLst/>
            <a:ahLst/>
            <a:cxnLst/>
            <a:rect l="l" t="t" r="r" b="b"/>
            <a:pathLst>
              <a:path w="47625" h="0">
                <a:moveTo>
                  <a:pt x="0" y="0"/>
                </a:moveTo>
                <a:lnTo>
                  <a:pt x="47521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5" name="object 275"/>
          <p:cNvSpPr/>
          <p:nvPr/>
        </p:nvSpPr>
        <p:spPr>
          <a:xfrm>
            <a:off x="541131" y="1450068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4">
                <a:moveTo>
                  <a:pt x="-931" y="28"/>
                </a:moveTo>
                <a:lnTo>
                  <a:pt x="931" y="28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6" name="object 276"/>
          <p:cNvSpPr/>
          <p:nvPr/>
        </p:nvSpPr>
        <p:spPr>
          <a:xfrm>
            <a:off x="541131" y="1450008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4">
                <a:moveTo>
                  <a:pt x="-931" y="29"/>
                </a:moveTo>
                <a:lnTo>
                  <a:pt x="931" y="29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7" name="object 277"/>
          <p:cNvSpPr/>
          <p:nvPr/>
        </p:nvSpPr>
        <p:spPr>
          <a:xfrm>
            <a:off x="493602" y="1450068"/>
            <a:ext cx="47625" cy="0"/>
          </a:xfrm>
          <a:custGeom>
            <a:avLst/>
            <a:gdLst/>
            <a:ahLst/>
            <a:cxnLst/>
            <a:rect l="l" t="t" r="r" b="b"/>
            <a:pathLst>
              <a:path w="47625" h="0">
                <a:moveTo>
                  <a:pt x="0" y="0"/>
                </a:moveTo>
                <a:lnTo>
                  <a:pt x="47528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8" name="object 278"/>
          <p:cNvSpPr/>
          <p:nvPr/>
        </p:nvSpPr>
        <p:spPr>
          <a:xfrm>
            <a:off x="541131" y="1450068"/>
            <a:ext cx="47625" cy="0"/>
          </a:xfrm>
          <a:custGeom>
            <a:avLst/>
            <a:gdLst/>
            <a:ahLst/>
            <a:cxnLst/>
            <a:rect l="l" t="t" r="r" b="b"/>
            <a:pathLst>
              <a:path w="47625" h="0">
                <a:moveTo>
                  <a:pt x="0" y="0"/>
                </a:moveTo>
                <a:lnTo>
                  <a:pt x="47521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9" name="object 279"/>
          <p:cNvSpPr/>
          <p:nvPr/>
        </p:nvSpPr>
        <p:spPr>
          <a:xfrm>
            <a:off x="636174" y="1450068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4">
                <a:moveTo>
                  <a:pt x="-931" y="28"/>
                </a:moveTo>
                <a:lnTo>
                  <a:pt x="931" y="28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0" name="object 280"/>
          <p:cNvSpPr/>
          <p:nvPr/>
        </p:nvSpPr>
        <p:spPr>
          <a:xfrm>
            <a:off x="636174" y="1450008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4">
                <a:moveTo>
                  <a:pt x="-931" y="29"/>
                </a:moveTo>
                <a:lnTo>
                  <a:pt x="931" y="29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1" name="object 281"/>
          <p:cNvSpPr/>
          <p:nvPr/>
        </p:nvSpPr>
        <p:spPr>
          <a:xfrm>
            <a:off x="588652" y="1450068"/>
            <a:ext cx="47625" cy="0"/>
          </a:xfrm>
          <a:custGeom>
            <a:avLst/>
            <a:gdLst/>
            <a:ahLst/>
            <a:cxnLst/>
            <a:rect l="l" t="t" r="r" b="b"/>
            <a:pathLst>
              <a:path w="47625" h="0">
                <a:moveTo>
                  <a:pt x="0" y="0"/>
                </a:moveTo>
                <a:lnTo>
                  <a:pt x="47521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2" name="object 282"/>
          <p:cNvSpPr/>
          <p:nvPr/>
        </p:nvSpPr>
        <p:spPr>
          <a:xfrm>
            <a:off x="636174" y="1450068"/>
            <a:ext cx="47625" cy="0"/>
          </a:xfrm>
          <a:custGeom>
            <a:avLst/>
            <a:gdLst/>
            <a:ahLst/>
            <a:cxnLst/>
            <a:rect l="l" t="t" r="r" b="b"/>
            <a:pathLst>
              <a:path w="47625" h="0">
                <a:moveTo>
                  <a:pt x="0" y="0"/>
                </a:moveTo>
                <a:lnTo>
                  <a:pt x="47531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3" name="object 283"/>
          <p:cNvSpPr/>
          <p:nvPr/>
        </p:nvSpPr>
        <p:spPr>
          <a:xfrm>
            <a:off x="731226" y="1450068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4">
                <a:moveTo>
                  <a:pt x="-931" y="28"/>
                </a:moveTo>
                <a:lnTo>
                  <a:pt x="931" y="28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4" name="object 284"/>
          <p:cNvSpPr/>
          <p:nvPr/>
        </p:nvSpPr>
        <p:spPr>
          <a:xfrm>
            <a:off x="731226" y="1450008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4">
                <a:moveTo>
                  <a:pt x="-931" y="29"/>
                </a:moveTo>
                <a:lnTo>
                  <a:pt x="931" y="29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5" name="object 285"/>
          <p:cNvSpPr/>
          <p:nvPr/>
        </p:nvSpPr>
        <p:spPr>
          <a:xfrm>
            <a:off x="683705" y="1450068"/>
            <a:ext cx="47625" cy="0"/>
          </a:xfrm>
          <a:custGeom>
            <a:avLst/>
            <a:gdLst/>
            <a:ahLst/>
            <a:cxnLst/>
            <a:rect l="l" t="t" r="r" b="b"/>
            <a:pathLst>
              <a:path w="47625" h="0">
                <a:moveTo>
                  <a:pt x="0" y="0"/>
                </a:moveTo>
                <a:lnTo>
                  <a:pt x="47521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6" name="object 286"/>
          <p:cNvSpPr/>
          <p:nvPr/>
        </p:nvSpPr>
        <p:spPr>
          <a:xfrm>
            <a:off x="731226" y="1450068"/>
            <a:ext cx="47625" cy="0"/>
          </a:xfrm>
          <a:custGeom>
            <a:avLst/>
            <a:gdLst/>
            <a:ahLst/>
            <a:cxnLst/>
            <a:rect l="l" t="t" r="r" b="b"/>
            <a:pathLst>
              <a:path w="47625" h="0">
                <a:moveTo>
                  <a:pt x="0" y="0"/>
                </a:moveTo>
                <a:lnTo>
                  <a:pt x="47518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7" name="object 287"/>
          <p:cNvSpPr/>
          <p:nvPr/>
        </p:nvSpPr>
        <p:spPr>
          <a:xfrm>
            <a:off x="826267" y="1450068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4">
                <a:moveTo>
                  <a:pt x="-931" y="28"/>
                </a:moveTo>
                <a:lnTo>
                  <a:pt x="931" y="28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8" name="object 288"/>
          <p:cNvSpPr/>
          <p:nvPr/>
        </p:nvSpPr>
        <p:spPr>
          <a:xfrm>
            <a:off x="826267" y="1450008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4">
                <a:moveTo>
                  <a:pt x="-931" y="29"/>
                </a:moveTo>
                <a:lnTo>
                  <a:pt x="931" y="29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9" name="object 289"/>
          <p:cNvSpPr/>
          <p:nvPr/>
        </p:nvSpPr>
        <p:spPr>
          <a:xfrm>
            <a:off x="778745" y="1450068"/>
            <a:ext cx="47625" cy="0"/>
          </a:xfrm>
          <a:custGeom>
            <a:avLst/>
            <a:gdLst/>
            <a:ahLst/>
            <a:cxnLst/>
            <a:rect l="l" t="t" r="r" b="b"/>
            <a:pathLst>
              <a:path w="47625" h="0">
                <a:moveTo>
                  <a:pt x="0" y="0"/>
                </a:moveTo>
                <a:lnTo>
                  <a:pt x="47521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0" name="object 290"/>
          <p:cNvSpPr/>
          <p:nvPr/>
        </p:nvSpPr>
        <p:spPr>
          <a:xfrm>
            <a:off x="826267" y="1450068"/>
            <a:ext cx="47625" cy="0"/>
          </a:xfrm>
          <a:custGeom>
            <a:avLst/>
            <a:gdLst/>
            <a:ahLst/>
            <a:cxnLst/>
            <a:rect l="l" t="t" r="r" b="b"/>
            <a:pathLst>
              <a:path w="47625" h="0">
                <a:moveTo>
                  <a:pt x="0" y="0"/>
                </a:moveTo>
                <a:lnTo>
                  <a:pt x="47521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1" name="object 291"/>
          <p:cNvSpPr/>
          <p:nvPr/>
        </p:nvSpPr>
        <p:spPr>
          <a:xfrm>
            <a:off x="921319" y="1450068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4">
                <a:moveTo>
                  <a:pt x="-931" y="28"/>
                </a:moveTo>
                <a:lnTo>
                  <a:pt x="931" y="28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2" name="object 292"/>
          <p:cNvSpPr/>
          <p:nvPr/>
        </p:nvSpPr>
        <p:spPr>
          <a:xfrm>
            <a:off x="921319" y="1450008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4">
                <a:moveTo>
                  <a:pt x="-931" y="29"/>
                </a:moveTo>
                <a:lnTo>
                  <a:pt x="931" y="29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3" name="object 293"/>
          <p:cNvSpPr/>
          <p:nvPr/>
        </p:nvSpPr>
        <p:spPr>
          <a:xfrm>
            <a:off x="873788" y="1450068"/>
            <a:ext cx="47625" cy="0"/>
          </a:xfrm>
          <a:custGeom>
            <a:avLst/>
            <a:gdLst/>
            <a:ahLst/>
            <a:cxnLst/>
            <a:rect l="l" t="t" r="r" b="b"/>
            <a:pathLst>
              <a:path w="47625" h="0">
                <a:moveTo>
                  <a:pt x="0" y="0"/>
                </a:moveTo>
                <a:lnTo>
                  <a:pt x="47531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4" name="object 294"/>
          <p:cNvSpPr/>
          <p:nvPr/>
        </p:nvSpPr>
        <p:spPr>
          <a:xfrm>
            <a:off x="921319" y="1450068"/>
            <a:ext cx="47625" cy="0"/>
          </a:xfrm>
          <a:custGeom>
            <a:avLst/>
            <a:gdLst/>
            <a:ahLst/>
            <a:cxnLst/>
            <a:rect l="l" t="t" r="r" b="b"/>
            <a:pathLst>
              <a:path w="47625" h="0">
                <a:moveTo>
                  <a:pt x="0" y="0"/>
                </a:moveTo>
                <a:lnTo>
                  <a:pt x="47521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5" name="object 295"/>
          <p:cNvSpPr/>
          <p:nvPr/>
        </p:nvSpPr>
        <p:spPr>
          <a:xfrm>
            <a:off x="1016360" y="1450068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4">
                <a:moveTo>
                  <a:pt x="-931" y="28"/>
                </a:moveTo>
                <a:lnTo>
                  <a:pt x="931" y="28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6" name="object 296"/>
          <p:cNvSpPr/>
          <p:nvPr/>
        </p:nvSpPr>
        <p:spPr>
          <a:xfrm>
            <a:off x="1016360" y="1450008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4">
                <a:moveTo>
                  <a:pt x="-931" y="29"/>
                </a:moveTo>
                <a:lnTo>
                  <a:pt x="931" y="29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7" name="object 297"/>
          <p:cNvSpPr/>
          <p:nvPr/>
        </p:nvSpPr>
        <p:spPr>
          <a:xfrm>
            <a:off x="968841" y="1450068"/>
            <a:ext cx="47625" cy="0"/>
          </a:xfrm>
          <a:custGeom>
            <a:avLst/>
            <a:gdLst/>
            <a:ahLst/>
            <a:cxnLst/>
            <a:rect l="l" t="t" r="r" b="b"/>
            <a:pathLst>
              <a:path w="47625" h="0">
                <a:moveTo>
                  <a:pt x="0" y="0"/>
                </a:moveTo>
                <a:lnTo>
                  <a:pt x="47518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8" name="object 298"/>
          <p:cNvSpPr/>
          <p:nvPr/>
        </p:nvSpPr>
        <p:spPr>
          <a:xfrm>
            <a:off x="1016360" y="1450068"/>
            <a:ext cx="47625" cy="0"/>
          </a:xfrm>
          <a:custGeom>
            <a:avLst/>
            <a:gdLst/>
            <a:ahLst/>
            <a:cxnLst/>
            <a:rect l="l" t="t" r="r" b="b"/>
            <a:pathLst>
              <a:path w="47625" h="0">
                <a:moveTo>
                  <a:pt x="0" y="0"/>
                </a:moveTo>
                <a:lnTo>
                  <a:pt x="47521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9" name="object 299"/>
          <p:cNvSpPr/>
          <p:nvPr/>
        </p:nvSpPr>
        <p:spPr>
          <a:xfrm>
            <a:off x="1111412" y="1450068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4">
                <a:moveTo>
                  <a:pt x="-931" y="28"/>
                </a:moveTo>
                <a:lnTo>
                  <a:pt x="931" y="28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0" name="object 300"/>
          <p:cNvSpPr/>
          <p:nvPr/>
        </p:nvSpPr>
        <p:spPr>
          <a:xfrm>
            <a:off x="1111412" y="1450008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4">
                <a:moveTo>
                  <a:pt x="-931" y="29"/>
                </a:moveTo>
                <a:lnTo>
                  <a:pt x="931" y="29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1" name="object 301"/>
          <p:cNvSpPr/>
          <p:nvPr/>
        </p:nvSpPr>
        <p:spPr>
          <a:xfrm>
            <a:off x="1063881" y="1450068"/>
            <a:ext cx="47625" cy="0"/>
          </a:xfrm>
          <a:custGeom>
            <a:avLst/>
            <a:gdLst/>
            <a:ahLst/>
            <a:cxnLst/>
            <a:rect l="l" t="t" r="r" b="b"/>
            <a:pathLst>
              <a:path w="47625" h="0">
                <a:moveTo>
                  <a:pt x="0" y="0"/>
                </a:moveTo>
                <a:lnTo>
                  <a:pt x="47531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2" name="object 302"/>
          <p:cNvSpPr/>
          <p:nvPr/>
        </p:nvSpPr>
        <p:spPr>
          <a:xfrm>
            <a:off x="1111412" y="1450068"/>
            <a:ext cx="47625" cy="0"/>
          </a:xfrm>
          <a:custGeom>
            <a:avLst/>
            <a:gdLst/>
            <a:ahLst/>
            <a:cxnLst/>
            <a:rect l="l" t="t" r="r" b="b"/>
            <a:pathLst>
              <a:path w="47625" h="0">
                <a:moveTo>
                  <a:pt x="0" y="0"/>
                </a:moveTo>
                <a:lnTo>
                  <a:pt x="47521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3" name="object 303"/>
          <p:cNvSpPr/>
          <p:nvPr/>
        </p:nvSpPr>
        <p:spPr>
          <a:xfrm>
            <a:off x="1188642" y="1450068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4">
                <a:moveTo>
                  <a:pt x="-931" y="28"/>
                </a:moveTo>
                <a:lnTo>
                  <a:pt x="931" y="28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4" name="object 304"/>
          <p:cNvSpPr/>
          <p:nvPr/>
        </p:nvSpPr>
        <p:spPr>
          <a:xfrm>
            <a:off x="1188642" y="1450008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4">
                <a:moveTo>
                  <a:pt x="-931" y="29"/>
                </a:moveTo>
                <a:lnTo>
                  <a:pt x="931" y="29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5" name="object 305"/>
          <p:cNvSpPr/>
          <p:nvPr/>
        </p:nvSpPr>
        <p:spPr>
          <a:xfrm>
            <a:off x="1158934" y="1450068"/>
            <a:ext cx="29845" cy="0"/>
          </a:xfrm>
          <a:custGeom>
            <a:avLst/>
            <a:gdLst/>
            <a:ahLst/>
            <a:cxnLst/>
            <a:rect l="l" t="t" r="r" b="b"/>
            <a:pathLst>
              <a:path w="29844" h="0">
                <a:moveTo>
                  <a:pt x="0" y="0"/>
                </a:moveTo>
                <a:lnTo>
                  <a:pt x="29708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6" name="object 306"/>
          <p:cNvSpPr/>
          <p:nvPr/>
        </p:nvSpPr>
        <p:spPr>
          <a:xfrm>
            <a:off x="1188642" y="1450068"/>
            <a:ext cx="29845" cy="0"/>
          </a:xfrm>
          <a:custGeom>
            <a:avLst/>
            <a:gdLst/>
            <a:ahLst/>
            <a:cxnLst/>
            <a:rect l="l" t="t" r="r" b="b"/>
            <a:pathLst>
              <a:path w="29844" h="0">
                <a:moveTo>
                  <a:pt x="0" y="0"/>
                </a:moveTo>
                <a:lnTo>
                  <a:pt x="29698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7" name="object 307"/>
          <p:cNvSpPr/>
          <p:nvPr/>
        </p:nvSpPr>
        <p:spPr>
          <a:xfrm>
            <a:off x="1248038" y="1450068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4">
                <a:moveTo>
                  <a:pt x="-931" y="28"/>
                </a:moveTo>
                <a:lnTo>
                  <a:pt x="931" y="28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8" name="object 308"/>
          <p:cNvSpPr/>
          <p:nvPr/>
        </p:nvSpPr>
        <p:spPr>
          <a:xfrm>
            <a:off x="1248038" y="1450008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4">
                <a:moveTo>
                  <a:pt x="-931" y="29"/>
                </a:moveTo>
                <a:lnTo>
                  <a:pt x="931" y="29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9" name="object 309"/>
          <p:cNvSpPr/>
          <p:nvPr/>
        </p:nvSpPr>
        <p:spPr>
          <a:xfrm>
            <a:off x="1218340" y="1450068"/>
            <a:ext cx="29845" cy="0"/>
          </a:xfrm>
          <a:custGeom>
            <a:avLst/>
            <a:gdLst/>
            <a:ahLst/>
            <a:cxnLst/>
            <a:rect l="l" t="t" r="r" b="b"/>
            <a:pathLst>
              <a:path w="29844" h="0">
                <a:moveTo>
                  <a:pt x="0" y="0"/>
                </a:moveTo>
                <a:lnTo>
                  <a:pt x="29698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0" name="object 310"/>
          <p:cNvSpPr/>
          <p:nvPr/>
        </p:nvSpPr>
        <p:spPr>
          <a:xfrm>
            <a:off x="1248038" y="1450068"/>
            <a:ext cx="29845" cy="0"/>
          </a:xfrm>
          <a:custGeom>
            <a:avLst/>
            <a:gdLst/>
            <a:ahLst/>
            <a:cxnLst/>
            <a:rect l="l" t="t" r="r" b="b"/>
            <a:pathLst>
              <a:path w="29844" h="0">
                <a:moveTo>
                  <a:pt x="0" y="0"/>
                </a:moveTo>
                <a:lnTo>
                  <a:pt x="29708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1" name="object 311"/>
          <p:cNvSpPr/>
          <p:nvPr/>
        </p:nvSpPr>
        <p:spPr>
          <a:xfrm>
            <a:off x="1313380" y="1450068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4">
                <a:moveTo>
                  <a:pt x="-931" y="28"/>
                </a:moveTo>
                <a:lnTo>
                  <a:pt x="931" y="28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2" name="object 312"/>
          <p:cNvSpPr/>
          <p:nvPr/>
        </p:nvSpPr>
        <p:spPr>
          <a:xfrm>
            <a:off x="1313380" y="1450008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4">
                <a:moveTo>
                  <a:pt x="-931" y="29"/>
                </a:moveTo>
                <a:lnTo>
                  <a:pt x="931" y="29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3" name="object 313"/>
          <p:cNvSpPr/>
          <p:nvPr/>
        </p:nvSpPr>
        <p:spPr>
          <a:xfrm>
            <a:off x="1277746" y="1450068"/>
            <a:ext cx="36195" cy="0"/>
          </a:xfrm>
          <a:custGeom>
            <a:avLst/>
            <a:gdLst/>
            <a:ahLst/>
            <a:cxnLst/>
            <a:rect l="l" t="t" r="r" b="b"/>
            <a:pathLst>
              <a:path w="36194" h="0">
                <a:moveTo>
                  <a:pt x="0" y="0"/>
                </a:moveTo>
                <a:lnTo>
                  <a:pt x="35634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4" name="object 314"/>
          <p:cNvSpPr/>
          <p:nvPr/>
        </p:nvSpPr>
        <p:spPr>
          <a:xfrm>
            <a:off x="1313380" y="1450068"/>
            <a:ext cx="36195" cy="0"/>
          </a:xfrm>
          <a:custGeom>
            <a:avLst/>
            <a:gdLst/>
            <a:ahLst/>
            <a:cxnLst/>
            <a:rect l="l" t="t" r="r" b="b"/>
            <a:pathLst>
              <a:path w="36194" h="0">
                <a:moveTo>
                  <a:pt x="0" y="0"/>
                </a:moveTo>
                <a:lnTo>
                  <a:pt x="35646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5" name="object 315"/>
          <p:cNvSpPr/>
          <p:nvPr/>
        </p:nvSpPr>
        <p:spPr>
          <a:xfrm>
            <a:off x="208466" y="1444373"/>
            <a:ext cx="31115" cy="0"/>
          </a:xfrm>
          <a:custGeom>
            <a:avLst/>
            <a:gdLst/>
            <a:ahLst/>
            <a:cxnLst/>
            <a:rect l="l" t="t" r="r" b="b"/>
            <a:pathLst>
              <a:path w="31114" h="0">
                <a:moveTo>
                  <a:pt x="0" y="0"/>
                </a:moveTo>
                <a:lnTo>
                  <a:pt x="3091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6" name="object 316"/>
          <p:cNvSpPr/>
          <p:nvPr/>
        </p:nvSpPr>
        <p:spPr>
          <a:xfrm>
            <a:off x="248837" y="1444373"/>
            <a:ext cx="31115" cy="0"/>
          </a:xfrm>
          <a:custGeom>
            <a:avLst/>
            <a:gdLst/>
            <a:ahLst/>
            <a:cxnLst/>
            <a:rect l="l" t="t" r="r" b="b"/>
            <a:pathLst>
              <a:path w="31114" h="0">
                <a:moveTo>
                  <a:pt x="0" y="0"/>
                </a:moveTo>
                <a:lnTo>
                  <a:pt x="3091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7" name="object 317"/>
          <p:cNvSpPr/>
          <p:nvPr/>
        </p:nvSpPr>
        <p:spPr>
          <a:xfrm>
            <a:off x="239377" y="1438066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60" y="12602"/>
                </a:moveTo>
                <a:lnTo>
                  <a:pt x="0" y="12602"/>
                </a:lnTo>
                <a:lnTo>
                  <a:pt x="0" y="0"/>
                </a:lnTo>
                <a:lnTo>
                  <a:pt x="9460" y="0"/>
                </a:lnTo>
                <a:lnTo>
                  <a:pt x="9460" y="1260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8" name="object 318"/>
          <p:cNvSpPr/>
          <p:nvPr/>
        </p:nvSpPr>
        <p:spPr>
          <a:xfrm>
            <a:off x="279747" y="1447177"/>
            <a:ext cx="25400" cy="0"/>
          </a:xfrm>
          <a:custGeom>
            <a:avLst/>
            <a:gdLst/>
            <a:ahLst/>
            <a:cxnLst/>
            <a:rect l="l" t="t" r="r" b="b"/>
            <a:pathLst>
              <a:path w="25400" h="0">
                <a:moveTo>
                  <a:pt x="0" y="0"/>
                </a:moveTo>
                <a:lnTo>
                  <a:pt x="2498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9" name="object 319"/>
          <p:cNvSpPr/>
          <p:nvPr/>
        </p:nvSpPr>
        <p:spPr>
          <a:xfrm>
            <a:off x="314182" y="1447177"/>
            <a:ext cx="25400" cy="0"/>
          </a:xfrm>
          <a:custGeom>
            <a:avLst/>
            <a:gdLst/>
            <a:ahLst/>
            <a:cxnLst/>
            <a:rect l="l" t="t" r="r" b="b"/>
            <a:pathLst>
              <a:path w="25400" h="0">
                <a:moveTo>
                  <a:pt x="0" y="0"/>
                </a:moveTo>
                <a:lnTo>
                  <a:pt x="2497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0" name="object 320"/>
          <p:cNvSpPr/>
          <p:nvPr/>
        </p:nvSpPr>
        <p:spPr>
          <a:xfrm>
            <a:off x="304731" y="1440878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50" y="12604"/>
                </a:moveTo>
                <a:lnTo>
                  <a:pt x="0" y="12604"/>
                </a:lnTo>
                <a:lnTo>
                  <a:pt x="0" y="0"/>
                </a:lnTo>
                <a:lnTo>
                  <a:pt x="9450" y="0"/>
                </a:lnTo>
                <a:lnTo>
                  <a:pt x="9450" y="1260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1" name="object 321"/>
          <p:cNvSpPr/>
          <p:nvPr/>
        </p:nvSpPr>
        <p:spPr>
          <a:xfrm>
            <a:off x="339153" y="1450619"/>
            <a:ext cx="25400" cy="0"/>
          </a:xfrm>
          <a:custGeom>
            <a:avLst/>
            <a:gdLst/>
            <a:ahLst/>
            <a:cxnLst/>
            <a:rect l="l" t="t" r="r" b="b"/>
            <a:pathLst>
              <a:path w="25400" h="0">
                <a:moveTo>
                  <a:pt x="0" y="0"/>
                </a:moveTo>
                <a:lnTo>
                  <a:pt x="2497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2" name="object 322"/>
          <p:cNvSpPr/>
          <p:nvPr/>
        </p:nvSpPr>
        <p:spPr>
          <a:xfrm>
            <a:off x="373578" y="1450619"/>
            <a:ext cx="25400" cy="0"/>
          </a:xfrm>
          <a:custGeom>
            <a:avLst/>
            <a:gdLst/>
            <a:ahLst/>
            <a:cxnLst/>
            <a:rect l="l" t="t" r="r" b="b"/>
            <a:pathLst>
              <a:path w="25400" h="0">
                <a:moveTo>
                  <a:pt x="0" y="0"/>
                </a:moveTo>
                <a:lnTo>
                  <a:pt x="249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3" name="object 323"/>
          <p:cNvSpPr/>
          <p:nvPr/>
        </p:nvSpPr>
        <p:spPr>
          <a:xfrm>
            <a:off x="364127" y="1444323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50" y="12592"/>
                </a:moveTo>
                <a:lnTo>
                  <a:pt x="0" y="12592"/>
                </a:lnTo>
                <a:lnTo>
                  <a:pt x="0" y="0"/>
                </a:lnTo>
                <a:lnTo>
                  <a:pt x="9450" y="0"/>
                </a:lnTo>
                <a:lnTo>
                  <a:pt x="9450" y="125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4" name="object 324"/>
          <p:cNvSpPr/>
          <p:nvPr/>
        </p:nvSpPr>
        <p:spPr>
          <a:xfrm>
            <a:off x="398559" y="1449882"/>
            <a:ext cx="43180" cy="0"/>
          </a:xfrm>
          <a:custGeom>
            <a:avLst/>
            <a:gdLst/>
            <a:ahLst/>
            <a:cxnLst/>
            <a:rect l="l" t="t" r="r" b="b"/>
            <a:pathLst>
              <a:path w="43179" h="0">
                <a:moveTo>
                  <a:pt x="0" y="0"/>
                </a:moveTo>
                <a:lnTo>
                  <a:pt x="4279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5" name="object 325"/>
          <p:cNvSpPr/>
          <p:nvPr/>
        </p:nvSpPr>
        <p:spPr>
          <a:xfrm>
            <a:off x="450805" y="1449882"/>
            <a:ext cx="43180" cy="0"/>
          </a:xfrm>
          <a:custGeom>
            <a:avLst/>
            <a:gdLst/>
            <a:ahLst/>
            <a:cxnLst/>
            <a:rect l="l" t="t" r="r" b="b"/>
            <a:pathLst>
              <a:path w="43179" h="0">
                <a:moveTo>
                  <a:pt x="0" y="0"/>
                </a:moveTo>
                <a:lnTo>
                  <a:pt x="4279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6" name="object 326"/>
          <p:cNvSpPr/>
          <p:nvPr/>
        </p:nvSpPr>
        <p:spPr>
          <a:xfrm>
            <a:off x="441357" y="1443585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48" y="12602"/>
                </a:moveTo>
                <a:lnTo>
                  <a:pt x="0" y="12602"/>
                </a:lnTo>
                <a:lnTo>
                  <a:pt x="0" y="0"/>
                </a:lnTo>
                <a:lnTo>
                  <a:pt x="9448" y="0"/>
                </a:lnTo>
                <a:lnTo>
                  <a:pt x="9448" y="1260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7" name="object 327"/>
          <p:cNvSpPr/>
          <p:nvPr/>
        </p:nvSpPr>
        <p:spPr>
          <a:xfrm>
            <a:off x="493602" y="1450776"/>
            <a:ext cx="43180" cy="0"/>
          </a:xfrm>
          <a:custGeom>
            <a:avLst/>
            <a:gdLst/>
            <a:ahLst/>
            <a:cxnLst/>
            <a:rect l="l" t="t" r="r" b="b"/>
            <a:pathLst>
              <a:path w="43179" h="0">
                <a:moveTo>
                  <a:pt x="0" y="0"/>
                </a:moveTo>
                <a:lnTo>
                  <a:pt x="4280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8" name="object 328"/>
          <p:cNvSpPr/>
          <p:nvPr/>
        </p:nvSpPr>
        <p:spPr>
          <a:xfrm>
            <a:off x="545858" y="1450776"/>
            <a:ext cx="43180" cy="0"/>
          </a:xfrm>
          <a:custGeom>
            <a:avLst/>
            <a:gdLst/>
            <a:ahLst/>
            <a:cxnLst/>
            <a:rect l="l" t="t" r="r" b="b"/>
            <a:pathLst>
              <a:path w="43179" h="0">
                <a:moveTo>
                  <a:pt x="0" y="0"/>
                </a:moveTo>
                <a:lnTo>
                  <a:pt x="42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9" name="object 329"/>
          <p:cNvSpPr/>
          <p:nvPr/>
        </p:nvSpPr>
        <p:spPr>
          <a:xfrm>
            <a:off x="536407" y="1444479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50" y="12602"/>
                </a:moveTo>
                <a:lnTo>
                  <a:pt x="0" y="12602"/>
                </a:lnTo>
                <a:lnTo>
                  <a:pt x="0" y="0"/>
                </a:lnTo>
                <a:lnTo>
                  <a:pt x="9450" y="0"/>
                </a:lnTo>
                <a:lnTo>
                  <a:pt x="9450" y="1260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0" name="object 330"/>
          <p:cNvSpPr/>
          <p:nvPr/>
        </p:nvSpPr>
        <p:spPr>
          <a:xfrm>
            <a:off x="588652" y="1450930"/>
            <a:ext cx="43180" cy="0"/>
          </a:xfrm>
          <a:custGeom>
            <a:avLst/>
            <a:gdLst/>
            <a:ahLst/>
            <a:cxnLst/>
            <a:rect l="l" t="t" r="r" b="b"/>
            <a:pathLst>
              <a:path w="43179" h="0">
                <a:moveTo>
                  <a:pt x="0" y="0"/>
                </a:moveTo>
                <a:lnTo>
                  <a:pt x="4279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1" name="object 331"/>
          <p:cNvSpPr/>
          <p:nvPr/>
        </p:nvSpPr>
        <p:spPr>
          <a:xfrm>
            <a:off x="640898" y="1450930"/>
            <a:ext cx="43180" cy="0"/>
          </a:xfrm>
          <a:custGeom>
            <a:avLst/>
            <a:gdLst/>
            <a:ahLst/>
            <a:cxnLst/>
            <a:rect l="l" t="t" r="r" b="b"/>
            <a:pathLst>
              <a:path w="43179" h="0">
                <a:moveTo>
                  <a:pt x="0" y="0"/>
                </a:moveTo>
                <a:lnTo>
                  <a:pt x="4280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2" name="object 332"/>
          <p:cNvSpPr/>
          <p:nvPr/>
        </p:nvSpPr>
        <p:spPr>
          <a:xfrm>
            <a:off x="631450" y="1444623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48" y="12602"/>
                </a:moveTo>
                <a:lnTo>
                  <a:pt x="0" y="12602"/>
                </a:lnTo>
                <a:lnTo>
                  <a:pt x="0" y="0"/>
                </a:lnTo>
                <a:lnTo>
                  <a:pt x="9448" y="0"/>
                </a:lnTo>
                <a:lnTo>
                  <a:pt x="9448" y="1260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3" name="object 333"/>
          <p:cNvSpPr/>
          <p:nvPr/>
        </p:nvSpPr>
        <p:spPr>
          <a:xfrm>
            <a:off x="683705" y="1452909"/>
            <a:ext cx="43180" cy="0"/>
          </a:xfrm>
          <a:custGeom>
            <a:avLst/>
            <a:gdLst/>
            <a:ahLst/>
            <a:cxnLst/>
            <a:rect l="l" t="t" r="r" b="b"/>
            <a:pathLst>
              <a:path w="43179" h="0">
                <a:moveTo>
                  <a:pt x="0" y="0"/>
                </a:moveTo>
                <a:lnTo>
                  <a:pt x="42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4" name="object 334"/>
          <p:cNvSpPr/>
          <p:nvPr/>
        </p:nvSpPr>
        <p:spPr>
          <a:xfrm>
            <a:off x="735950" y="1452909"/>
            <a:ext cx="43180" cy="0"/>
          </a:xfrm>
          <a:custGeom>
            <a:avLst/>
            <a:gdLst/>
            <a:ahLst/>
            <a:cxnLst/>
            <a:rect l="l" t="t" r="r" b="b"/>
            <a:pathLst>
              <a:path w="43179" h="0">
                <a:moveTo>
                  <a:pt x="0" y="0"/>
                </a:moveTo>
                <a:lnTo>
                  <a:pt x="42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5" name="object 335"/>
          <p:cNvSpPr/>
          <p:nvPr/>
        </p:nvSpPr>
        <p:spPr>
          <a:xfrm>
            <a:off x="726500" y="1446603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50" y="12602"/>
                </a:moveTo>
                <a:lnTo>
                  <a:pt x="0" y="12602"/>
                </a:lnTo>
                <a:lnTo>
                  <a:pt x="0" y="0"/>
                </a:lnTo>
                <a:lnTo>
                  <a:pt x="9450" y="0"/>
                </a:lnTo>
                <a:lnTo>
                  <a:pt x="9450" y="1260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6" name="object 336"/>
          <p:cNvSpPr/>
          <p:nvPr/>
        </p:nvSpPr>
        <p:spPr>
          <a:xfrm>
            <a:off x="778745" y="1450242"/>
            <a:ext cx="43180" cy="0"/>
          </a:xfrm>
          <a:custGeom>
            <a:avLst/>
            <a:gdLst/>
            <a:ahLst/>
            <a:cxnLst/>
            <a:rect l="l" t="t" r="r" b="b"/>
            <a:pathLst>
              <a:path w="43180" h="0">
                <a:moveTo>
                  <a:pt x="0" y="0"/>
                </a:moveTo>
                <a:lnTo>
                  <a:pt x="4279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7" name="object 337"/>
          <p:cNvSpPr/>
          <p:nvPr/>
        </p:nvSpPr>
        <p:spPr>
          <a:xfrm>
            <a:off x="830993" y="1450242"/>
            <a:ext cx="43180" cy="0"/>
          </a:xfrm>
          <a:custGeom>
            <a:avLst/>
            <a:gdLst/>
            <a:ahLst/>
            <a:cxnLst/>
            <a:rect l="l" t="t" r="r" b="b"/>
            <a:pathLst>
              <a:path w="43180" h="0">
                <a:moveTo>
                  <a:pt x="0" y="0"/>
                </a:moveTo>
                <a:lnTo>
                  <a:pt x="42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8" name="object 338"/>
          <p:cNvSpPr/>
          <p:nvPr/>
        </p:nvSpPr>
        <p:spPr>
          <a:xfrm>
            <a:off x="821543" y="1443935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50" y="12602"/>
                </a:moveTo>
                <a:lnTo>
                  <a:pt x="0" y="12602"/>
                </a:lnTo>
                <a:lnTo>
                  <a:pt x="0" y="0"/>
                </a:lnTo>
                <a:lnTo>
                  <a:pt x="9450" y="0"/>
                </a:lnTo>
                <a:lnTo>
                  <a:pt x="9450" y="1260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9" name="object 339"/>
          <p:cNvSpPr/>
          <p:nvPr/>
        </p:nvSpPr>
        <p:spPr>
          <a:xfrm>
            <a:off x="873788" y="1451493"/>
            <a:ext cx="43180" cy="0"/>
          </a:xfrm>
          <a:custGeom>
            <a:avLst/>
            <a:gdLst/>
            <a:ahLst/>
            <a:cxnLst/>
            <a:rect l="l" t="t" r="r" b="b"/>
            <a:pathLst>
              <a:path w="43180" h="0">
                <a:moveTo>
                  <a:pt x="0" y="0"/>
                </a:moveTo>
                <a:lnTo>
                  <a:pt x="4280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0" name="object 340"/>
          <p:cNvSpPr/>
          <p:nvPr/>
        </p:nvSpPr>
        <p:spPr>
          <a:xfrm>
            <a:off x="926043" y="1451493"/>
            <a:ext cx="43180" cy="0"/>
          </a:xfrm>
          <a:custGeom>
            <a:avLst/>
            <a:gdLst/>
            <a:ahLst/>
            <a:cxnLst/>
            <a:rect l="l" t="t" r="r" b="b"/>
            <a:pathLst>
              <a:path w="43180" h="0">
                <a:moveTo>
                  <a:pt x="0" y="0"/>
                </a:moveTo>
                <a:lnTo>
                  <a:pt x="4279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1" name="object 341"/>
          <p:cNvSpPr/>
          <p:nvPr/>
        </p:nvSpPr>
        <p:spPr>
          <a:xfrm>
            <a:off x="916593" y="1445197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50" y="12592"/>
                </a:moveTo>
                <a:lnTo>
                  <a:pt x="0" y="12592"/>
                </a:lnTo>
                <a:lnTo>
                  <a:pt x="0" y="0"/>
                </a:lnTo>
                <a:lnTo>
                  <a:pt x="9450" y="0"/>
                </a:lnTo>
                <a:lnTo>
                  <a:pt x="9450" y="125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2" name="object 342"/>
          <p:cNvSpPr/>
          <p:nvPr/>
        </p:nvSpPr>
        <p:spPr>
          <a:xfrm>
            <a:off x="968841" y="1449437"/>
            <a:ext cx="43180" cy="0"/>
          </a:xfrm>
          <a:custGeom>
            <a:avLst/>
            <a:gdLst/>
            <a:ahLst/>
            <a:cxnLst/>
            <a:rect l="l" t="t" r="r" b="b"/>
            <a:pathLst>
              <a:path w="43180" h="0">
                <a:moveTo>
                  <a:pt x="0" y="0"/>
                </a:moveTo>
                <a:lnTo>
                  <a:pt x="42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3" name="object 343"/>
          <p:cNvSpPr/>
          <p:nvPr/>
        </p:nvSpPr>
        <p:spPr>
          <a:xfrm>
            <a:off x="1021086" y="1449437"/>
            <a:ext cx="43180" cy="0"/>
          </a:xfrm>
          <a:custGeom>
            <a:avLst/>
            <a:gdLst/>
            <a:ahLst/>
            <a:cxnLst/>
            <a:rect l="l" t="t" r="r" b="b"/>
            <a:pathLst>
              <a:path w="43180" h="0">
                <a:moveTo>
                  <a:pt x="0" y="0"/>
                </a:moveTo>
                <a:lnTo>
                  <a:pt x="42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4" name="object 344"/>
          <p:cNvSpPr/>
          <p:nvPr/>
        </p:nvSpPr>
        <p:spPr>
          <a:xfrm>
            <a:off x="1011636" y="1443141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50" y="12602"/>
                </a:moveTo>
                <a:lnTo>
                  <a:pt x="0" y="12602"/>
                </a:lnTo>
                <a:lnTo>
                  <a:pt x="0" y="0"/>
                </a:lnTo>
                <a:lnTo>
                  <a:pt x="9450" y="0"/>
                </a:lnTo>
                <a:lnTo>
                  <a:pt x="9450" y="1260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5" name="object 345"/>
          <p:cNvSpPr/>
          <p:nvPr/>
        </p:nvSpPr>
        <p:spPr>
          <a:xfrm>
            <a:off x="1063881" y="1450368"/>
            <a:ext cx="43180" cy="0"/>
          </a:xfrm>
          <a:custGeom>
            <a:avLst/>
            <a:gdLst/>
            <a:ahLst/>
            <a:cxnLst/>
            <a:rect l="l" t="t" r="r" b="b"/>
            <a:pathLst>
              <a:path w="43180" h="0">
                <a:moveTo>
                  <a:pt x="0" y="0"/>
                </a:moveTo>
                <a:lnTo>
                  <a:pt x="4280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6" name="object 346"/>
          <p:cNvSpPr/>
          <p:nvPr/>
        </p:nvSpPr>
        <p:spPr>
          <a:xfrm>
            <a:off x="1116136" y="1450368"/>
            <a:ext cx="43180" cy="0"/>
          </a:xfrm>
          <a:custGeom>
            <a:avLst/>
            <a:gdLst/>
            <a:ahLst/>
            <a:cxnLst/>
            <a:rect l="l" t="t" r="r" b="b"/>
            <a:pathLst>
              <a:path w="43180" h="0">
                <a:moveTo>
                  <a:pt x="0" y="0"/>
                </a:moveTo>
                <a:lnTo>
                  <a:pt x="4279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7" name="object 347"/>
          <p:cNvSpPr/>
          <p:nvPr/>
        </p:nvSpPr>
        <p:spPr>
          <a:xfrm>
            <a:off x="1106688" y="1444072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48" y="12602"/>
                </a:moveTo>
                <a:lnTo>
                  <a:pt x="0" y="12602"/>
                </a:lnTo>
                <a:lnTo>
                  <a:pt x="0" y="0"/>
                </a:lnTo>
                <a:lnTo>
                  <a:pt x="9448" y="0"/>
                </a:lnTo>
                <a:lnTo>
                  <a:pt x="9448" y="1260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8" name="object 348"/>
          <p:cNvSpPr/>
          <p:nvPr/>
        </p:nvSpPr>
        <p:spPr>
          <a:xfrm>
            <a:off x="1158934" y="1449785"/>
            <a:ext cx="25400" cy="0"/>
          </a:xfrm>
          <a:custGeom>
            <a:avLst/>
            <a:gdLst/>
            <a:ahLst/>
            <a:cxnLst/>
            <a:rect l="l" t="t" r="r" b="b"/>
            <a:pathLst>
              <a:path w="25400" h="0">
                <a:moveTo>
                  <a:pt x="0" y="0"/>
                </a:moveTo>
                <a:lnTo>
                  <a:pt x="2497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9" name="object 349"/>
          <p:cNvSpPr/>
          <p:nvPr/>
        </p:nvSpPr>
        <p:spPr>
          <a:xfrm>
            <a:off x="1193356" y="1449785"/>
            <a:ext cx="25400" cy="0"/>
          </a:xfrm>
          <a:custGeom>
            <a:avLst/>
            <a:gdLst/>
            <a:ahLst/>
            <a:cxnLst/>
            <a:rect l="l" t="t" r="r" b="b"/>
            <a:pathLst>
              <a:path w="25400" h="0">
                <a:moveTo>
                  <a:pt x="0" y="0"/>
                </a:moveTo>
                <a:lnTo>
                  <a:pt x="2498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0" name="object 350"/>
          <p:cNvSpPr/>
          <p:nvPr/>
        </p:nvSpPr>
        <p:spPr>
          <a:xfrm>
            <a:off x="1183905" y="1443488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50" y="12602"/>
                </a:moveTo>
                <a:lnTo>
                  <a:pt x="0" y="12602"/>
                </a:lnTo>
                <a:lnTo>
                  <a:pt x="0" y="0"/>
                </a:lnTo>
                <a:lnTo>
                  <a:pt x="9450" y="0"/>
                </a:lnTo>
                <a:lnTo>
                  <a:pt x="9450" y="1260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1" name="object 351"/>
          <p:cNvSpPr/>
          <p:nvPr/>
        </p:nvSpPr>
        <p:spPr>
          <a:xfrm>
            <a:off x="1218340" y="1448088"/>
            <a:ext cx="25400" cy="0"/>
          </a:xfrm>
          <a:custGeom>
            <a:avLst/>
            <a:gdLst/>
            <a:ahLst/>
            <a:cxnLst/>
            <a:rect l="l" t="t" r="r" b="b"/>
            <a:pathLst>
              <a:path w="25400" h="0">
                <a:moveTo>
                  <a:pt x="0" y="0"/>
                </a:moveTo>
                <a:lnTo>
                  <a:pt x="2497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2" name="object 352"/>
          <p:cNvSpPr/>
          <p:nvPr/>
        </p:nvSpPr>
        <p:spPr>
          <a:xfrm>
            <a:off x="1252762" y="1448088"/>
            <a:ext cx="25400" cy="0"/>
          </a:xfrm>
          <a:custGeom>
            <a:avLst/>
            <a:gdLst/>
            <a:ahLst/>
            <a:cxnLst/>
            <a:rect l="l" t="t" r="r" b="b"/>
            <a:pathLst>
              <a:path w="25400" h="0">
                <a:moveTo>
                  <a:pt x="0" y="0"/>
                </a:moveTo>
                <a:lnTo>
                  <a:pt x="2498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3" name="object 353"/>
          <p:cNvSpPr/>
          <p:nvPr/>
        </p:nvSpPr>
        <p:spPr>
          <a:xfrm>
            <a:off x="1243311" y="1441782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50" y="12602"/>
                </a:moveTo>
                <a:lnTo>
                  <a:pt x="0" y="12602"/>
                </a:lnTo>
                <a:lnTo>
                  <a:pt x="0" y="0"/>
                </a:lnTo>
                <a:lnTo>
                  <a:pt x="9450" y="0"/>
                </a:lnTo>
                <a:lnTo>
                  <a:pt x="9450" y="1260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4" name="object 354"/>
          <p:cNvSpPr/>
          <p:nvPr/>
        </p:nvSpPr>
        <p:spPr>
          <a:xfrm>
            <a:off x="1277746" y="1446593"/>
            <a:ext cx="31115" cy="0"/>
          </a:xfrm>
          <a:custGeom>
            <a:avLst/>
            <a:gdLst/>
            <a:ahLst/>
            <a:cxnLst/>
            <a:rect l="l" t="t" r="r" b="b"/>
            <a:pathLst>
              <a:path w="31115" h="0">
                <a:moveTo>
                  <a:pt x="0" y="0"/>
                </a:moveTo>
                <a:lnTo>
                  <a:pt x="3091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5" name="object 355"/>
          <p:cNvSpPr/>
          <p:nvPr/>
        </p:nvSpPr>
        <p:spPr>
          <a:xfrm>
            <a:off x="1318117" y="1446593"/>
            <a:ext cx="31115" cy="0"/>
          </a:xfrm>
          <a:custGeom>
            <a:avLst/>
            <a:gdLst/>
            <a:ahLst/>
            <a:cxnLst/>
            <a:rect l="l" t="t" r="r" b="b"/>
            <a:pathLst>
              <a:path w="31115" h="0">
                <a:moveTo>
                  <a:pt x="0" y="0"/>
                </a:moveTo>
                <a:lnTo>
                  <a:pt x="3091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6" name="object 356"/>
          <p:cNvSpPr/>
          <p:nvPr/>
        </p:nvSpPr>
        <p:spPr>
          <a:xfrm>
            <a:off x="1308656" y="1440297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60" y="12602"/>
                </a:moveTo>
                <a:lnTo>
                  <a:pt x="0" y="12602"/>
                </a:lnTo>
                <a:lnTo>
                  <a:pt x="0" y="0"/>
                </a:lnTo>
                <a:lnTo>
                  <a:pt x="9460" y="0"/>
                </a:lnTo>
                <a:lnTo>
                  <a:pt x="9460" y="1260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7" name="object 357"/>
          <p:cNvSpPr txBox="1"/>
          <p:nvPr/>
        </p:nvSpPr>
        <p:spPr>
          <a:xfrm>
            <a:off x="868229" y="601274"/>
            <a:ext cx="521970" cy="7429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dirty="0" sz="300" spc="-25">
                <a:latin typeface="Arial Black"/>
                <a:cs typeface="Arial Black"/>
              </a:rPr>
              <a:t>59.76 </a:t>
            </a:r>
            <a:r>
              <a:rPr dirty="0" sz="300" spc="-20">
                <a:latin typeface="Arial Black"/>
                <a:cs typeface="Arial Black"/>
              </a:rPr>
              <a:t>fb</a:t>
            </a:r>
            <a:r>
              <a:rPr dirty="0" baseline="41666" sz="300" spc="-30">
                <a:latin typeface="Arial Black"/>
                <a:cs typeface="Arial Black"/>
              </a:rPr>
              <a:t>-1 </a:t>
            </a:r>
            <a:r>
              <a:rPr dirty="0" sz="300" spc="-20">
                <a:latin typeface="Arial Black"/>
                <a:cs typeface="Arial Black"/>
              </a:rPr>
              <a:t>(2018, </a:t>
            </a:r>
            <a:r>
              <a:rPr dirty="0" sz="300" spc="-25">
                <a:latin typeface="Arial Black"/>
                <a:cs typeface="Arial Black"/>
              </a:rPr>
              <a:t>13</a:t>
            </a:r>
            <a:r>
              <a:rPr dirty="0" sz="300" spc="-20">
                <a:latin typeface="Arial Black"/>
                <a:cs typeface="Arial Black"/>
              </a:rPr>
              <a:t> TeV)</a:t>
            </a:r>
            <a:endParaRPr sz="300">
              <a:latin typeface="Arial Black"/>
              <a:cs typeface="Arial Black"/>
            </a:endParaRPr>
          </a:p>
        </p:txBody>
      </p:sp>
      <p:sp>
        <p:nvSpPr>
          <p:cNvPr id="358" name="object 358"/>
          <p:cNvSpPr/>
          <p:nvPr/>
        </p:nvSpPr>
        <p:spPr>
          <a:xfrm>
            <a:off x="208466" y="1797889"/>
            <a:ext cx="1141095" cy="623570"/>
          </a:xfrm>
          <a:custGeom>
            <a:avLst/>
            <a:gdLst/>
            <a:ahLst/>
            <a:cxnLst/>
            <a:rect l="l" t="t" r="r" b="b"/>
            <a:pathLst>
              <a:path w="1141095" h="623569">
                <a:moveTo>
                  <a:pt x="0" y="0"/>
                </a:moveTo>
                <a:lnTo>
                  <a:pt x="1140560" y="0"/>
                </a:lnTo>
                <a:lnTo>
                  <a:pt x="1140560" y="623361"/>
                </a:lnTo>
                <a:lnTo>
                  <a:pt x="0" y="623361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9" name="object 359"/>
          <p:cNvSpPr/>
          <p:nvPr/>
        </p:nvSpPr>
        <p:spPr>
          <a:xfrm>
            <a:off x="208466" y="1797889"/>
            <a:ext cx="1141095" cy="623570"/>
          </a:xfrm>
          <a:custGeom>
            <a:avLst/>
            <a:gdLst/>
            <a:ahLst/>
            <a:cxnLst/>
            <a:rect l="l" t="t" r="r" b="b"/>
            <a:pathLst>
              <a:path w="1141095" h="623569">
                <a:moveTo>
                  <a:pt x="0" y="0"/>
                </a:moveTo>
                <a:lnTo>
                  <a:pt x="1140560" y="0"/>
                </a:lnTo>
                <a:lnTo>
                  <a:pt x="1140560" y="623361"/>
                </a:lnTo>
                <a:lnTo>
                  <a:pt x="0" y="623361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0" name="object 360"/>
          <p:cNvSpPr/>
          <p:nvPr/>
        </p:nvSpPr>
        <p:spPr>
          <a:xfrm>
            <a:off x="208466" y="2085459"/>
            <a:ext cx="71755" cy="11430"/>
          </a:xfrm>
          <a:custGeom>
            <a:avLst/>
            <a:gdLst/>
            <a:ahLst/>
            <a:cxnLst/>
            <a:rect l="l" t="t" r="r" b="b"/>
            <a:pathLst>
              <a:path w="71754" h="11430">
                <a:moveTo>
                  <a:pt x="0" y="0"/>
                </a:moveTo>
                <a:lnTo>
                  <a:pt x="71280" y="0"/>
                </a:lnTo>
                <a:lnTo>
                  <a:pt x="71280" y="11060"/>
                </a:lnTo>
                <a:lnTo>
                  <a:pt x="0" y="11060"/>
                </a:lnTo>
                <a:lnTo>
                  <a:pt x="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1" name="object 361"/>
          <p:cNvSpPr/>
          <p:nvPr/>
        </p:nvSpPr>
        <p:spPr>
          <a:xfrm>
            <a:off x="279747" y="2173962"/>
            <a:ext cx="59690" cy="10160"/>
          </a:xfrm>
          <a:custGeom>
            <a:avLst/>
            <a:gdLst/>
            <a:ahLst/>
            <a:cxnLst/>
            <a:rect l="l" t="t" r="r" b="b"/>
            <a:pathLst>
              <a:path w="59689" h="10160">
                <a:moveTo>
                  <a:pt x="0" y="0"/>
                </a:moveTo>
                <a:lnTo>
                  <a:pt x="59406" y="0"/>
                </a:lnTo>
                <a:lnTo>
                  <a:pt x="59406" y="10098"/>
                </a:lnTo>
                <a:lnTo>
                  <a:pt x="0" y="10098"/>
                </a:lnTo>
                <a:lnTo>
                  <a:pt x="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2" name="object 362"/>
          <p:cNvSpPr/>
          <p:nvPr/>
        </p:nvSpPr>
        <p:spPr>
          <a:xfrm>
            <a:off x="339153" y="2209549"/>
            <a:ext cx="59690" cy="10160"/>
          </a:xfrm>
          <a:custGeom>
            <a:avLst/>
            <a:gdLst/>
            <a:ahLst/>
            <a:cxnLst/>
            <a:rect l="l" t="t" r="r" b="b"/>
            <a:pathLst>
              <a:path w="59689" h="10160">
                <a:moveTo>
                  <a:pt x="0" y="0"/>
                </a:moveTo>
                <a:lnTo>
                  <a:pt x="59406" y="0"/>
                </a:lnTo>
                <a:lnTo>
                  <a:pt x="59406" y="9925"/>
                </a:lnTo>
                <a:lnTo>
                  <a:pt x="0" y="9925"/>
                </a:lnTo>
                <a:lnTo>
                  <a:pt x="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3" name="object 363"/>
          <p:cNvSpPr/>
          <p:nvPr/>
        </p:nvSpPr>
        <p:spPr>
          <a:xfrm>
            <a:off x="398559" y="2215074"/>
            <a:ext cx="95250" cy="0"/>
          </a:xfrm>
          <a:custGeom>
            <a:avLst/>
            <a:gdLst/>
            <a:ahLst/>
            <a:cxnLst/>
            <a:rect l="l" t="t" r="r" b="b"/>
            <a:pathLst>
              <a:path w="95250" h="0">
                <a:moveTo>
                  <a:pt x="0" y="0"/>
                </a:moveTo>
                <a:lnTo>
                  <a:pt x="95042" y="0"/>
                </a:lnTo>
              </a:path>
            </a:pathLst>
          </a:custGeom>
          <a:ln w="9381">
            <a:solidFill>
              <a:srgbClr val="00FF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4" name="object 364"/>
          <p:cNvSpPr/>
          <p:nvPr/>
        </p:nvSpPr>
        <p:spPr>
          <a:xfrm>
            <a:off x="493602" y="2239161"/>
            <a:ext cx="95250" cy="0"/>
          </a:xfrm>
          <a:custGeom>
            <a:avLst/>
            <a:gdLst/>
            <a:ahLst/>
            <a:cxnLst/>
            <a:rect l="l" t="t" r="r" b="b"/>
            <a:pathLst>
              <a:path w="95250" h="0">
                <a:moveTo>
                  <a:pt x="0" y="0"/>
                </a:moveTo>
                <a:lnTo>
                  <a:pt x="95052" y="0"/>
                </a:lnTo>
              </a:path>
            </a:pathLst>
          </a:custGeom>
          <a:ln w="9644">
            <a:solidFill>
              <a:srgbClr val="00FF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5" name="object 365"/>
          <p:cNvSpPr/>
          <p:nvPr/>
        </p:nvSpPr>
        <p:spPr>
          <a:xfrm>
            <a:off x="588652" y="2264998"/>
            <a:ext cx="95250" cy="0"/>
          </a:xfrm>
          <a:custGeom>
            <a:avLst/>
            <a:gdLst/>
            <a:ahLst/>
            <a:cxnLst/>
            <a:rect l="l" t="t" r="r" b="b"/>
            <a:pathLst>
              <a:path w="95250" h="0">
                <a:moveTo>
                  <a:pt x="0" y="0"/>
                </a:moveTo>
                <a:lnTo>
                  <a:pt x="95042" y="0"/>
                </a:lnTo>
              </a:path>
            </a:pathLst>
          </a:custGeom>
          <a:ln w="9780">
            <a:solidFill>
              <a:srgbClr val="00FF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6" name="object 366"/>
          <p:cNvSpPr/>
          <p:nvPr/>
        </p:nvSpPr>
        <p:spPr>
          <a:xfrm>
            <a:off x="683705" y="2273259"/>
            <a:ext cx="95250" cy="0"/>
          </a:xfrm>
          <a:custGeom>
            <a:avLst/>
            <a:gdLst/>
            <a:ahLst/>
            <a:cxnLst/>
            <a:rect l="l" t="t" r="r" b="b"/>
            <a:pathLst>
              <a:path w="95250" h="0">
                <a:moveTo>
                  <a:pt x="0" y="0"/>
                </a:moveTo>
                <a:lnTo>
                  <a:pt x="95042" y="0"/>
                </a:lnTo>
              </a:path>
            </a:pathLst>
          </a:custGeom>
          <a:ln w="9771">
            <a:solidFill>
              <a:srgbClr val="00FF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7" name="object 367"/>
          <p:cNvSpPr/>
          <p:nvPr/>
        </p:nvSpPr>
        <p:spPr>
          <a:xfrm>
            <a:off x="778745" y="2272011"/>
            <a:ext cx="95250" cy="0"/>
          </a:xfrm>
          <a:custGeom>
            <a:avLst/>
            <a:gdLst/>
            <a:ahLst/>
            <a:cxnLst/>
            <a:rect l="l" t="t" r="r" b="b"/>
            <a:pathLst>
              <a:path w="95250" h="0">
                <a:moveTo>
                  <a:pt x="0" y="0"/>
                </a:moveTo>
                <a:lnTo>
                  <a:pt x="95042" y="0"/>
                </a:lnTo>
              </a:path>
            </a:pathLst>
          </a:custGeom>
          <a:ln w="9818">
            <a:solidFill>
              <a:srgbClr val="00FF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8" name="object 368"/>
          <p:cNvSpPr/>
          <p:nvPr/>
        </p:nvSpPr>
        <p:spPr>
          <a:xfrm>
            <a:off x="873788" y="2265627"/>
            <a:ext cx="95250" cy="0"/>
          </a:xfrm>
          <a:custGeom>
            <a:avLst/>
            <a:gdLst/>
            <a:ahLst/>
            <a:cxnLst/>
            <a:rect l="l" t="t" r="r" b="b"/>
            <a:pathLst>
              <a:path w="95250" h="0">
                <a:moveTo>
                  <a:pt x="0" y="0"/>
                </a:moveTo>
                <a:lnTo>
                  <a:pt x="95052" y="0"/>
                </a:lnTo>
              </a:path>
            </a:pathLst>
          </a:custGeom>
          <a:ln w="9721">
            <a:solidFill>
              <a:srgbClr val="00FF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9" name="object 369"/>
          <p:cNvSpPr/>
          <p:nvPr/>
        </p:nvSpPr>
        <p:spPr>
          <a:xfrm>
            <a:off x="968841" y="2239019"/>
            <a:ext cx="95250" cy="0"/>
          </a:xfrm>
          <a:custGeom>
            <a:avLst/>
            <a:gdLst/>
            <a:ahLst/>
            <a:cxnLst/>
            <a:rect l="l" t="t" r="r" b="b"/>
            <a:pathLst>
              <a:path w="95250" h="0">
                <a:moveTo>
                  <a:pt x="0" y="0"/>
                </a:moveTo>
                <a:lnTo>
                  <a:pt x="95052" y="0"/>
                </a:lnTo>
              </a:path>
            </a:pathLst>
          </a:custGeom>
          <a:ln w="9867">
            <a:solidFill>
              <a:srgbClr val="00FF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0" name="object 370"/>
          <p:cNvSpPr/>
          <p:nvPr/>
        </p:nvSpPr>
        <p:spPr>
          <a:xfrm>
            <a:off x="1063881" y="2215680"/>
            <a:ext cx="95250" cy="0"/>
          </a:xfrm>
          <a:custGeom>
            <a:avLst/>
            <a:gdLst/>
            <a:ahLst/>
            <a:cxnLst/>
            <a:rect l="l" t="t" r="r" b="b"/>
            <a:pathLst>
              <a:path w="95250" h="0">
                <a:moveTo>
                  <a:pt x="0" y="0"/>
                </a:moveTo>
                <a:lnTo>
                  <a:pt x="95052" y="0"/>
                </a:lnTo>
              </a:path>
            </a:pathLst>
          </a:custGeom>
          <a:ln w="9371">
            <a:solidFill>
              <a:srgbClr val="00FF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1" name="object 371"/>
          <p:cNvSpPr/>
          <p:nvPr/>
        </p:nvSpPr>
        <p:spPr>
          <a:xfrm>
            <a:off x="1158934" y="2211588"/>
            <a:ext cx="59690" cy="9525"/>
          </a:xfrm>
          <a:custGeom>
            <a:avLst/>
            <a:gdLst/>
            <a:ahLst/>
            <a:cxnLst/>
            <a:rect l="l" t="t" r="r" b="b"/>
            <a:pathLst>
              <a:path w="59690" h="9525">
                <a:moveTo>
                  <a:pt x="0" y="0"/>
                </a:moveTo>
                <a:lnTo>
                  <a:pt x="59406" y="0"/>
                </a:lnTo>
                <a:lnTo>
                  <a:pt x="59406" y="9430"/>
                </a:lnTo>
                <a:lnTo>
                  <a:pt x="0" y="9430"/>
                </a:lnTo>
                <a:lnTo>
                  <a:pt x="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2" name="object 372"/>
          <p:cNvSpPr/>
          <p:nvPr/>
        </p:nvSpPr>
        <p:spPr>
          <a:xfrm>
            <a:off x="1218340" y="2167889"/>
            <a:ext cx="59690" cy="10795"/>
          </a:xfrm>
          <a:custGeom>
            <a:avLst/>
            <a:gdLst/>
            <a:ahLst/>
            <a:cxnLst/>
            <a:rect l="l" t="t" r="r" b="b"/>
            <a:pathLst>
              <a:path w="59690" h="10794">
                <a:moveTo>
                  <a:pt x="0" y="0"/>
                </a:moveTo>
                <a:lnTo>
                  <a:pt x="59406" y="0"/>
                </a:lnTo>
                <a:lnTo>
                  <a:pt x="59406" y="10498"/>
                </a:lnTo>
                <a:lnTo>
                  <a:pt x="0" y="10498"/>
                </a:lnTo>
                <a:lnTo>
                  <a:pt x="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3" name="object 373"/>
          <p:cNvSpPr/>
          <p:nvPr/>
        </p:nvSpPr>
        <p:spPr>
          <a:xfrm>
            <a:off x="1277746" y="2084314"/>
            <a:ext cx="71755" cy="11430"/>
          </a:xfrm>
          <a:custGeom>
            <a:avLst/>
            <a:gdLst/>
            <a:ahLst/>
            <a:cxnLst/>
            <a:rect l="l" t="t" r="r" b="b"/>
            <a:pathLst>
              <a:path w="71755" h="11430">
                <a:moveTo>
                  <a:pt x="0" y="0"/>
                </a:moveTo>
                <a:lnTo>
                  <a:pt x="71280" y="0"/>
                </a:lnTo>
                <a:lnTo>
                  <a:pt x="71280" y="11350"/>
                </a:lnTo>
                <a:lnTo>
                  <a:pt x="0" y="11350"/>
                </a:lnTo>
                <a:lnTo>
                  <a:pt x="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4" name="object 374"/>
          <p:cNvSpPr/>
          <p:nvPr/>
        </p:nvSpPr>
        <p:spPr>
          <a:xfrm>
            <a:off x="208466" y="2421250"/>
            <a:ext cx="1141095" cy="0"/>
          </a:xfrm>
          <a:custGeom>
            <a:avLst/>
            <a:gdLst/>
            <a:ahLst/>
            <a:cxnLst/>
            <a:rect l="l" t="t" r="r" b="b"/>
            <a:pathLst>
              <a:path w="1141095" h="0">
                <a:moveTo>
                  <a:pt x="0" y="0"/>
                </a:moveTo>
                <a:lnTo>
                  <a:pt x="114056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5" name="object 375"/>
          <p:cNvSpPr/>
          <p:nvPr/>
        </p:nvSpPr>
        <p:spPr>
          <a:xfrm>
            <a:off x="303509" y="2403640"/>
            <a:ext cx="0" cy="17780"/>
          </a:xfrm>
          <a:custGeom>
            <a:avLst/>
            <a:gdLst/>
            <a:ahLst/>
            <a:cxnLst/>
            <a:rect l="l" t="t" r="r" b="b"/>
            <a:pathLst>
              <a:path w="0" h="17780">
                <a:moveTo>
                  <a:pt x="0" y="0"/>
                </a:moveTo>
                <a:lnTo>
                  <a:pt x="0" y="1760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6" name="object 376"/>
          <p:cNvSpPr/>
          <p:nvPr/>
        </p:nvSpPr>
        <p:spPr>
          <a:xfrm>
            <a:off x="351038" y="2412450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0" y="0"/>
                </a:moveTo>
                <a:lnTo>
                  <a:pt x="0" y="879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7" name="object 377"/>
          <p:cNvSpPr/>
          <p:nvPr/>
        </p:nvSpPr>
        <p:spPr>
          <a:xfrm>
            <a:off x="398559" y="2412450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0" y="0"/>
                </a:moveTo>
                <a:lnTo>
                  <a:pt x="0" y="879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8" name="object 378"/>
          <p:cNvSpPr/>
          <p:nvPr/>
        </p:nvSpPr>
        <p:spPr>
          <a:xfrm>
            <a:off x="446081" y="2412450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0" y="0"/>
                </a:moveTo>
                <a:lnTo>
                  <a:pt x="0" y="879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9" name="object 379"/>
          <p:cNvSpPr/>
          <p:nvPr/>
        </p:nvSpPr>
        <p:spPr>
          <a:xfrm>
            <a:off x="493602" y="2412450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0" y="0"/>
                </a:moveTo>
                <a:lnTo>
                  <a:pt x="0" y="879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0" name="object 380"/>
          <p:cNvSpPr/>
          <p:nvPr/>
        </p:nvSpPr>
        <p:spPr>
          <a:xfrm>
            <a:off x="541131" y="2403640"/>
            <a:ext cx="0" cy="17780"/>
          </a:xfrm>
          <a:custGeom>
            <a:avLst/>
            <a:gdLst/>
            <a:ahLst/>
            <a:cxnLst/>
            <a:rect l="l" t="t" r="r" b="b"/>
            <a:pathLst>
              <a:path w="0" h="17780">
                <a:moveTo>
                  <a:pt x="0" y="0"/>
                </a:moveTo>
                <a:lnTo>
                  <a:pt x="0" y="1760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1" name="object 381"/>
          <p:cNvSpPr/>
          <p:nvPr/>
        </p:nvSpPr>
        <p:spPr>
          <a:xfrm>
            <a:off x="588652" y="2412450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0" y="0"/>
                </a:moveTo>
                <a:lnTo>
                  <a:pt x="0" y="879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2" name="object 382"/>
          <p:cNvSpPr/>
          <p:nvPr/>
        </p:nvSpPr>
        <p:spPr>
          <a:xfrm>
            <a:off x="636174" y="2412450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0" y="0"/>
                </a:moveTo>
                <a:lnTo>
                  <a:pt x="0" y="879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3" name="object 383"/>
          <p:cNvSpPr/>
          <p:nvPr/>
        </p:nvSpPr>
        <p:spPr>
          <a:xfrm>
            <a:off x="683705" y="2412450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0" y="0"/>
                </a:moveTo>
                <a:lnTo>
                  <a:pt x="0" y="879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4" name="object 384"/>
          <p:cNvSpPr/>
          <p:nvPr/>
        </p:nvSpPr>
        <p:spPr>
          <a:xfrm>
            <a:off x="731226" y="2412450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0" y="0"/>
                </a:moveTo>
                <a:lnTo>
                  <a:pt x="0" y="879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5" name="object 385"/>
          <p:cNvSpPr/>
          <p:nvPr/>
        </p:nvSpPr>
        <p:spPr>
          <a:xfrm>
            <a:off x="778745" y="2403640"/>
            <a:ext cx="0" cy="17780"/>
          </a:xfrm>
          <a:custGeom>
            <a:avLst/>
            <a:gdLst/>
            <a:ahLst/>
            <a:cxnLst/>
            <a:rect l="l" t="t" r="r" b="b"/>
            <a:pathLst>
              <a:path w="0" h="17780">
                <a:moveTo>
                  <a:pt x="0" y="0"/>
                </a:moveTo>
                <a:lnTo>
                  <a:pt x="0" y="1760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6" name="object 386"/>
          <p:cNvSpPr/>
          <p:nvPr/>
        </p:nvSpPr>
        <p:spPr>
          <a:xfrm>
            <a:off x="826267" y="2412450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0" y="0"/>
                </a:moveTo>
                <a:lnTo>
                  <a:pt x="0" y="879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7" name="object 387"/>
          <p:cNvSpPr/>
          <p:nvPr/>
        </p:nvSpPr>
        <p:spPr>
          <a:xfrm>
            <a:off x="873788" y="2412450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0" y="0"/>
                </a:moveTo>
                <a:lnTo>
                  <a:pt x="0" y="879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8" name="object 388"/>
          <p:cNvSpPr/>
          <p:nvPr/>
        </p:nvSpPr>
        <p:spPr>
          <a:xfrm>
            <a:off x="921319" y="2412450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0" y="0"/>
                </a:moveTo>
                <a:lnTo>
                  <a:pt x="0" y="879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9" name="object 389"/>
          <p:cNvSpPr/>
          <p:nvPr/>
        </p:nvSpPr>
        <p:spPr>
          <a:xfrm>
            <a:off x="968841" y="2412450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0" y="0"/>
                </a:moveTo>
                <a:lnTo>
                  <a:pt x="0" y="879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0" name="object 390"/>
          <p:cNvSpPr/>
          <p:nvPr/>
        </p:nvSpPr>
        <p:spPr>
          <a:xfrm>
            <a:off x="1016360" y="2403640"/>
            <a:ext cx="0" cy="17780"/>
          </a:xfrm>
          <a:custGeom>
            <a:avLst/>
            <a:gdLst/>
            <a:ahLst/>
            <a:cxnLst/>
            <a:rect l="l" t="t" r="r" b="b"/>
            <a:pathLst>
              <a:path w="0" h="17780">
                <a:moveTo>
                  <a:pt x="0" y="0"/>
                </a:moveTo>
                <a:lnTo>
                  <a:pt x="0" y="1760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1" name="object 391"/>
          <p:cNvSpPr/>
          <p:nvPr/>
        </p:nvSpPr>
        <p:spPr>
          <a:xfrm>
            <a:off x="1063881" y="2412450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0" y="0"/>
                </a:moveTo>
                <a:lnTo>
                  <a:pt x="0" y="879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2" name="object 392"/>
          <p:cNvSpPr/>
          <p:nvPr/>
        </p:nvSpPr>
        <p:spPr>
          <a:xfrm>
            <a:off x="1111412" y="2412450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0" y="0"/>
                </a:moveTo>
                <a:lnTo>
                  <a:pt x="0" y="879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3" name="object 393"/>
          <p:cNvSpPr/>
          <p:nvPr/>
        </p:nvSpPr>
        <p:spPr>
          <a:xfrm>
            <a:off x="1158934" y="2412450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0" y="0"/>
                </a:moveTo>
                <a:lnTo>
                  <a:pt x="0" y="879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4" name="object 394"/>
          <p:cNvSpPr/>
          <p:nvPr/>
        </p:nvSpPr>
        <p:spPr>
          <a:xfrm>
            <a:off x="1206455" y="2412450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0" y="0"/>
                </a:moveTo>
                <a:lnTo>
                  <a:pt x="0" y="879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5" name="object 395"/>
          <p:cNvSpPr/>
          <p:nvPr/>
        </p:nvSpPr>
        <p:spPr>
          <a:xfrm>
            <a:off x="1253984" y="2403640"/>
            <a:ext cx="0" cy="17780"/>
          </a:xfrm>
          <a:custGeom>
            <a:avLst/>
            <a:gdLst/>
            <a:ahLst/>
            <a:cxnLst/>
            <a:rect l="l" t="t" r="r" b="b"/>
            <a:pathLst>
              <a:path w="0" h="17780">
                <a:moveTo>
                  <a:pt x="0" y="0"/>
                </a:moveTo>
                <a:lnTo>
                  <a:pt x="0" y="1760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6" name="object 396"/>
          <p:cNvSpPr/>
          <p:nvPr/>
        </p:nvSpPr>
        <p:spPr>
          <a:xfrm>
            <a:off x="303509" y="2403640"/>
            <a:ext cx="0" cy="17780"/>
          </a:xfrm>
          <a:custGeom>
            <a:avLst/>
            <a:gdLst/>
            <a:ahLst/>
            <a:cxnLst/>
            <a:rect l="l" t="t" r="r" b="b"/>
            <a:pathLst>
              <a:path w="0" h="17780">
                <a:moveTo>
                  <a:pt x="0" y="0"/>
                </a:moveTo>
                <a:lnTo>
                  <a:pt x="0" y="1760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7" name="object 397"/>
          <p:cNvSpPr/>
          <p:nvPr/>
        </p:nvSpPr>
        <p:spPr>
          <a:xfrm>
            <a:off x="255988" y="2412450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0" y="0"/>
                </a:moveTo>
                <a:lnTo>
                  <a:pt x="0" y="879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8" name="object 398"/>
          <p:cNvSpPr/>
          <p:nvPr/>
        </p:nvSpPr>
        <p:spPr>
          <a:xfrm>
            <a:off x="1253984" y="2403640"/>
            <a:ext cx="0" cy="17780"/>
          </a:xfrm>
          <a:custGeom>
            <a:avLst/>
            <a:gdLst/>
            <a:ahLst/>
            <a:cxnLst/>
            <a:rect l="l" t="t" r="r" b="b"/>
            <a:pathLst>
              <a:path w="0" h="17780">
                <a:moveTo>
                  <a:pt x="0" y="0"/>
                </a:moveTo>
                <a:lnTo>
                  <a:pt x="0" y="1760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9" name="object 399"/>
          <p:cNvSpPr/>
          <p:nvPr/>
        </p:nvSpPr>
        <p:spPr>
          <a:xfrm>
            <a:off x="1301505" y="2412450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0" y="0"/>
                </a:moveTo>
                <a:lnTo>
                  <a:pt x="0" y="879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0" name="object 400"/>
          <p:cNvSpPr/>
          <p:nvPr/>
        </p:nvSpPr>
        <p:spPr>
          <a:xfrm>
            <a:off x="208466" y="1797889"/>
            <a:ext cx="1141095" cy="0"/>
          </a:xfrm>
          <a:custGeom>
            <a:avLst/>
            <a:gdLst/>
            <a:ahLst/>
            <a:cxnLst/>
            <a:rect l="l" t="t" r="r" b="b"/>
            <a:pathLst>
              <a:path w="1141095" h="0">
                <a:moveTo>
                  <a:pt x="0" y="0"/>
                </a:moveTo>
                <a:lnTo>
                  <a:pt x="114056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1" name="object 401"/>
          <p:cNvSpPr/>
          <p:nvPr/>
        </p:nvSpPr>
        <p:spPr>
          <a:xfrm>
            <a:off x="303509" y="1797889"/>
            <a:ext cx="0" cy="17780"/>
          </a:xfrm>
          <a:custGeom>
            <a:avLst/>
            <a:gdLst/>
            <a:ahLst/>
            <a:cxnLst/>
            <a:rect l="l" t="t" r="r" b="b"/>
            <a:pathLst>
              <a:path w="0" h="17780">
                <a:moveTo>
                  <a:pt x="0" y="176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2" name="object 402"/>
          <p:cNvSpPr/>
          <p:nvPr/>
        </p:nvSpPr>
        <p:spPr>
          <a:xfrm>
            <a:off x="351038" y="1797889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0" y="88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3" name="object 403"/>
          <p:cNvSpPr/>
          <p:nvPr/>
        </p:nvSpPr>
        <p:spPr>
          <a:xfrm>
            <a:off x="398559" y="1797889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0" y="88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4" name="object 404"/>
          <p:cNvSpPr/>
          <p:nvPr/>
        </p:nvSpPr>
        <p:spPr>
          <a:xfrm>
            <a:off x="446081" y="1797889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0" y="88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5" name="object 405"/>
          <p:cNvSpPr/>
          <p:nvPr/>
        </p:nvSpPr>
        <p:spPr>
          <a:xfrm>
            <a:off x="493602" y="1797889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0" y="88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6" name="object 406"/>
          <p:cNvSpPr/>
          <p:nvPr/>
        </p:nvSpPr>
        <p:spPr>
          <a:xfrm>
            <a:off x="541131" y="1797889"/>
            <a:ext cx="0" cy="17780"/>
          </a:xfrm>
          <a:custGeom>
            <a:avLst/>
            <a:gdLst/>
            <a:ahLst/>
            <a:cxnLst/>
            <a:rect l="l" t="t" r="r" b="b"/>
            <a:pathLst>
              <a:path w="0" h="17780">
                <a:moveTo>
                  <a:pt x="0" y="176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7" name="object 407"/>
          <p:cNvSpPr/>
          <p:nvPr/>
        </p:nvSpPr>
        <p:spPr>
          <a:xfrm>
            <a:off x="588652" y="1797889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0" y="88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8" name="object 408"/>
          <p:cNvSpPr/>
          <p:nvPr/>
        </p:nvSpPr>
        <p:spPr>
          <a:xfrm>
            <a:off x="636174" y="1797889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0" y="88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9" name="object 409"/>
          <p:cNvSpPr/>
          <p:nvPr/>
        </p:nvSpPr>
        <p:spPr>
          <a:xfrm>
            <a:off x="683705" y="1797889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0" y="88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0" name="object 410"/>
          <p:cNvSpPr/>
          <p:nvPr/>
        </p:nvSpPr>
        <p:spPr>
          <a:xfrm>
            <a:off x="731226" y="1797889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0" y="88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1" name="object 411"/>
          <p:cNvSpPr/>
          <p:nvPr/>
        </p:nvSpPr>
        <p:spPr>
          <a:xfrm>
            <a:off x="778745" y="1797889"/>
            <a:ext cx="0" cy="17780"/>
          </a:xfrm>
          <a:custGeom>
            <a:avLst/>
            <a:gdLst/>
            <a:ahLst/>
            <a:cxnLst/>
            <a:rect l="l" t="t" r="r" b="b"/>
            <a:pathLst>
              <a:path w="0" h="17780">
                <a:moveTo>
                  <a:pt x="0" y="176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2" name="object 412"/>
          <p:cNvSpPr/>
          <p:nvPr/>
        </p:nvSpPr>
        <p:spPr>
          <a:xfrm>
            <a:off x="826267" y="1797889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0" y="88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3" name="object 413"/>
          <p:cNvSpPr/>
          <p:nvPr/>
        </p:nvSpPr>
        <p:spPr>
          <a:xfrm>
            <a:off x="873788" y="1797889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0" y="88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4" name="object 414"/>
          <p:cNvSpPr/>
          <p:nvPr/>
        </p:nvSpPr>
        <p:spPr>
          <a:xfrm>
            <a:off x="921319" y="1797889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0" y="88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5" name="object 415"/>
          <p:cNvSpPr/>
          <p:nvPr/>
        </p:nvSpPr>
        <p:spPr>
          <a:xfrm>
            <a:off x="968841" y="1797889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0" y="88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6" name="object 416"/>
          <p:cNvSpPr/>
          <p:nvPr/>
        </p:nvSpPr>
        <p:spPr>
          <a:xfrm>
            <a:off x="1016360" y="1797889"/>
            <a:ext cx="0" cy="17780"/>
          </a:xfrm>
          <a:custGeom>
            <a:avLst/>
            <a:gdLst/>
            <a:ahLst/>
            <a:cxnLst/>
            <a:rect l="l" t="t" r="r" b="b"/>
            <a:pathLst>
              <a:path w="0" h="17780">
                <a:moveTo>
                  <a:pt x="0" y="176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7" name="object 417"/>
          <p:cNvSpPr/>
          <p:nvPr/>
        </p:nvSpPr>
        <p:spPr>
          <a:xfrm>
            <a:off x="1063881" y="1797889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0" y="88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8" name="object 418"/>
          <p:cNvSpPr/>
          <p:nvPr/>
        </p:nvSpPr>
        <p:spPr>
          <a:xfrm>
            <a:off x="1111412" y="1797889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0" y="88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9" name="object 419"/>
          <p:cNvSpPr/>
          <p:nvPr/>
        </p:nvSpPr>
        <p:spPr>
          <a:xfrm>
            <a:off x="1158934" y="1797889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0" y="88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0" name="object 420"/>
          <p:cNvSpPr/>
          <p:nvPr/>
        </p:nvSpPr>
        <p:spPr>
          <a:xfrm>
            <a:off x="1206455" y="1797889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0" y="88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1" name="object 421"/>
          <p:cNvSpPr/>
          <p:nvPr/>
        </p:nvSpPr>
        <p:spPr>
          <a:xfrm>
            <a:off x="1253984" y="1797889"/>
            <a:ext cx="0" cy="17780"/>
          </a:xfrm>
          <a:custGeom>
            <a:avLst/>
            <a:gdLst/>
            <a:ahLst/>
            <a:cxnLst/>
            <a:rect l="l" t="t" r="r" b="b"/>
            <a:pathLst>
              <a:path w="0" h="17780">
                <a:moveTo>
                  <a:pt x="0" y="176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2" name="object 422"/>
          <p:cNvSpPr/>
          <p:nvPr/>
        </p:nvSpPr>
        <p:spPr>
          <a:xfrm>
            <a:off x="303509" y="1797889"/>
            <a:ext cx="0" cy="17780"/>
          </a:xfrm>
          <a:custGeom>
            <a:avLst/>
            <a:gdLst/>
            <a:ahLst/>
            <a:cxnLst/>
            <a:rect l="l" t="t" r="r" b="b"/>
            <a:pathLst>
              <a:path w="0" h="17780">
                <a:moveTo>
                  <a:pt x="0" y="176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3" name="object 423"/>
          <p:cNvSpPr/>
          <p:nvPr/>
        </p:nvSpPr>
        <p:spPr>
          <a:xfrm>
            <a:off x="255988" y="1797889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0" y="88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4" name="object 424"/>
          <p:cNvSpPr/>
          <p:nvPr/>
        </p:nvSpPr>
        <p:spPr>
          <a:xfrm>
            <a:off x="1253984" y="1797889"/>
            <a:ext cx="0" cy="17780"/>
          </a:xfrm>
          <a:custGeom>
            <a:avLst/>
            <a:gdLst/>
            <a:ahLst/>
            <a:cxnLst/>
            <a:rect l="l" t="t" r="r" b="b"/>
            <a:pathLst>
              <a:path w="0" h="17780">
                <a:moveTo>
                  <a:pt x="0" y="176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5" name="object 425"/>
          <p:cNvSpPr/>
          <p:nvPr/>
        </p:nvSpPr>
        <p:spPr>
          <a:xfrm>
            <a:off x="1301505" y="1797889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0" y="88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6" name="object 426"/>
          <p:cNvSpPr/>
          <p:nvPr/>
        </p:nvSpPr>
        <p:spPr>
          <a:xfrm>
            <a:off x="208466" y="1797889"/>
            <a:ext cx="0" cy="623570"/>
          </a:xfrm>
          <a:custGeom>
            <a:avLst/>
            <a:gdLst/>
            <a:ahLst/>
            <a:cxnLst/>
            <a:rect l="l" t="t" r="r" b="b"/>
            <a:pathLst>
              <a:path w="0" h="623569">
                <a:moveTo>
                  <a:pt x="0" y="62336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7" name="object 427"/>
          <p:cNvSpPr/>
          <p:nvPr/>
        </p:nvSpPr>
        <p:spPr>
          <a:xfrm>
            <a:off x="208466" y="2421250"/>
            <a:ext cx="36830" cy="0"/>
          </a:xfrm>
          <a:custGeom>
            <a:avLst/>
            <a:gdLst/>
            <a:ahLst/>
            <a:cxnLst/>
            <a:rect l="l" t="t" r="r" b="b"/>
            <a:pathLst>
              <a:path w="36829" h="0">
                <a:moveTo>
                  <a:pt x="3632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8" name="object 428"/>
          <p:cNvSpPr/>
          <p:nvPr/>
        </p:nvSpPr>
        <p:spPr>
          <a:xfrm>
            <a:off x="208466" y="2390087"/>
            <a:ext cx="18415" cy="0"/>
          </a:xfrm>
          <a:custGeom>
            <a:avLst/>
            <a:gdLst/>
            <a:ahLst/>
            <a:cxnLst/>
            <a:rect l="l" t="t" r="r" b="b"/>
            <a:pathLst>
              <a:path w="18414" h="0">
                <a:moveTo>
                  <a:pt x="1816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9" name="object 429"/>
          <p:cNvSpPr/>
          <p:nvPr/>
        </p:nvSpPr>
        <p:spPr>
          <a:xfrm>
            <a:off x="208466" y="2358913"/>
            <a:ext cx="18415" cy="0"/>
          </a:xfrm>
          <a:custGeom>
            <a:avLst/>
            <a:gdLst/>
            <a:ahLst/>
            <a:cxnLst/>
            <a:rect l="l" t="t" r="r" b="b"/>
            <a:pathLst>
              <a:path w="18414" h="0">
                <a:moveTo>
                  <a:pt x="1816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0" name="object 430"/>
          <p:cNvSpPr/>
          <p:nvPr/>
        </p:nvSpPr>
        <p:spPr>
          <a:xfrm>
            <a:off x="208466" y="2327750"/>
            <a:ext cx="18415" cy="0"/>
          </a:xfrm>
          <a:custGeom>
            <a:avLst/>
            <a:gdLst/>
            <a:ahLst/>
            <a:cxnLst/>
            <a:rect l="l" t="t" r="r" b="b"/>
            <a:pathLst>
              <a:path w="18414" h="0">
                <a:moveTo>
                  <a:pt x="1816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1" name="object 431"/>
          <p:cNvSpPr/>
          <p:nvPr/>
        </p:nvSpPr>
        <p:spPr>
          <a:xfrm>
            <a:off x="208466" y="2296576"/>
            <a:ext cx="18415" cy="0"/>
          </a:xfrm>
          <a:custGeom>
            <a:avLst/>
            <a:gdLst/>
            <a:ahLst/>
            <a:cxnLst/>
            <a:rect l="l" t="t" r="r" b="b"/>
            <a:pathLst>
              <a:path w="18414" h="0">
                <a:moveTo>
                  <a:pt x="1816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2" name="object 432"/>
          <p:cNvSpPr/>
          <p:nvPr/>
        </p:nvSpPr>
        <p:spPr>
          <a:xfrm>
            <a:off x="208466" y="2265413"/>
            <a:ext cx="36830" cy="0"/>
          </a:xfrm>
          <a:custGeom>
            <a:avLst/>
            <a:gdLst/>
            <a:ahLst/>
            <a:cxnLst/>
            <a:rect l="l" t="t" r="r" b="b"/>
            <a:pathLst>
              <a:path w="36829" h="0">
                <a:moveTo>
                  <a:pt x="3632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3" name="object 433"/>
          <p:cNvSpPr/>
          <p:nvPr/>
        </p:nvSpPr>
        <p:spPr>
          <a:xfrm>
            <a:off x="208466" y="2234242"/>
            <a:ext cx="18415" cy="0"/>
          </a:xfrm>
          <a:custGeom>
            <a:avLst/>
            <a:gdLst/>
            <a:ahLst/>
            <a:cxnLst/>
            <a:rect l="l" t="t" r="r" b="b"/>
            <a:pathLst>
              <a:path w="18414" h="0">
                <a:moveTo>
                  <a:pt x="1816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4" name="object 434"/>
          <p:cNvSpPr/>
          <p:nvPr/>
        </p:nvSpPr>
        <p:spPr>
          <a:xfrm>
            <a:off x="208466" y="2203079"/>
            <a:ext cx="18415" cy="0"/>
          </a:xfrm>
          <a:custGeom>
            <a:avLst/>
            <a:gdLst/>
            <a:ahLst/>
            <a:cxnLst/>
            <a:rect l="l" t="t" r="r" b="b"/>
            <a:pathLst>
              <a:path w="18414" h="0">
                <a:moveTo>
                  <a:pt x="1816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5" name="object 435"/>
          <p:cNvSpPr/>
          <p:nvPr/>
        </p:nvSpPr>
        <p:spPr>
          <a:xfrm>
            <a:off x="208466" y="2171905"/>
            <a:ext cx="18415" cy="0"/>
          </a:xfrm>
          <a:custGeom>
            <a:avLst/>
            <a:gdLst/>
            <a:ahLst/>
            <a:cxnLst/>
            <a:rect l="l" t="t" r="r" b="b"/>
            <a:pathLst>
              <a:path w="18414" h="0">
                <a:moveTo>
                  <a:pt x="1816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6" name="object 436"/>
          <p:cNvSpPr/>
          <p:nvPr/>
        </p:nvSpPr>
        <p:spPr>
          <a:xfrm>
            <a:off x="208466" y="2140732"/>
            <a:ext cx="18415" cy="0"/>
          </a:xfrm>
          <a:custGeom>
            <a:avLst/>
            <a:gdLst/>
            <a:ahLst/>
            <a:cxnLst/>
            <a:rect l="l" t="t" r="r" b="b"/>
            <a:pathLst>
              <a:path w="18414" h="0">
                <a:moveTo>
                  <a:pt x="1816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7" name="object 437"/>
          <p:cNvSpPr/>
          <p:nvPr/>
        </p:nvSpPr>
        <p:spPr>
          <a:xfrm>
            <a:off x="208466" y="2109568"/>
            <a:ext cx="36830" cy="0"/>
          </a:xfrm>
          <a:custGeom>
            <a:avLst/>
            <a:gdLst/>
            <a:ahLst/>
            <a:cxnLst/>
            <a:rect l="l" t="t" r="r" b="b"/>
            <a:pathLst>
              <a:path w="36829" h="0">
                <a:moveTo>
                  <a:pt x="3632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8" name="object 438"/>
          <p:cNvSpPr/>
          <p:nvPr/>
        </p:nvSpPr>
        <p:spPr>
          <a:xfrm>
            <a:off x="208466" y="2078397"/>
            <a:ext cx="18415" cy="0"/>
          </a:xfrm>
          <a:custGeom>
            <a:avLst/>
            <a:gdLst/>
            <a:ahLst/>
            <a:cxnLst/>
            <a:rect l="l" t="t" r="r" b="b"/>
            <a:pathLst>
              <a:path w="18414" h="0">
                <a:moveTo>
                  <a:pt x="1816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9" name="object 439"/>
          <p:cNvSpPr/>
          <p:nvPr/>
        </p:nvSpPr>
        <p:spPr>
          <a:xfrm>
            <a:off x="208466" y="2047234"/>
            <a:ext cx="18415" cy="0"/>
          </a:xfrm>
          <a:custGeom>
            <a:avLst/>
            <a:gdLst/>
            <a:ahLst/>
            <a:cxnLst/>
            <a:rect l="l" t="t" r="r" b="b"/>
            <a:pathLst>
              <a:path w="18414" h="0">
                <a:moveTo>
                  <a:pt x="1816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0" name="object 440"/>
          <p:cNvSpPr/>
          <p:nvPr/>
        </p:nvSpPr>
        <p:spPr>
          <a:xfrm>
            <a:off x="208466" y="2016070"/>
            <a:ext cx="18415" cy="0"/>
          </a:xfrm>
          <a:custGeom>
            <a:avLst/>
            <a:gdLst/>
            <a:ahLst/>
            <a:cxnLst/>
            <a:rect l="l" t="t" r="r" b="b"/>
            <a:pathLst>
              <a:path w="18414" h="0">
                <a:moveTo>
                  <a:pt x="1816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1" name="object 441"/>
          <p:cNvSpPr/>
          <p:nvPr/>
        </p:nvSpPr>
        <p:spPr>
          <a:xfrm>
            <a:off x="208466" y="1984897"/>
            <a:ext cx="18415" cy="0"/>
          </a:xfrm>
          <a:custGeom>
            <a:avLst/>
            <a:gdLst/>
            <a:ahLst/>
            <a:cxnLst/>
            <a:rect l="l" t="t" r="r" b="b"/>
            <a:pathLst>
              <a:path w="18414" h="0">
                <a:moveTo>
                  <a:pt x="1816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2" name="object 442"/>
          <p:cNvSpPr/>
          <p:nvPr/>
        </p:nvSpPr>
        <p:spPr>
          <a:xfrm>
            <a:off x="208466" y="1953723"/>
            <a:ext cx="36830" cy="0"/>
          </a:xfrm>
          <a:custGeom>
            <a:avLst/>
            <a:gdLst/>
            <a:ahLst/>
            <a:cxnLst/>
            <a:rect l="l" t="t" r="r" b="b"/>
            <a:pathLst>
              <a:path w="36829" h="0">
                <a:moveTo>
                  <a:pt x="3632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3" name="object 443"/>
          <p:cNvSpPr/>
          <p:nvPr/>
        </p:nvSpPr>
        <p:spPr>
          <a:xfrm>
            <a:off x="208466" y="1922560"/>
            <a:ext cx="18415" cy="0"/>
          </a:xfrm>
          <a:custGeom>
            <a:avLst/>
            <a:gdLst/>
            <a:ahLst/>
            <a:cxnLst/>
            <a:rect l="l" t="t" r="r" b="b"/>
            <a:pathLst>
              <a:path w="18414" h="0">
                <a:moveTo>
                  <a:pt x="1816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4" name="object 444"/>
          <p:cNvSpPr/>
          <p:nvPr/>
        </p:nvSpPr>
        <p:spPr>
          <a:xfrm>
            <a:off x="208466" y="1891389"/>
            <a:ext cx="18415" cy="0"/>
          </a:xfrm>
          <a:custGeom>
            <a:avLst/>
            <a:gdLst/>
            <a:ahLst/>
            <a:cxnLst/>
            <a:rect l="l" t="t" r="r" b="b"/>
            <a:pathLst>
              <a:path w="18414" h="0">
                <a:moveTo>
                  <a:pt x="1816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5" name="object 445"/>
          <p:cNvSpPr/>
          <p:nvPr/>
        </p:nvSpPr>
        <p:spPr>
          <a:xfrm>
            <a:off x="208466" y="1860226"/>
            <a:ext cx="18415" cy="0"/>
          </a:xfrm>
          <a:custGeom>
            <a:avLst/>
            <a:gdLst/>
            <a:ahLst/>
            <a:cxnLst/>
            <a:rect l="l" t="t" r="r" b="b"/>
            <a:pathLst>
              <a:path w="18414" h="0">
                <a:moveTo>
                  <a:pt x="1816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6" name="object 446"/>
          <p:cNvSpPr/>
          <p:nvPr/>
        </p:nvSpPr>
        <p:spPr>
          <a:xfrm>
            <a:off x="208466" y="1829052"/>
            <a:ext cx="18415" cy="0"/>
          </a:xfrm>
          <a:custGeom>
            <a:avLst/>
            <a:gdLst/>
            <a:ahLst/>
            <a:cxnLst/>
            <a:rect l="l" t="t" r="r" b="b"/>
            <a:pathLst>
              <a:path w="18414" h="0">
                <a:moveTo>
                  <a:pt x="1816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7" name="object 447"/>
          <p:cNvSpPr/>
          <p:nvPr/>
        </p:nvSpPr>
        <p:spPr>
          <a:xfrm>
            <a:off x="208466" y="1797889"/>
            <a:ext cx="36830" cy="0"/>
          </a:xfrm>
          <a:custGeom>
            <a:avLst/>
            <a:gdLst/>
            <a:ahLst/>
            <a:cxnLst/>
            <a:rect l="l" t="t" r="r" b="b"/>
            <a:pathLst>
              <a:path w="36829" h="0">
                <a:moveTo>
                  <a:pt x="3632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8" name="object 448"/>
          <p:cNvSpPr txBox="1"/>
          <p:nvPr/>
        </p:nvSpPr>
        <p:spPr>
          <a:xfrm>
            <a:off x="159427" y="2381205"/>
            <a:ext cx="49530" cy="768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300" spc="-15">
                <a:latin typeface="Arial Black"/>
                <a:cs typeface="Arial Black"/>
              </a:rPr>
              <a:t>0</a:t>
            </a:r>
            <a:endParaRPr sz="300">
              <a:latin typeface="Arial Black"/>
              <a:cs typeface="Arial Black"/>
            </a:endParaRPr>
          </a:p>
        </p:txBody>
      </p:sp>
      <p:sp>
        <p:nvSpPr>
          <p:cNvPr id="449" name="object 449"/>
          <p:cNvSpPr txBox="1"/>
          <p:nvPr/>
        </p:nvSpPr>
        <p:spPr>
          <a:xfrm>
            <a:off x="166515" y="2225273"/>
            <a:ext cx="49530" cy="768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300" spc="-15">
                <a:latin typeface="Arial Black"/>
                <a:cs typeface="Arial Black"/>
              </a:rPr>
              <a:t>1</a:t>
            </a:r>
            <a:endParaRPr sz="300">
              <a:latin typeface="Arial Black"/>
              <a:cs typeface="Arial Black"/>
            </a:endParaRPr>
          </a:p>
        </p:txBody>
      </p:sp>
      <p:sp>
        <p:nvSpPr>
          <p:cNvPr id="450" name="object 450"/>
          <p:cNvSpPr txBox="1"/>
          <p:nvPr/>
        </p:nvSpPr>
        <p:spPr>
          <a:xfrm>
            <a:off x="159427" y="2069341"/>
            <a:ext cx="49530" cy="768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300" spc="-15">
                <a:latin typeface="Arial Black"/>
                <a:cs typeface="Arial Black"/>
              </a:rPr>
              <a:t>2</a:t>
            </a:r>
            <a:endParaRPr sz="300">
              <a:latin typeface="Arial Black"/>
              <a:cs typeface="Arial Black"/>
            </a:endParaRPr>
          </a:p>
        </p:txBody>
      </p:sp>
      <p:sp>
        <p:nvSpPr>
          <p:cNvPr id="451" name="object 451"/>
          <p:cNvSpPr txBox="1"/>
          <p:nvPr/>
        </p:nvSpPr>
        <p:spPr>
          <a:xfrm>
            <a:off x="159427" y="1913412"/>
            <a:ext cx="49530" cy="768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300" spc="-15">
                <a:latin typeface="Arial Black"/>
                <a:cs typeface="Arial Black"/>
              </a:rPr>
              <a:t>3</a:t>
            </a:r>
            <a:endParaRPr sz="300">
              <a:latin typeface="Arial Black"/>
              <a:cs typeface="Arial Black"/>
            </a:endParaRPr>
          </a:p>
        </p:txBody>
      </p:sp>
      <p:sp>
        <p:nvSpPr>
          <p:cNvPr id="452" name="object 452"/>
          <p:cNvSpPr txBox="1"/>
          <p:nvPr/>
        </p:nvSpPr>
        <p:spPr>
          <a:xfrm>
            <a:off x="159427" y="1757481"/>
            <a:ext cx="49530" cy="768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300" spc="-15">
                <a:latin typeface="Arial Black"/>
                <a:cs typeface="Arial Black"/>
              </a:rPr>
              <a:t>4</a:t>
            </a:r>
            <a:endParaRPr sz="300">
              <a:latin typeface="Arial Black"/>
              <a:cs typeface="Arial Black"/>
            </a:endParaRPr>
          </a:p>
        </p:txBody>
      </p:sp>
      <p:sp>
        <p:nvSpPr>
          <p:cNvPr id="453" name="object 453"/>
          <p:cNvSpPr txBox="1"/>
          <p:nvPr/>
        </p:nvSpPr>
        <p:spPr>
          <a:xfrm>
            <a:off x="-6714" y="1781315"/>
            <a:ext cx="107950" cy="252729"/>
          </a:xfrm>
          <a:prstGeom prst="rect">
            <a:avLst/>
          </a:prstGeom>
        </p:spPr>
        <p:txBody>
          <a:bodyPr wrap="square" lIns="0" tIns="21590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dirty="0" sz="400" spc="5">
                <a:latin typeface="Arial"/>
                <a:cs typeface="Arial"/>
              </a:rPr>
              <a:t>σ</a:t>
            </a:r>
            <a:r>
              <a:rPr dirty="0" baseline="-22222" sz="375" spc="7">
                <a:latin typeface="Lucida Sans"/>
                <a:cs typeface="Lucida Sans"/>
              </a:rPr>
              <a:t>µµ</a:t>
            </a:r>
            <a:r>
              <a:rPr dirty="0" baseline="-22222" sz="375" spc="-22">
                <a:latin typeface="Lucida Sans"/>
                <a:cs typeface="Lucida Sans"/>
              </a:rPr>
              <a:t> </a:t>
            </a:r>
            <a:r>
              <a:rPr dirty="0" sz="400" spc="-30">
                <a:latin typeface="Arial Black"/>
                <a:cs typeface="Arial Black"/>
              </a:rPr>
              <a:t>(GeV)</a:t>
            </a:r>
            <a:endParaRPr sz="400">
              <a:latin typeface="Arial Black"/>
              <a:cs typeface="Arial Black"/>
            </a:endParaRPr>
          </a:p>
        </p:txBody>
      </p:sp>
      <p:sp>
        <p:nvSpPr>
          <p:cNvPr id="454" name="object 454"/>
          <p:cNvSpPr/>
          <p:nvPr/>
        </p:nvSpPr>
        <p:spPr>
          <a:xfrm>
            <a:off x="1349027" y="1797889"/>
            <a:ext cx="0" cy="623570"/>
          </a:xfrm>
          <a:custGeom>
            <a:avLst/>
            <a:gdLst/>
            <a:ahLst/>
            <a:cxnLst/>
            <a:rect l="l" t="t" r="r" b="b"/>
            <a:pathLst>
              <a:path w="0" h="623569">
                <a:moveTo>
                  <a:pt x="0" y="62336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5" name="object 455"/>
          <p:cNvSpPr/>
          <p:nvPr/>
        </p:nvSpPr>
        <p:spPr>
          <a:xfrm>
            <a:off x="1312702" y="2421250"/>
            <a:ext cx="36830" cy="0"/>
          </a:xfrm>
          <a:custGeom>
            <a:avLst/>
            <a:gdLst/>
            <a:ahLst/>
            <a:cxnLst/>
            <a:rect l="l" t="t" r="r" b="b"/>
            <a:pathLst>
              <a:path w="36830" h="0">
                <a:moveTo>
                  <a:pt x="0" y="0"/>
                </a:moveTo>
                <a:lnTo>
                  <a:pt x="3632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6" name="object 456"/>
          <p:cNvSpPr/>
          <p:nvPr/>
        </p:nvSpPr>
        <p:spPr>
          <a:xfrm>
            <a:off x="1330863" y="2390087"/>
            <a:ext cx="18415" cy="0"/>
          </a:xfrm>
          <a:custGeom>
            <a:avLst/>
            <a:gdLst/>
            <a:ahLst/>
            <a:cxnLst/>
            <a:rect l="l" t="t" r="r" b="b"/>
            <a:pathLst>
              <a:path w="18415" h="0">
                <a:moveTo>
                  <a:pt x="0" y="0"/>
                </a:moveTo>
                <a:lnTo>
                  <a:pt x="1816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7" name="object 457"/>
          <p:cNvSpPr/>
          <p:nvPr/>
        </p:nvSpPr>
        <p:spPr>
          <a:xfrm>
            <a:off x="1330863" y="2358913"/>
            <a:ext cx="18415" cy="0"/>
          </a:xfrm>
          <a:custGeom>
            <a:avLst/>
            <a:gdLst/>
            <a:ahLst/>
            <a:cxnLst/>
            <a:rect l="l" t="t" r="r" b="b"/>
            <a:pathLst>
              <a:path w="18415" h="0">
                <a:moveTo>
                  <a:pt x="0" y="0"/>
                </a:moveTo>
                <a:lnTo>
                  <a:pt x="1816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8" name="object 458"/>
          <p:cNvSpPr/>
          <p:nvPr/>
        </p:nvSpPr>
        <p:spPr>
          <a:xfrm>
            <a:off x="1330863" y="2327750"/>
            <a:ext cx="18415" cy="0"/>
          </a:xfrm>
          <a:custGeom>
            <a:avLst/>
            <a:gdLst/>
            <a:ahLst/>
            <a:cxnLst/>
            <a:rect l="l" t="t" r="r" b="b"/>
            <a:pathLst>
              <a:path w="18415" h="0">
                <a:moveTo>
                  <a:pt x="0" y="0"/>
                </a:moveTo>
                <a:lnTo>
                  <a:pt x="1816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9" name="object 459"/>
          <p:cNvSpPr/>
          <p:nvPr/>
        </p:nvSpPr>
        <p:spPr>
          <a:xfrm>
            <a:off x="1330863" y="2296576"/>
            <a:ext cx="18415" cy="0"/>
          </a:xfrm>
          <a:custGeom>
            <a:avLst/>
            <a:gdLst/>
            <a:ahLst/>
            <a:cxnLst/>
            <a:rect l="l" t="t" r="r" b="b"/>
            <a:pathLst>
              <a:path w="18415" h="0">
                <a:moveTo>
                  <a:pt x="0" y="0"/>
                </a:moveTo>
                <a:lnTo>
                  <a:pt x="1816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0" name="object 460"/>
          <p:cNvSpPr/>
          <p:nvPr/>
        </p:nvSpPr>
        <p:spPr>
          <a:xfrm>
            <a:off x="1312702" y="2265413"/>
            <a:ext cx="36830" cy="0"/>
          </a:xfrm>
          <a:custGeom>
            <a:avLst/>
            <a:gdLst/>
            <a:ahLst/>
            <a:cxnLst/>
            <a:rect l="l" t="t" r="r" b="b"/>
            <a:pathLst>
              <a:path w="36830" h="0">
                <a:moveTo>
                  <a:pt x="0" y="0"/>
                </a:moveTo>
                <a:lnTo>
                  <a:pt x="3632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1" name="object 461"/>
          <p:cNvSpPr/>
          <p:nvPr/>
        </p:nvSpPr>
        <p:spPr>
          <a:xfrm>
            <a:off x="1330863" y="2234242"/>
            <a:ext cx="18415" cy="0"/>
          </a:xfrm>
          <a:custGeom>
            <a:avLst/>
            <a:gdLst/>
            <a:ahLst/>
            <a:cxnLst/>
            <a:rect l="l" t="t" r="r" b="b"/>
            <a:pathLst>
              <a:path w="18415" h="0">
                <a:moveTo>
                  <a:pt x="0" y="0"/>
                </a:moveTo>
                <a:lnTo>
                  <a:pt x="1816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2" name="object 462"/>
          <p:cNvSpPr/>
          <p:nvPr/>
        </p:nvSpPr>
        <p:spPr>
          <a:xfrm>
            <a:off x="1330863" y="2203079"/>
            <a:ext cx="18415" cy="0"/>
          </a:xfrm>
          <a:custGeom>
            <a:avLst/>
            <a:gdLst/>
            <a:ahLst/>
            <a:cxnLst/>
            <a:rect l="l" t="t" r="r" b="b"/>
            <a:pathLst>
              <a:path w="18415" h="0">
                <a:moveTo>
                  <a:pt x="0" y="0"/>
                </a:moveTo>
                <a:lnTo>
                  <a:pt x="1816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3" name="object 463"/>
          <p:cNvSpPr/>
          <p:nvPr/>
        </p:nvSpPr>
        <p:spPr>
          <a:xfrm>
            <a:off x="1330863" y="2171905"/>
            <a:ext cx="18415" cy="0"/>
          </a:xfrm>
          <a:custGeom>
            <a:avLst/>
            <a:gdLst/>
            <a:ahLst/>
            <a:cxnLst/>
            <a:rect l="l" t="t" r="r" b="b"/>
            <a:pathLst>
              <a:path w="18415" h="0">
                <a:moveTo>
                  <a:pt x="0" y="0"/>
                </a:moveTo>
                <a:lnTo>
                  <a:pt x="1816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4" name="object 464"/>
          <p:cNvSpPr/>
          <p:nvPr/>
        </p:nvSpPr>
        <p:spPr>
          <a:xfrm>
            <a:off x="1330863" y="2140732"/>
            <a:ext cx="18415" cy="0"/>
          </a:xfrm>
          <a:custGeom>
            <a:avLst/>
            <a:gdLst/>
            <a:ahLst/>
            <a:cxnLst/>
            <a:rect l="l" t="t" r="r" b="b"/>
            <a:pathLst>
              <a:path w="18415" h="0">
                <a:moveTo>
                  <a:pt x="0" y="0"/>
                </a:moveTo>
                <a:lnTo>
                  <a:pt x="1816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5" name="object 465"/>
          <p:cNvSpPr/>
          <p:nvPr/>
        </p:nvSpPr>
        <p:spPr>
          <a:xfrm>
            <a:off x="1312702" y="2109568"/>
            <a:ext cx="36830" cy="0"/>
          </a:xfrm>
          <a:custGeom>
            <a:avLst/>
            <a:gdLst/>
            <a:ahLst/>
            <a:cxnLst/>
            <a:rect l="l" t="t" r="r" b="b"/>
            <a:pathLst>
              <a:path w="36830" h="0">
                <a:moveTo>
                  <a:pt x="0" y="0"/>
                </a:moveTo>
                <a:lnTo>
                  <a:pt x="3632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6" name="object 466"/>
          <p:cNvSpPr/>
          <p:nvPr/>
        </p:nvSpPr>
        <p:spPr>
          <a:xfrm>
            <a:off x="1330863" y="2078397"/>
            <a:ext cx="18415" cy="0"/>
          </a:xfrm>
          <a:custGeom>
            <a:avLst/>
            <a:gdLst/>
            <a:ahLst/>
            <a:cxnLst/>
            <a:rect l="l" t="t" r="r" b="b"/>
            <a:pathLst>
              <a:path w="18415" h="0">
                <a:moveTo>
                  <a:pt x="0" y="0"/>
                </a:moveTo>
                <a:lnTo>
                  <a:pt x="1816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7" name="object 467"/>
          <p:cNvSpPr/>
          <p:nvPr/>
        </p:nvSpPr>
        <p:spPr>
          <a:xfrm>
            <a:off x="1330863" y="2047234"/>
            <a:ext cx="18415" cy="0"/>
          </a:xfrm>
          <a:custGeom>
            <a:avLst/>
            <a:gdLst/>
            <a:ahLst/>
            <a:cxnLst/>
            <a:rect l="l" t="t" r="r" b="b"/>
            <a:pathLst>
              <a:path w="18415" h="0">
                <a:moveTo>
                  <a:pt x="0" y="0"/>
                </a:moveTo>
                <a:lnTo>
                  <a:pt x="1816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8" name="object 468"/>
          <p:cNvSpPr/>
          <p:nvPr/>
        </p:nvSpPr>
        <p:spPr>
          <a:xfrm>
            <a:off x="1330863" y="2016070"/>
            <a:ext cx="18415" cy="0"/>
          </a:xfrm>
          <a:custGeom>
            <a:avLst/>
            <a:gdLst/>
            <a:ahLst/>
            <a:cxnLst/>
            <a:rect l="l" t="t" r="r" b="b"/>
            <a:pathLst>
              <a:path w="18415" h="0">
                <a:moveTo>
                  <a:pt x="0" y="0"/>
                </a:moveTo>
                <a:lnTo>
                  <a:pt x="1816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9" name="object 469"/>
          <p:cNvSpPr/>
          <p:nvPr/>
        </p:nvSpPr>
        <p:spPr>
          <a:xfrm>
            <a:off x="1330863" y="1984897"/>
            <a:ext cx="18415" cy="0"/>
          </a:xfrm>
          <a:custGeom>
            <a:avLst/>
            <a:gdLst/>
            <a:ahLst/>
            <a:cxnLst/>
            <a:rect l="l" t="t" r="r" b="b"/>
            <a:pathLst>
              <a:path w="18415" h="0">
                <a:moveTo>
                  <a:pt x="0" y="0"/>
                </a:moveTo>
                <a:lnTo>
                  <a:pt x="1816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0" name="object 470"/>
          <p:cNvSpPr/>
          <p:nvPr/>
        </p:nvSpPr>
        <p:spPr>
          <a:xfrm>
            <a:off x="1312702" y="1953723"/>
            <a:ext cx="36830" cy="0"/>
          </a:xfrm>
          <a:custGeom>
            <a:avLst/>
            <a:gdLst/>
            <a:ahLst/>
            <a:cxnLst/>
            <a:rect l="l" t="t" r="r" b="b"/>
            <a:pathLst>
              <a:path w="36830" h="0">
                <a:moveTo>
                  <a:pt x="0" y="0"/>
                </a:moveTo>
                <a:lnTo>
                  <a:pt x="3632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1" name="object 471"/>
          <p:cNvSpPr/>
          <p:nvPr/>
        </p:nvSpPr>
        <p:spPr>
          <a:xfrm>
            <a:off x="1330863" y="1922560"/>
            <a:ext cx="18415" cy="0"/>
          </a:xfrm>
          <a:custGeom>
            <a:avLst/>
            <a:gdLst/>
            <a:ahLst/>
            <a:cxnLst/>
            <a:rect l="l" t="t" r="r" b="b"/>
            <a:pathLst>
              <a:path w="18415" h="0">
                <a:moveTo>
                  <a:pt x="0" y="0"/>
                </a:moveTo>
                <a:lnTo>
                  <a:pt x="1816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2" name="object 472"/>
          <p:cNvSpPr/>
          <p:nvPr/>
        </p:nvSpPr>
        <p:spPr>
          <a:xfrm>
            <a:off x="1330863" y="1891389"/>
            <a:ext cx="18415" cy="0"/>
          </a:xfrm>
          <a:custGeom>
            <a:avLst/>
            <a:gdLst/>
            <a:ahLst/>
            <a:cxnLst/>
            <a:rect l="l" t="t" r="r" b="b"/>
            <a:pathLst>
              <a:path w="18415" h="0">
                <a:moveTo>
                  <a:pt x="0" y="0"/>
                </a:moveTo>
                <a:lnTo>
                  <a:pt x="1816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3" name="object 473"/>
          <p:cNvSpPr/>
          <p:nvPr/>
        </p:nvSpPr>
        <p:spPr>
          <a:xfrm>
            <a:off x="1330863" y="1860226"/>
            <a:ext cx="18415" cy="0"/>
          </a:xfrm>
          <a:custGeom>
            <a:avLst/>
            <a:gdLst/>
            <a:ahLst/>
            <a:cxnLst/>
            <a:rect l="l" t="t" r="r" b="b"/>
            <a:pathLst>
              <a:path w="18415" h="0">
                <a:moveTo>
                  <a:pt x="0" y="0"/>
                </a:moveTo>
                <a:lnTo>
                  <a:pt x="1816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4" name="object 474"/>
          <p:cNvSpPr/>
          <p:nvPr/>
        </p:nvSpPr>
        <p:spPr>
          <a:xfrm>
            <a:off x="1330863" y="1829052"/>
            <a:ext cx="18415" cy="0"/>
          </a:xfrm>
          <a:custGeom>
            <a:avLst/>
            <a:gdLst/>
            <a:ahLst/>
            <a:cxnLst/>
            <a:rect l="l" t="t" r="r" b="b"/>
            <a:pathLst>
              <a:path w="18415" h="0">
                <a:moveTo>
                  <a:pt x="0" y="0"/>
                </a:moveTo>
                <a:lnTo>
                  <a:pt x="1816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5" name="object 475"/>
          <p:cNvSpPr/>
          <p:nvPr/>
        </p:nvSpPr>
        <p:spPr>
          <a:xfrm>
            <a:off x="1312702" y="1797889"/>
            <a:ext cx="36830" cy="0"/>
          </a:xfrm>
          <a:custGeom>
            <a:avLst/>
            <a:gdLst/>
            <a:ahLst/>
            <a:cxnLst/>
            <a:rect l="l" t="t" r="r" b="b"/>
            <a:pathLst>
              <a:path w="36830" h="0">
                <a:moveTo>
                  <a:pt x="0" y="0"/>
                </a:moveTo>
                <a:lnTo>
                  <a:pt x="3632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6" name="object 476"/>
          <p:cNvSpPr/>
          <p:nvPr/>
        </p:nvSpPr>
        <p:spPr>
          <a:xfrm>
            <a:off x="208466" y="2089981"/>
            <a:ext cx="1141095" cy="183515"/>
          </a:xfrm>
          <a:custGeom>
            <a:avLst/>
            <a:gdLst/>
            <a:ahLst/>
            <a:cxnLst/>
            <a:rect l="l" t="t" r="r" b="b"/>
            <a:pathLst>
              <a:path w="1141095" h="183514">
                <a:moveTo>
                  <a:pt x="0" y="1008"/>
                </a:moveTo>
                <a:lnTo>
                  <a:pt x="71280" y="1008"/>
                </a:lnTo>
                <a:lnTo>
                  <a:pt x="71280" y="89034"/>
                </a:lnTo>
                <a:lnTo>
                  <a:pt x="130686" y="89034"/>
                </a:lnTo>
                <a:lnTo>
                  <a:pt x="130686" y="124524"/>
                </a:lnTo>
                <a:lnTo>
                  <a:pt x="190092" y="124524"/>
                </a:lnTo>
                <a:lnTo>
                  <a:pt x="190092" y="125098"/>
                </a:lnTo>
                <a:lnTo>
                  <a:pt x="285135" y="125098"/>
                </a:lnTo>
                <a:lnTo>
                  <a:pt x="285135" y="149178"/>
                </a:lnTo>
                <a:lnTo>
                  <a:pt x="380185" y="149178"/>
                </a:lnTo>
                <a:lnTo>
                  <a:pt x="380185" y="175014"/>
                </a:lnTo>
                <a:lnTo>
                  <a:pt x="475238" y="175014"/>
                </a:lnTo>
                <a:lnTo>
                  <a:pt x="475238" y="183282"/>
                </a:lnTo>
                <a:lnTo>
                  <a:pt x="570278" y="183282"/>
                </a:lnTo>
                <a:lnTo>
                  <a:pt x="570278" y="182030"/>
                </a:lnTo>
                <a:lnTo>
                  <a:pt x="665321" y="182030"/>
                </a:lnTo>
                <a:lnTo>
                  <a:pt x="665321" y="175645"/>
                </a:lnTo>
                <a:lnTo>
                  <a:pt x="760374" y="175645"/>
                </a:lnTo>
                <a:lnTo>
                  <a:pt x="760374" y="149041"/>
                </a:lnTo>
                <a:lnTo>
                  <a:pt x="855414" y="149041"/>
                </a:lnTo>
                <a:lnTo>
                  <a:pt x="855414" y="125699"/>
                </a:lnTo>
                <a:lnTo>
                  <a:pt x="950467" y="125699"/>
                </a:lnTo>
                <a:lnTo>
                  <a:pt x="950467" y="126320"/>
                </a:lnTo>
                <a:lnTo>
                  <a:pt x="1009873" y="126320"/>
                </a:lnTo>
                <a:lnTo>
                  <a:pt x="1009873" y="83155"/>
                </a:lnTo>
                <a:lnTo>
                  <a:pt x="1069279" y="83155"/>
                </a:lnTo>
                <a:lnTo>
                  <a:pt x="1069279" y="0"/>
                </a:lnTo>
                <a:lnTo>
                  <a:pt x="1140560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7" name="object 477"/>
          <p:cNvSpPr/>
          <p:nvPr/>
        </p:nvSpPr>
        <p:spPr>
          <a:xfrm>
            <a:off x="239377" y="2085749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60" y="12604"/>
                </a:moveTo>
                <a:lnTo>
                  <a:pt x="0" y="12604"/>
                </a:lnTo>
                <a:lnTo>
                  <a:pt x="0" y="0"/>
                </a:lnTo>
                <a:lnTo>
                  <a:pt x="9460" y="0"/>
                </a:lnTo>
                <a:lnTo>
                  <a:pt x="9460" y="1260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8" name="object 478"/>
          <p:cNvSpPr/>
          <p:nvPr/>
        </p:nvSpPr>
        <p:spPr>
          <a:xfrm>
            <a:off x="304731" y="2170944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50" y="12602"/>
                </a:moveTo>
                <a:lnTo>
                  <a:pt x="0" y="12602"/>
                </a:lnTo>
                <a:lnTo>
                  <a:pt x="0" y="0"/>
                </a:lnTo>
                <a:lnTo>
                  <a:pt x="9450" y="0"/>
                </a:lnTo>
                <a:lnTo>
                  <a:pt x="9450" y="1260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9" name="object 479"/>
          <p:cNvSpPr/>
          <p:nvPr/>
        </p:nvSpPr>
        <p:spPr>
          <a:xfrm>
            <a:off x="364127" y="2208230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50" y="12602"/>
                </a:moveTo>
                <a:lnTo>
                  <a:pt x="0" y="12602"/>
                </a:lnTo>
                <a:lnTo>
                  <a:pt x="0" y="0"/>
                </a:lnTo>
                <a:lnTo>
                  <a:pt x="9450" y="0"/>
                </a:lnTo>
                <a:lnTo>
                  <a:pt x="9450" y="1260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0" name="object 480"/>
          <p:cNvSpPr/>
          <p:nvPr/>
        </p:nvSpPr>
        <p:spPr>
          <a:xfrm>
            <a:off x="441357" y="2208967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48" y="12602"/>
                </a:moveTo>
                <a:lnTo>
                  <a:pt x="0" y="12602"/>
                </a:lnTo>
                <a:lnTo>
                  <a:pt x="0" y="0"/>
                </a:lnTo>
                <a:lnTo>
                  <a:pt x="9448" y="0"/>
                </a:lnTo>
                <a:lnTo>
                  <a:pt x="9448" y="1260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1" name="object 481"/>
          <p:cNvSpPr/>
          <p:nvPr/>
        </p:nvSpPr>
        <p:spPr>
          <a:xfrm>
            <a:off x="536407" y="2232583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50" y="12602"/>
                </a:moveTo>
                <a:lnTo>
                  <a:pt x="0" y="12602"/>
                </a:lnTo>
                <a:lnTo>
                  <a:pt x="0" y="0"/>
                </a:lnTo>
                <a:lnTo>
                  <a:pt x="9450" y="0"/>
                </a:lnTo>
                <a:lnTo>
                  <a:pt x="9450" y="1260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2" name="object 482"/>
          <p:cNvSpPr/>
          <p:nvPr/>
        </p:nvSpPr>
        <p:spPr>
          <a:xfrm>
            <a:off x="631450" y="2258468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48" y="12602"/>
                </a:moveTo>
                <a:lnTo>
                  <a:pt x="0" y="12602"/>
                </a:lnTo>
                <a:lnTo>
                  <a:pt x="0" y="0"/>
                </a:lnTo>
                <a:lnTo>
                  <a:pt x="9448" y="0"/>
                </a:lnTo>
                <a:lnTo>
                  <a:pt x="9448" y="1260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3" name="object 483"/>
          <p:cNvSpPr/>
          <p:nvPr/>
        </p:nvSpPr>
        <p:spPr>
          <a:xfrm>
            <a:off x="726500" y="2266394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50" y="12592"/>
                </a:moveTo>
                <a:lnTo>
                  <a:pt x="0" y="12592"/>
                </a:lnTo>
                <a:lnTo>
                  <a:pt x="0" y="0"/>
                </a:lnTo>
                <a:lnTo>
                  <a:pt x="9450" y="0"/>
                </a:lnTo>
                <a:lnTo>
                  <a:pt x="9450" y="125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4" name="object 484"/>
          <p:cNvSpPr/>
          <p:nvPr/>
        </p:nvSpPr>
        <p:spPr>
          <a:xfrm>
            <a:off x="821543" y="2265813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50" y="12602"/>
                </a:moveTo>
                <a:lnTo>
                  <a:pt x="0" y="12602"/>
                </a:lnTo>
                <a:lnTo>
                  <a:pt x="0" y="0"/>
                </a:lnTo>
                <a:lnTo>
                  <a:pt x="9450" y="0"/>
                </a:lnTo>
                <a:lnTo>
                  <a:pt x="9450" y="1260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5" name="object 485"/>
          <p:cNvSpPr/>
          <p:nvPr/>
        </p:nvSpPr>
        <p:spPr>
          <a:xfrm>
            <a:off x="916593" y="2258138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50" y="12602"/>
                </a:moveTo>
                <a:lnTo>
                  <a:pt x="0" y="12602"/>
                </a:lnTo>
                <a:lnTo>
                  <a:pt x="0" y="0"/>
                </a:lnTo>
                <a:lnTo>
                  <a:pt x="9450" y="0"/>
                </a:lnTo>
                <a:lnTo>
                  <a:pt x="9450" y="1260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6" name="object 486"/>
          <p:cNvSpPr/>
          <p:nvPr/>
        </p:nvSpPr>
        <p:spPr>
          <a:xfrm>
            <a:off x="1011636" y="2231738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50" y="12592"/>
                </a:moveTo>
                <a:lnTo>
                  <a:pt x="0" y="12592"/>
                </a:lnTo>
                <a:lnTo>
                  <a:pt x="0" y="0"/>
                </a:lnTo>
                <a:lnTo>
                  <a:pt x="9450" y="0"/>
                </a:lnTo>
                <a:lnTo>
                  <a:pt x="9450" y="125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7" name="object 487"/>
          <p:cNvSpPr/>
          <p:nvPr/>
        </p:nvSpPr>
        <p:spPr>
          <a:xfrm>
            <a:off x="1106688" y="2208384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48" y="12604"/>
                </a:moveTo>
                <a:lnTo>
                  <a:pt x="0" y="12604"/>
                </a:lnTo>
                <a:lnTo>
                  <a:pt x="0" y="0"/>
                </a:lnTo>
                <a:lnTo>
                  <a:pt x="9448" y="0"/>
                </a:lnTo>
                <a:lnTo>
                  <a:pt x="9448" y="1260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8" name="object 488"/>
          <p:cNvSpPr/>
          <p:nvPr/>
        </p:nvSpPr>
        <p:spPr>
          <a:xfrm>
            <a:off x="1183905" y="2208987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50" y="12602"/>
                </a:moveTo>
                <a:lnTo>
                  <a:pt x="0" y="12602"/>
                </a:lnTo>
                <a:lnTo>
                  <a:pt x="0" y="0"/>
                </a:lnTo>
                <a:lnTo>
                  <a:pt x="9450" y="0"/>
                </a:lnTo>
                <a:lnTo>
                  <a:pt x="9450" y="1260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9" name="object 489"/>
          <p:cNvSpPr/>
          <p:nvPr/>
        </p:nvSpPr>
        <p:spPr>
          <a:xfrm>
            <a:off x="1243311" y="2167919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50" y="12602"/>
                </a:moveTo>
                <a:lnTo>
                  <a:pt x="0" y="12602"/>
                </a:lnTo>
                <a:lnTo>
                  <a:pt x="0" y="0"/>
                </a:lnTo>
                <a:lnTo>
                  <a:pt x="9450" y="0"/>
                </a:lnTo>
                <a:lnTo>
                  <a:pt x="9450" y="1260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0" name="object 490"/>
          <p:cNvSpPr/>
          <p:nvPr/>
        </p:nvSpPr>
        <p:spPr>
          <a:xfrm>
            <a:off x="1308656" y="2086119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60" y="12602"/>
                </a:moveTo>
                <a:lnTo>
                  <a:pt x="0" y="12602"/>
                </a:lnTo>
                <a:lnTo>
                  <a:pt x="0" y="0"/>
                </a:lnTo>
                <a:lnTo>
                  <a:pt x="9460" y="0"/>
                </a:lnTo>
                <a:lnTo>
                  <a:pt x="9460" y="1260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1" name="object 491"/>
          <p:cNvSpPr txBox="1"/>
          <p:nvPr/>
        </p:nvSpPr>
        <p:spPr>
          <a:xfrm>
            <a:off x="950978" y="1781106"/>
            <a:ext cx="215265" cy="7683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85"/>
              </a:spcBef>
            </a:pPr>
            <a:r>
              <a:rPr dirty="0" u="sng" baseline="37037" sz="450" spc="-15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baseline="37037" sz="450" spc="-15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   </a:t>
            </a:r>
            <a:r>
              <a:rPr dirty="0" u="sng" baseline="37037" sz="450" spc="-15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 </a:t>
            </a:r>
            <a:r>
              <a:rPr dirty="0" baseline="37037" sz="450" spc="-7">
                <a:latin typeface="Arial Black"/>
                <a:cs typeface="Arial Black"/>
              </a:rPr>
              <a:t> </a:t>
            </a:r>
            <a:r>
              <a:rPr dirty="0" sz="250" spc="-35">
                <a:latin typeface="Arial Black"/>
                <a:cs typeface="Arial Black"/>
              </a:rPr>
              <a:t>Data</a:t>
            </a:r>
            <a:endParaRPr sz="250">
              <a:latin typeface="Arial Black"/>
              <a:cs typeface="Arial Black"/>
            </a:endParaRPr>
          </a:p>
        </p:txBody>
      </p:sp>
      <p:sp>
        <p:nvSpPr>
          <p:cNvPr id="492" name="object 492"/>
          <p:cNvSpPr/>
          <p:nvPr/>
        </p:nvSpPr>
        <p:spPr>
          <a:xfrm>
            <a:off x="989078" y="1890301"/>
            <a:ext cx="62230" cy="25400"/>
          </a:xfrm>
          <a:custGeom>
            <a:avLst/>
            <a:gdLst/>
            <a:ahLst/>
            <a:cxnLst/>
            <a:rect l="l" t="t" r="r" b="b"/>
            <a:pathLst>
              <a:path w="62230" h="25400">
                <a:moveTo>
                  <a:pt x="0" y="25371"/>
                </a:moveTo>
                <a:lnTo>
                  <a:pt x="61609" y="25371"/>
                </a:lnTo>
                <a:lnTo>
                  <a:pt x="61609" y="0"/>
                </a:lnTo>
                <a:lnTo>
                  <a:pt x="0" y="0"/>
                </a:lnTo>
                <a:lnTo>
                  <a:pt x="0" y="25371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3" name="object 493"/>
          <p:cNvSpPr/>
          <p:nvPr/>
        </p:nvSpPr>
        <p:spPr>
          <a:xfrm>
            <a:off x="989078" y="1890301"/>
            <a:ext cx="62230" cy="0"/>
          </a:xfrm>
          <a:custGeom>
            <a:avLst/>
            <a:gdLst/>
            <a:ahLst/>
            <a:cxnLst/>
            <a:rect l="l" t="t" r="r" b="b"/>
            <a:pathLst>
              <a:path w="62230" h="0">
                <a:moveTo>
                  <a:pt x="0" y="0"/>
                </a:moveTo>
                <a:lnTo>
                  <a:pt x="61609" y="0"/>
                </a:lnTo>
              </a:path>
            </a:pathLst>
          </a:custGeom>
          <a:ln w="3175">
            <a:solidFill>
              <a:srgbClr val="00FF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4" name="object 494"/>
          <p:cNvSpPr/>
          <p:nvPr/>
        </p:nvSpPr>
        <p:spPr>
          <a:xfrm>
            <a:off x="989078" y="1915673"/>
            <a:ext cx="62230" cy="0"/>
          </a:xfrm>
          <a:custGeom>
            <a:avLst/>
            <a:gdLst/>
            <a:ahLst/>
            <a:cxnLst/>
            <a:rect l="l" t="t" r="r" b="b"/>
            <a:pathLst>
              <a:path w="62230" h="0">
                <a:moveTo>
                  <a:pt x="0" y="0"/>
                </a:moveTo>
                <a:lnTo>
                  <a:pt x="61609" y="0"/>
                </a:lnTo>
              </a:path>
            </a:pathLst>
          </a:custGeom>
          <a:ln w="3175">
            <a:solidFill>
              <a:srgbClr val="00FF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5" name="object 495"/>
          <p:cNvSpPr/>
          <p:nvPr/>
        </p:nvSpPr>
        <p:spPr>
          <a:xfrm>
            <a:off x="1050687" y="1890301"/>
            <a:ext cx="0" cy="25400"/>
          </a:xfrm>
          <a:custGeom>
            <a:avLst/>
            <a:gdLst/>
            <a:ahLst/>
            <a:cxnLst/>
            <a:rect l="l" t="t" r="r" b="b"/>
            <a:pathLst>
              <a:path w="0" h="25400">
                <a:moveTo>
                  <a:pt x="0" y="25371"/>
                </a:moveTo>
                <a:lnTo>
                  <a:pt x="0" y="0"/>
                </a:lnTo>
              </a:path>
            </a:pathLst>
          </a:custGeom>
          <a:ln w="3175">
            <a:solidFill>
              <a:srgbClr val="00FF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6" name="object 496"/>
          <p:cNvSpPr/>
          <p:nvPr/>
        </p:nvSpPr>
        <p:spPr>
          <a:xfrm>
            <a:off x="989078" y="1890301"/>
            <a:ext cx="0" cy="25400"/>
          </a:xfrm>
          <a:custGeom>
            <a:avLst/>
            <a:gdLst/>
            <a:ahLst/>
            <a:cxnLst/>
            <a:rect l="l" t="t" r="r" b="b"/>
            <a:pathLst>
              <a:path w="0" h="25400">
                <a:moveTo>
                  <a:pt x="0" y="25371"/>
                </a:moveTo>
                <a:lnTo>
                  <a:pt x="0" y="0"/>
                </a:lnTo>
              </a:path>
            </a:pathLst>
          </a:custGeom>
          <a:ln w="3175">
            <a:solidFill>
              <a:srgbClr val="00FF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7" name="object 497"/>
          <p:cNvSpPr txBox="1"/>
          <p:nvPr/>
        </p:nvSpPr>
        <p:spPr>
          <a:xfrm>
            <a:off x="246842" y="1795022"/>
            <a:ext cx="215265" cy="1377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400" spc="-10" b="1">
                <a:latin typeface="Arial"/>
                <a:cs typeface="Arial"/>
              </a:rPr>
              <a:t>CMS</a:t>
            </a:r>
            <a:endParaRPr sz="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300" spc="-5" i="1">
                <a:latin typeface="Arial"/>
                <a:cs typeface="Arial"/>
              </a:rPr>
              <a:t>Preliminary</a:t>
            </a:r>
            <a:endParaRPr sz="300">
              <a:latin typeface="Arial"/>
              <a:cs typeface="Arial"/>
            </a:endParaRPr>
          </a:p>
        </p:txBody>
      </p:sp>
      <p:sp>
        <p:nvSpPr>
          <p:cNvPr id="498" name="object 498"/>
          <p:cNvSpPr txBox="1"/>
          <p:nvPr/>
        </p:nvSpPr>
        <p:spPr>
          <a:xfrm>
            <a:off x="950978" y="1811802"/>
            <a:ext cx="306070" cy="116839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38100">
              <a:lnSpc>
                <a:spcPts val="290"/>
              </a:lnSpc>
              <a:spcBef>
                <a:spcPts val="240"/>
              </a:spcBef>
            </a:pPr>
            <a:r>
              <a:rPr dirty="0" u="sng" baseline="13888" sz="600" spc="-7"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13888" sz="600" spc="-7"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</a:rPr>
              <a:t>   </a:t>
            </a:r>
            <a:r>
              <a:rPr dirty="0" u="sng" baseline="13888" sz="600" spc="-22"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baseline="13888" sz="600" spc="-7">
                <a:latin typeface="Times New Roman"/>
                <a:cs typeface="Times New Roman"/>
              </a:rPr>
              <a:t> </a:t>
            </a:r>
            <a:r>
              <a:rPr dirty="0" sz="250" spc="-30">
                <a:latin typeface="Arial Black"/>
                <a:cs typeface="Arial Black"/>
              </a:rPr>
              <a:t>MC</a:t>
            </a:r>
            <a:endParaRPr sz="250">
              <a:latin typeface="Arial Black"/>
              <a:cs typeface="Arial Black"/>
            </a:endParaRPr>
          </a:p>
          <a:p>
            <a:pPr marL="111760">
              <a:lnSpc>
                <a:spcPts val="290"/>
              </a:lnSpc>
            </a:pPr>
            <a:r>
              <a:rPr dirty="0" sz="250" spc="-35">
                <a:latin typeface="Arial Black"/>
                <a:cs typeface="Arial Black"/>
              </a:rPr>
              <a:t>Uncertainty</a:t>
            </a:r>
            <a:endParaRPr sz="250">
              <a:latin typeface="Arial Black"/>
              <a:cs typeface="Arial Black"/>
            </a:endParaRPr>
          </a:p>
        </p:txBody>
      </p:sp>
      <p:sp>
        <p:nvSpPr>
          <p:cNvPr id="499" name="object 499"/>
          <p:cNvSpPr/>
          <p:nvPr/>
        </p:nvSpPr>
        <p:spPr>
          <a:xfrm>
            <a:off x="208466" y="2465861"/>
            <a:ext cx="1141095" cy="224154"/>
          </a:xfrm>
          <a:custGeom>
            <a:avLst/>
            <a:gdLst/>
            <a:ahLst/>
            <a:cxnLst/>
            <a:rect l="l" t="t" r="r" b="b"/>
            <a:pathLst>
              <a:path w="1141095" h="224155">
                <a:moveTo>
                  <a:pt x="0" y="0"/>
                </a:moveTo>
                <a:lnTo>
                  <a:pt x="1140560" y="0"/>
                </a:lnTo>
                <a:lnTo>
                  <a:pt x="1140560" y="224137"/>
                </a:lnTo>
                <a:lnTo>
                  <a:pt x="0" y="224137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0" name="object 500"/>
          <p:cNvSpPr/>
          <p:nvPr/>
        </p:nvSpPr>
        <p:spPr>
          <a:xfrm>
            <a:off x="208466" y="2465861"/>
            <a:ext cx="1141095" cy="224154"/>
          </a:xfrm>
          <a:custGeom>
            <a:avLst/>
            <a:gdLst/>
            <a:ahLst/>
            <a:cxnLst/>
            <a:rect l="l" t="t" r="r" b="b"/>
            <a:pathLst>
              <a:path w="1141095" h="224155">
                <a:moveTo>
                  <a:pt x="0" y="0"/>
                </a:moveTo>
                <a:lnTo>
                  <a:pt x="1140560" y="0"/>
                </a:lnTo>
                <a:lnTo>
                  <a:pt x="1140560" y="224137"/>
                </a:lnTo>
                <a:lnTo>
                  <a:pt x="0" y="224137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1" name="object 501"/>
          <p:cNvSpPr/>
          <p:nvPr/>
        </p:nvSpPr>
        <p:spPr>
          <a:xfrm>
            <a:off x="208466" y="2567498"/>
            <a:ext cx="71755" cy="20955"/>
          </a:xfrm>
          <a:custGeom>
            <a:avLst/>
            <a:gdLst/>
            <a:ahLst/>
            <a:cxnLst/>
            <a:rect l="l" t="t" r="r" b="b"/>
            <a:pathLst>
              <a:path w="71754" h="20955">
                <a:moveTo>
                  <a:pt x="0" y="0"/>
                </a:moveTo>
                <a:lnTo>
                  <a:pt x="71280" y="0"/>
                </a:lnTo>
                <a:lnTo>
                  <a:pt x="71280" y="20858"/>
                </a:lnTo>
                <a:lnTo>
                  <a:pt x="0" y="20858"/>
                </a:lnTo>
                <a:lnTo>
                  <a:pt x="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2" name="object 502"/>
          <p:cNvSpPr/>
          <p:nvPr/>
        </p:nvSpPr>
        <p:spPr>
          <a:xfrm>
            <a:off x="279747" y="2564947"/>
            <a:ext cx="59690" cy="26034"/>
          </a:xfrm>
          <a:custGeom>
            <a:avLst/>
            <a:gdLst/>
            <a:ahLst/>
            <a:cxnLst/>
            <a:rect l="l" t="t" r="r" b="b"/>
            <a:pathLst>
              <a:path w="59689" h="26035">
                <a:moveTo>
                  <a:pt x="0" y="0"/>
                </a:moveTo>
                <a:lnTo>
                  <a:pt x="59406" y="0"/>
                </a:lnTo>
                <a:lnTo>
                  <a:pt x="59406" y="25962"/>
                </a:lnTo>
                <a:lnTo>
                  <a:pt x="0" y="25962"/>
                </a:lnTo>
                <a:lnTo>
                  <a:pt x="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3" name="object 503"/>
          <p:cNvSpPr/>
          <p:nvPr/>
        </p:nvSpPr>
        <p:spPr>
          <a:xfrm>
            <a:off x="339153" y="2562987"/>
            <a:ext cx="59690" cy="30480"/>
          </a:xfrm>
          <a:custGeom>
            <a:avLst/>
            <a:gdLst/>
            <a:ahLst/>
            <a:cxnLst/>
            <a:rect l="l" t="t" r="r" b="b"/>
            <a:pathLst>
              <a:path w="59689" h="30480">
                <a:moveTo>
                  <a:pt x="0" y="0"/>
                </a:moveTo>
                <a:lnTo>
                  <a:pt x="59406" y="0"/>
                </a:lnTo>
                <a:lnTo>
                  <a:pt x="59406" y="29881"/>
                </a:lnTo>
                <a:lnTo>
                  <a:pt x="0" y="29881"/>
                </a:lnTo>
                <a:lnTo>
                  <a:pt x="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4" name="object 504"/>
          <p:cNvSpPr/>
          <p:nvPr/>
        </p:nvSpPr>
        <p:spPr>
          <a:xfrm>
            <a:off x="398559" y="2577929"/>
            <a:ext cx="95250" cy="0"/>
          </a:xfrm>
          <a:custGeom>
            <a:avLst/>
            <a:gdLst/>
            <a:ahLst/>
            <a:cxnLst/>
            <a:rect l="l" t="t" r="r" b="b"/>
            <a:pathLst>
              <a:path w="95250" h="0">
                <a:moveTo>
                  <a:pt x="0" y="0"/>
                </a:moveTo>
                <a:lnTo>
                  <a:pt x="95042" y="0"/>
                </a:lnTo>
              </a:path>
            </a:pathLst>
          </a:custGeom>
          <a:ln w="28349">
            <a:solidFill>
              <a:srgbClr val="00FF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5" name="object 505"/>
          <p:cNvSpPr/>
          <p:nvPr/>
        </p:nvSpPr>
        <p:spPr>
          <a:xfrm>
            <a:off x="493602" y="2577928"/>
            <a:ext cx="95250" cy="0"/>
          </a:xfrm>
          <a:custGeom>
            <a:avLst/>
            <a:gdLst/>
            <a:ahLst/>
            <a:cxnLst/>
            <a:rect l="l" t="t" r="r" b="b"/>
            <a:pathLst>
              <a:path w="95250" h="0">
                <a:moveTo>
                  <a:pt x="0" y="0"/>
                </a:moveTo>
                <a:lnTo>
                  <a:pt x="95052" y="0"/>
                </a:lnTo>
              </a:path>
            </a:pathLst>
          </a:custGeom>
          <a:ln w="32966">
            <a:solidFill>
              <a:srgbClr val="00FF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6" name="object 506"/>
          <p:cNvSpPr/>
          <p:nvPr/>
        </p:nvSpPr>
        <p:spPr>
          <a:xfrm>
            <a:off x="588652" y="2577929"/>
            <a:ext cx="95250" cy="0"/>
          </a:xfrm>
          <a:custGeom>
            <a:avLst/>
            <a:gdLst/>
            <a:ahLst/>
            <a:cxnLst/>
            <a:rect l="l" t="t" r="r" b="b"/>
            <a:pathLst>
              <a:path w="95250" h="0">
                <a:moveTo>
                  <a:pt x="0" y="0"/>
                </a:moveTo>
                <a:lnTo>
                  <a:pt x="95042" y="0"/>
                </a:lnTo>
              </a:path>
            </a:pathLst>
          </a:custGeom>
          <a:ln w="38945">
            <a:solidFill>
              <a:srgbClr val="00FF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7" name="object 507"/>
          <p:cNvSpPr/>
          <p:nvPr/>
        </p:nvSpPr>
        <p:spPr>
          <a:xfrm>
            <a:off x="683705" y="2577933"/>
            <a:ext cx="95250" cy="0"/>
          </a:xfrm>
          <a:custGeom>
            <a:avLst/>
            <a:gdLst/>
            <a:ahLst/>
            <a:cxnLst/>
            <a:rect l="l" t="t" r="r" b="b"/>
            <a:pathLst>
              <a:path w="95250" h="0">
                <a:moveTo>
                  <a:pt x="0" y="0"/>
                </a:moveTo>
                <a:lnTo>
                  <a:pt x="95042" y="0"/>
                </a:lnTo>
              </a:path>
            </a:pathLst>
          </a:custGeom>
          <a:ln w="41128">
            <a:solidFill>
              <a:srgbClr val="00FF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8" name="object 508"/>
          <p:cNvSpPr/>
          <p:nvPr/>
        </p:nvSpPr>
        <p:spPr>
          <a:xfrm>
            <a:off x="778745" y="2577927"/>
            <a:ext cx="95250" cy="0"/>
          </a:xfrm>
          <a:custGeom>
            <a:avLst/>
            <a:gdLst/>
            <a:ahLst/>
            <a:cxnLst/>
            <a:rect l="l" t="t" r="r" b="b"/>
            <a:pathLst>
              <a:path w="95250" h="0">
                <a:moveTo>
                  <a:pt x="0" y="0"/>
                </a:moveTo>
                <a:lnTo>
                  <a:pt x="95042" y="0"/>
                </a:lnTo>
              </a:path>
            </a:pathLst>
          </a:custGeom>
          <a:ln w="40941">
            <a:solidFill>
              <a:srgbClr val="00FF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9" name="object 509"/>
          <p:cNvSpPr/>
          <p:nvPr/>
        </p:nvSpPr>
        <p:spPr>
          <a:xfrm>
            <a:off x="873788" y="2577929"/>
            <a:ext cx="95250" cy="0"/>
          </a:xfrm>
          <a:custGeom>
            <a:avLst/>
            <a:gdLst/>
            <a:ahLst/>
            <a:cxnLst/>
            <a:rect l="l" t="t" r="r" b="b"/>
            <a:pathLst>
              <a:path w="95250" h="0">
                <a:moveTo>
                  <a:pt x="0" y="0"/>
                </a:moveTo>
                <a:lnTo>
                  <a:pt x="95052" y="0"/>
                </a:lnTo>
              </a:path>
            </a:pathLst>
          </a:custGeom>
          <a:ln w="38925">
            <a:solidFill>
              <a:srgbClr val="00FF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0" name="object 510"/>
          <p:cNvSpPr/>
          <p:nvPr/>
        </p:nvSpPr>
        <p:spPr>
          <a:xfrm>
            <a:off x="968841" y="2577927"/>
            <a:ext cx="95250" cy="0"/>
          </a:xfrm>
          <a:custGeom>
            <a:avLst/>
            <a:gdLst/>
            <a:ahLst/>
            <a:cxnLst/>
            <a:rect l="l" t="t" r="r" b="b"/>
            <a:pathLst>
              <a:path w="95250" h="0">
                <a:moveTo>
                  <a:pt x="0" y="0"/>
                </a:moveTo>
                <a:lnTo>
                  <a:pt x="95052" y="0"/>
                </a:lnTo>
              </a:path>
            </a:pathLst>
          </a:custGeom>
          <a:ln w="33704">
            <a:solidFill>
              <a:srgbClr val="00FF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1" name="object 511"/>
          <p:cNvSpPr/>
          <p:nvPr/>
        </p:nvSpPr>
        <p:spPr>
          <a:xfrm>
            <a:off x="1063881" y="2577929"/>
            <a:ext cx="95250" cy="0"/>
          </a:xfrm>
          <a:custGeom>
            <a:avLst/>
            <a:gdLst/>
            <a:ahLst/>
            <a:cxnLst/>
            <a:rect l="l" t="t" r="r" b="b"/>
            <a:pathLst>
              <a:path w="95250" h="0">
                <a:moveTo>
                  <a:pt x="0" y="0"/>
                </a:moveTo>
                <a:lnTo>
                  <a:pt x="95052" y="0"/>
                </a:lnTo>
              </a:path>
            </a:pathLst>
          </a:custGeom>
          <a:ln w="28369">
            <a:solidFill>
              <a:srgbClr val="00FF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2" name="object 512"/>
          <p:cNvSpPr/>
          <p:nvPr/>
        </p:nvSpPr>
        <p:spPr>
          <a:xfrm>
            <a:off x="1158934" y="2563598"/>
            <a:ext cx="59690" cy="29209"/>
          </a:xfrm>
          <a:custGeom>
            <a:avLst/>
            <a:gdLst/>
            <a:ahLst/>
            <a:cxnLst/>
            <a:rect l="l" t="t" r="r" b="b"/>
            <a:pathLst>
              <a:path w="59690" h="29210">
                <a:moveTo>
                  <a:pt x="0" y="0"/>
                </a:moveTo>
                <a:lnTo>
                  <a:pt x="59406" y="0"/>
                </a:lnTo>
                <a:lnTo>
                  <a:pt x="59406" y="28659"/>
                </a:lnTo>
                <a:lnTo>
                  <a:pt x="0" y="28659"/>
                </a:lnTo>
                <a:lnTo>
                  <a:pt x="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3" name="object 513"/>
          <p:cNvSpPr/>
          <p:nvPr/>
        </p:nvSpPr>
        <p:spPr>
          <a:xfrm>
            <a:off x="1218340" y="2564763"/>
            <a:ext cx="59690" cy="26670"/>
          </a:xfrm>
          <a:custGeom>
            <a:avLst/>
            <a:gdLst/>
            <a:ahLst/>
            <a:cxnLst/>
            <a:rect l="l" t="t" r="r" b="b"/>
            <a:pathLst>
              <a:path w="59690" h="26669">
                <a:moveTo>
                  <a:pt x="0" y="0"/>
                </a:moveTo>
                <a:lnTo>
                  <a:pt x="59406" y="0"/>
                </a:lnTo>
                <a:lnTo>
                  <a:pt x="59406" y="26332"/>
                </a:lnTo>
                <a:lnTo>
                  <a:pt x="0" y="26332"/>
                </a:lnTo>
                <a:lnTo>
                  <a:pt x="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4" name="object 514"/>
          <p:cNvSpPr/>
          <p:nvPr/>
        </p:nvSpPr>
        <p:spPr>
          <a:xfrm>
            <a:off x="1277746" y="2567267"/>
            <a:ext cx="71755" cy="21590"/>
          </a:xfrm>
          <a:custGeom>
            <a:avLst/>
            <a:gdLst/>
            <a:ahLst/>
            <a:cxnLst/>
            <a:rect l="l" t="t" r="r" b="b"/>
            <a:pathLst>
              <a:path w="71755" h="21589">
                <a:moveTo>
                  <a:pt x="0" y="0"/>
                </a:moveTo>
                <a:lnTo>
                  <a:pt x="71280" y="0"/>
                </a:lnTo>
                <a:lnTo>
                  <a:pt x="71280" y="21335"/>
                </a:lnTo>
                <a:lnTo>
                  <a:pt x="0" y="21335"/>
                </a:lnTo>
                <a:lnTo>
                  <a:pt x="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5" name="object 515"/>
          <p:cNvSpPr/>
          <p:nvPr/>
        </p:nvSpPr>
        <p:spPr>
          <a:xfrm>
            <a:off x="208466" y="2689998"/>
            <a:ext cx="1141095" cy="0"/>
          </a:xfrm>
          <a:custGeom>
            <a:avLst/>
            <a:gdLst/>
            <a:ahLst/>
            <a:cxnLst/>
            <a:rect l="l" t="t" r="r" b="b"/>
            <a:pathLst>
              <a:path w="1141095" h="0">
                <a:moveTo>
                  <a:pt x="0" y="0"/>
                </a:moveTo>
                <a:lnTo>
                  <a:pt x="114056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6" name="object 516"/>
          <p:cNvSpPr/>
          <p:nvPr/>
        </p:nvSpPr>
        <p:spPr>
          <a:xfrm>
            <a:off x="303509" y="2680518"/>
            <a:ext cx="0" cy="9525"/>
          </a:xfrm>
          <a:custGeom>
            <a:avLst/>
            <a:gdLst/>
            <a:ahLst/>
            <a:cxnLst/>
            <a:rect l="l" t="t" r="r" b="b"/>
            <a:pathLst>
              <a:path w="0" h="9525">
                <a:moveTo>
                  <a:pt x="0" y="0"/>
                </a:moveTo>
                <a:lnTo>
                  <a:pt x="0" y="9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7" name="object 517"/>
          <p:cNvSpPr/>
          <p:nvPr/>
        </p:nvSpPr>
        <p:spPr>
          <a:xfrm>
            <a:off x="351038" y="2685262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0"/>
                </a:moveTo>
                <a:lnTo>
                  <a:pt x="0" y="473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8" name="object 518"/>
          <p:cNvSpPr/>
          <p:nvPr/>
        </p:nvSpPr>
        <p:spPr>
          <a:xfrm>
            <a:off x="398559" y="2685262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0"/>
                </a:moveTo>
                <a:lnTo>
                  <a:pt x="0" y="473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9" name="object 519"/>
          <p:cNvSpPr/>
          <p:nvPr/>
        </p:nvSpPr>
        <p:spPr>
          <a:xfrm>
            <a:off x="446081" y="2685262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0"/>
                </a:moveTo>
                <a:lnTo>
                  <a:pt x="0" y="473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0" name="object 520"/>
          <p:cNvSpPr/>
          <p:nvPr/>
        </p:nvSpPr>
        <p:spPr>
          <a:xfrm>
            <a:off x="493602" y="2685262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0"/>
                </a:moveTo>
                <a:lnTo>
                  <a:pt x="0" y="473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1" name="object 521"/>
          <p:cNvSpPr/>
          <p:nvPr/>
        </p:nvSpPr>
        <p:spPr>
          <a:xfrm>
            <a:off x="541131" y="2680518"/>
            <a:ext cx="0" cy="9525"/>
          </a:xfrm>
          <a:custGeom>
            <a:avLst/>
            <a:gdLst/>
            <a:ahLst/>
            <a:cxnLst/>
            <a:rect l="l" t="t" r="r" b="b"/>
            <a:pathLst>
              <a:path w="0" h="9525">
                <a:moveTo>
                  <a:pt x="0" y="0"/>
                </a:moveTo>
                <a:lnTo>
                  <a:pt x="0" y="9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2" name="object 522"/>
          <p:cNvSpPr/>
          <p:nvPr/>
        </p:nvSpPr>
        <p:spPr>
          <a:xfrm>
            <a:off x="588652" y="2685262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0"/>
                </a:moveTo>
                <a:lnTo>
                  <a:pt x="0" y="473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3" name="object 523"/>
          <p:cNvSpPr/>
          <p:nvPr/>
        </p:nvSpPr>
        <p:spPr>
          <a:xfrm>
            <a:off x="636174" y="2685262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0"/>
                </a:moveTo>
                <a:lnTo>
                  <a:pt x="0" y="473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4" name="object 524"/>
          <p:cNvSpPr/>
          <p:nvPr/>
        </p:nvSpPr>
        <p:spPr>
          <a:xfrm>
            <a:off x="683705" y="2685262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0"/>
                </a:moveTo>
                <a:lnTo>
                  <a:pt x="0" y="473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5" name="object 525"/>
          <p:cNvSpPr/>
          <p:nvPr/>
        </p:nvSpPr>
        <p:spPr>
          <a:xfrm>
            <a:off x="731226" y="2685262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0"/>
                </a:moveTo>
                <a:lnTo>
                  <a:pt x="0" y="473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6" name="object 526"/>
          <p:cNvSpPr/>
          <p:nvPr/>
        </p:nvSpPr>
        <p:spPr>
          <a:xfrm>
            <a:off x="778745" y="2680518"/>
            <a:ext cx="0" cy="9525"/>
          </a:xfrm>
          <a:custGeom>
            <a:avLst/>
            <a:gdLst/>
            <a:ahLst/>
            <a:cxnLst/>
            <a:rect l="l" t="t" r="r" b="b"/>
            <a:pathLst>
              <a:path w="0" h="9525">
                <a:moveTo>
                  <a:pt x="0" y="0"/>
                </a:moveTo>
                <a:lnTo>
                  <a:pt x="0" y="9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7" name="object 527"/>
          <p:cNvSpPr/>
          <p:nvPr/>
        </p:nvSpPr>
        <p:spPr>
          <a:xfrm>
            <a:off x="826267" y="2685262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0"/>
                </a:moveTo>
                <a:lnTo>
                  <a:pt x="0" y="473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8" name="object 528"/>
          <p:cNvSpPr/>
          <p:nvPr/>
        </p:nvSpPr>
        <p:spPr>
          <a:xfrm>
            <a:off x="873788" y="2685262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0"/>
                </a:moveTo>
                <a:lnTo>
                  <a:pt x="0" y="473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9" name="object 529"/>
          <p:cNvSpPr/>
          <p:nvPr/>
        </p:nvSpPr>
        <p:spPr>
          <a:xfrm>
            <a:off x="921319" y="2685262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0"/>
                </a:moveTo>
                <a:lnTo>
                  <a:pt x="0" y="473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0" name="object 530"/>
          <p:cNvSpPr/>
          <p:nvPr/>
        </p:nvSpPr>
        <p:spPr>
          <a:xfrm>
            <a:off x="968841" y="2685262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0"/>
                </a:moveTo>
                <a:lnTo>
                  <a:pt x="0" y="473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1" name="object 531"/>
          <p:cNvSpPr/>
          <p:nvPr/>
        </p:nvSpPr>
        <p:spPr>
          <a:xfrm>
            <a:off x="1016360" y="2680518"/>
            <a:ext cx="0" cy="9525"/>
          </a:xfrm>
          <a:custGeom>
            <a:avLst/>
            <a:gdLst/>
            <a:ahLst/>
            <a:cxnLst/>
            <a:rect l="l" t="t" r="r" b="b"/>
            <a:pathLst>
              <a:path w="0" h="9525">
                <a:moveTo>
                  <a:pt x="0" y="0"/>
                </a:moveTo>
                <a:lnTo>
                  <a:pt x="0" y="9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2" name="object 532"/>
          <p:cNvSpPr/>
          <p:nvPr/>
        </p:nvSpPr>
        <p:spPr>
          <a:xfrm>
            <a:off x="1063881" y="2685262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0"/>
                </a:moveTo>
                <a:lnTo>
                  <a:pt x="0" y="473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3" name="object 533"/>
          <p:cNvSpPr/>
          <p:nvPr/>
        </p:nvSpPr>
        <p:spPr>
          <a:xfrm>
            <a:off x="1111412" y="2685262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0"/>
                </a:moveTo>
                <a:lnTo>
                  <a:pt x="0" y="473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4" name="object 534"/>
          <p:cNvSpPr/>
          <p:nvPr/>
        </p:nvSpPr>
        <p:spPr>
          <a:xfrm>
            <a:off x="1158934" y="2685262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0"/>
                </a:moveTo>
                <a:lnTo>
                  <a:pt x="0" y="473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5" name="object 535"/>
          <p:cNvSpPr/>
          <p:nvPr/>
        </p:nvSpPr>
        <p:spPr>
          <a:xfrm>
            <a:off x="1206455" y="2685262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0"/>
                </a:moveTo>
                <a:lnTo>
                  <a:pt x="0" y="473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6" name="object 536"/>
          <p:cNvSpPr/>
          <p:nvPr/>
        </p:nvSpPr>
        <p:spPr>
          <a:xfrm>
            <a:off x="1253984" y="2680518"/>
            <a:ext cx="0" cy="9525"/>
          </a:xfrm>
          <a:custGeom>
            <a:avLst/>
            <a:gdLst/>
            <a:ahLst/>
            <a:cxnLst/>
            <a:rect l="l" t="t" r="r" b="b"/>
            <a:pathLst>
              <a:path w="0" h="9525">
                <a:moveTo>
                  <a:pt x="0" y="0"/>
                </a:moveTo>
                <a:lnTo>
                  <a:pt x="0" y="9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7" name="object 537"/>
          <p:cNvSpPr/>
          <p:nvPr/>
        </p:nvSpPr>
        <p:spPr>
          <a:xfrm>
            <a:off x="303509" y="2680518"/>
            <a:ext cx="0" cy="9525"/>
          </a:xfrm>
          <a:custGeom>
            <a:avLst/>
            <a:gdLst/>
            <a:ahLst/>
            <a:cxnLst/>
            <a:rect l="l" t="t" r="r" b="b"/>
            <a:pathLst>
              <a:path w="0" h="9525">
                <a:moveTo>
                  <a:pt x="0" y="0"/>
                </a:moveTo>
                <a:lnTo>
                  <a:pt x="0" y="9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8" name="object 538"/>
          <p:cNvSpPr/>
          <p:nvPr/>
        </p:nvSpPr>
        <p:spPr>
          <a:xfrm>
            <a:off x="255988" y="2685262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0"/>
                </a:moveTo>
                <a:lnTo>
                  <a:pt x="0" y="473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9" name="object 539"/>
          <p:cNvSpPr/>
          <p:nvPr/>
        </p:nvSpPr>
        <p:spPr>
          <a:xfrm>
            <a:off x="1253984" y="2680518"/>
            <a:ext cx="0" cy="9525"/>
          </a:xfrm>
          <a:custGeom>
            <a:avLst/>
            <a:gdLst/>
            <a:ahLst/>
            <a:cxnLst/>
            <a:rect l="l" t="t" r="r" b="b"/>
            <a:pathLst>
              <a:path w="0" h="9525">
                <a:moveTo>
                  <a:pt x="0" y="0"/>
                </a:moveTo>
                <a:lnTo>
                  <a:pt x="0" y="9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0" name="object 540"/>
          <p:cNvSpPr/>
          <p:nvPr/>
        </p:nvSpPr>
        <p:spPr>
          <a:xfrm>
            <a:off x="1301505" y="2685262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0"/>
                </a:moveTo>
                <a:lnTo>
                  <a:pt x="0" y="473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1" name="object 541"/>
          <p:cNvSpPr txBox="1"/>
          <p:nvPr/>
        </p:nvSpPr>
        <p:spPr>
          <a:xfrm>
            <a:off x="265743" y="2671862"/>
            <a:ext cx="70485" cy="768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300" spc="-10">
                <a:latin typeface="Arial"/>
                <a:cs typeface="Arial"/>
              </a:rPr>
              <a:t>−</a:t>
            </a:r>
            <a:r>
              <a:rPr dirty="0" sz="300" spc="-15">
                <a:latin typeface="Arial Black"/>
                <a:cs typeface="Arial Black"/>
              </a:rPr>
              <a:t>2</a:t>
            </a:r>
            <a:endParaRPr sz="300">
              <a:latin typeface="Arial Black"/>
              <a:cs typeface="Arial Black"/>
            </a:endParaRPr>
          </a:p>
        </p:txBody>
      </p:sp>
      <p:sp>
        <p:nvSpPr>
          <p:cNvPr id="542" name="object 542"/>
          <p:cNvSpPr txBox="1"/>
          <p:nvPr/>
        </p:nvSpPr>
        <p:spPr>
          <a:xfrm>
            <a:off x="506728" y="2671862"/>
            <a:ext cx="73025" cy="768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300" spc="5">
                <a:latin typeface="Arial"/>
                <a:cs typeface="Arial"/>
              </a:rPr>
              <a:t>−</a:t>
            </a:r>
            <a:r>
              <a:rPr dirty="0" sz="300" spc="-15">
                <a:latin typeface="Arial Black"/>
                <a:cs typeface="Arial Black"/>
              </a:rPr>
              <a:t>1</a:t>
            </a:r>
            <a:endParaRPr sz="300">
              <a:latin typeface="Arial Black"/>
              <a:cs typeface="Arial Black"/>
            </a:endParaRPr>
          </a:p>
        </p:txBody>
      </p:sp>
      <p:sp>
        <p:nvSpPr>
          <p:cNvPr id="543" name="object 543"/>
          <p:cNvSpPr txBox="1"/>
          <p:nvPr/>
        </p:nvSpPr>
        <p:spPr>
          <a:xfrm>
            <a:off x="752437" y="2671862"/>
            <a:ext cx="49530" cy="768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300" spc="-15">
                <a:latin typeface="Arial Black"/>
                <a:cs typeface="Arial Black"/>
              </a:rPr>
              <a:t>0</a:t>
            </a:r>
            <a:endParaRPr sz="300">
              <a:latin typeface="Arial Black"/>
              <a:cs typeface="Arial Black"/>
            </a:endParaRPr>
          </a:p>
        </p:txBody>
      </p:sp>
      <p:sp>
        <p:nvSpPr>
          <p:cNvPr id="544" name="object 544"/>
          <p:cNvSpPr txBox="1"/>
          <p:nvPr/>
        </p:nvSpPr>
        <p:spPr>
          <a:xfrm>
            <a:off x="993422" y="2671862"/>
            <a:ext cx="49530" cy="768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300" spc="-15">
                <a:latin typeface="Arial Black"/>
                <a:cs typeface="Arial Black"/>
              </a:rPr>
              <a:t>1</a:t>
            </a:r>
            <a:endParaRPr sz="300">
              <a:latin typeface="Arial Black"/>
              <a:cs typeface="Arial Black"/>
            </a:endParaRPr>
          </a:p>
        </p:txBody>
      </p:sp>
      <p:sp>
        <p:nvSpPr>
          <p:cNvPr id="545" name="object 545"/>
          <p:cNvSpPr txBox="1"/>
          <p:nvPr/>
        </p:nvSpPr>
        <p:spPr>
          <a:xfrm>
            <a:off x="1227318" y="2671862"/>
            <a:ext cx="49530" cy="768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300" spc="-15">
                <a:latin typeface="Arial Black"/>
                <a:cs typeface="Arial Black"/>
              </a:rPr>
              <a:t>2</a:t>
            </a:r>
            <a:endParaRPr sz="300">
              <a:latin typeface="Arial Black"/>
              <a:cs typeface="Arial Black"/>
            </a:endParaRPr>
          </a:p>
        </p:txBody>
      </p:sp>
      <p:sp>
        <p:nvSpPr>
          <p:cNvPr id="546" name="object 546"/>
          <p:cNvSpPr txBox="1"/>
          <p:nvPr/>
        </p:nvSpPr>
        <p:spPr>
          <a:xfrm>
            <a:off x="1269844" y="2764012"/>
            <a:ext cx="48260" cy="685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50" spc="20">
                <a:latin typeface="Lucida Sans"/>
                <a:cs typeface="Lucida Sans"/>
              </a:rPr>
              <a:t>µ</a:t>
            </a:r>
            <a:endParaRPr sz="250">
              <a:latin typeface="Lucida Sans"/>
              <a:cs typeface="Lucida Sans"/>
            </a:endParaRPr>
          </a:p>
        </p:txBody>
      </p:sp>
      <p:sp>
        <p:nvSpPr>
          <p:cNvPr id="547" name="object 547"/>
          <p:cNvSpPr txBox="1"/>
          <p:nvPr/>
        </p:nvSpPr>
        <p:spPr>
          <a:xfrm>
            <a:off x="1216095" y="2704927"/>
            <a:ext cx="172085" cy="8826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dirty="0" baseline="-20833" sz="600" spc="-22">
                <a:latin typeface="Arial"/>
                <a:cs typeface="Arial"/>
              </a:rPr>
              <a:t>η</a:t>
            </a:r>
            <a:r>
              <a:rPr dirty="0" sz="250" spc="-15">
                <a:latin typeface="Arial Black"/>
                <a:cs typeface="Arial Black"/>
              </a:rPr>
              <a:t>lead</a:t>
            </a:r>
            <a:endParaRPr sz="250">
              <a:latin typeface="Arial Black"/>
              <a:cs typeface="Arial Black"/>
            </a:endParaRPr>
          </a:p>
        </p:txBody>
      </p:sp>
      <p:sp>
        <p:nvSpPr>
          <p:cNvPr id="548" name="object 548"/>
          <p:cNvSpPr/>
          <p:nvPr/>
        </p:nvSpPr>
        <p:spPr>
          <a:xfrm>
            <a:off x="208466" y="2465861"/>
            <a:ext cx="1141095" cy="0"/>
          </a:xfrm>
          <a:custGeom>
            <a:avLst/>
            <a:gdLst/>
            <a:ahLst/>
            <a:cxnLst/>
            <a:rect l="l" t="t" r="r" b="b"/>
            <a:pathLst>
              <a:path w="1141095" h="0">
                <a:moveTo>
                  <a:pt x="0" y="0"/>
                </a:moveTo>
                <a:lnTo>
                  <a:pt x="114056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9" name="object 549"/>
          <p:cNvSpPr/>
          <p:nvPr/>
        </p:nvSpPr>
        <p:spPr>
          <a:xfrm>
            <a:off x="303509" y="2465861"/>
            <a:ext cx="0" cy="9525"/>
          </a:xfrm>
          <a:custGeom>
            <a:avLst/>
            <a:gdLst/>
            <a:ahLst/>
            <a:cxnLst/>
            <a:rect l="l" t="t" r="r" b="b"/>
            <a:pathLst>
              <a:path w="0" h="9525">
                <a:moveTo>
                  <a:pt x="0" y="9477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0" name="object 550"/>
          <p:cNvSpPr/>
          <p:nvPr/>
        </p:nvSpPr>
        <p:spPr>
          <a:xfrm>
            <a:off x="351038" y="2465861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47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1" name="object 551"/>
          <p:cNvSpPr/>
          <p:nvPr/>
        </p:nvSpPr>
        <p:spPr>
          <a:xfrm>
            <a:off x="398559" y="2465861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47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2" name="object 552"/>
          <p:cNvSpPr/>
          <p:nvPr/>
        </p:nvSpPr>
        <p:spPr>
          <a:xfrm>
            <a:off x="446081" y="2465861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47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3" name="object 553"/>
          <p:cNvSpPr/>
          <p:nvPr/>
        </p:nvSpPr>
        <p:spPr>
          <a:xfrm>
            <a:off x="493602" y="2465861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47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4" name="object 554"/>
          <p:cNvSpPr/>
          <p:nvPr/>
        </p:nvSpPr>
        <p:spPr>
          <a:xfrm>
            <a:off x="541131" y="2465861"/>
            <a:ext cx="0" cy="9525"/>
          </a:xfrm>
          <a:custGeom>
            <a:avLst/>
            <a:gdLst/>
            <a:ahLst/>
            <a:cxnLst/>
            <a:rect l="l" t="t" r="r" b="b"/>
            <a:pathLst>
              <a:path w="0" h="9525">
                <a:moveTo>
                  <a:pt x="0" y="9477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5" name="object 555"/>
          <p:cNvSpPr/>
          <p:nvPr/>
        </p:nvSpPr>
        <p:spPr>
          <a:xfrm>
            <a:off x="588652" y="2465861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47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6" name="object 556"/>
          <p:cNvSpPr/>
          <p:nvPr/>
        </p:nvSpPr>
        <p:spPr>
          <a:xfrm>
            <a:off x="636174" y="2465861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47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7" name="object 557"/>
          <p:cNvSpPr/>
          <p:nvPr/>
        </p:nvSpPr>
        <p:spPr>
          <a:xfrm>
            <a:off x="683705" y="2465861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47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8" name="object 558"/>
          <p:cNvSpPr/>
          <p:nvPr/>
        </p:nvSpPr>
        <p:spPr>
          <a:xfrm>
            <a:off x="731226" y="2465861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47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9" name="object 559"/>
          <p:cNvSpPr/>
          <p:nvPr/>
        </p:nvSpPr>
        <p:spPr>
          <a:xfrm>
            <a:off x="778745" y="2465861"/>
            <a:ext cx="0" cy="9525"/>
          </a:xfrm>
          <a:custGeom>
            <a:avLst/>
            <a:gdLst/>
            <a:ahLst/>
            <a:cxnLst/>
            <a:rect l="l" t="t" r="r" b="b"/>
            <a:pathLst>
              <a:path w="0" h="9525">
                <a:moveTo>
                  <a:pt x="0" y="9477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0" name="object 560"/>
          <p:cNvSpPr/>
          <p:nvPr/>
        </p:nvSpPr>
        <p:spPr>
          <a:xfrm>
            <a:off x="826267" y="2465861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47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1" name="object 561"/>
          <p:cNvSpPr/>
          <p:nvPr/>
        </p:nvSpPr>
        <p:spPr>
          <a:xfrm>
            <a:off x="873788" y="2465861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47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2" name="object 562"/>
          <p:cNvSpPr/>
          <p:nvPr/>
        </p:nvSpPr>
        <p:spPr>
          <a:xfrm>
            <a:off x="921319" y="2465861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47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3" name="object 563"/>
          <p:cNvSpPr/>
          <p:nvPr/>
        </p:nvSpPr>
        <p:spPr>
          <a:xfrm>
            <a:off x="968841" y="2465861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47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4" name="object 564"/>
          <p:cNvSpPr/>
          <p:nvPr/>
        </p:nvSpPr>
        <p:spPr>
          <a:xfrm>
            <a:off x="1016360" y="2465861"/>
            <a:ext cx="0" cy="9525"/>
          </a:xfrm>
          <a:custGeom>
            <a:avLst/>
            <a:gdLst/>
            <a:ahLst/>
            <a:cxnLst/>
            <a:rect l="l" t="t" r="r" b="b"/>
            <a:pathLst>
              <a:path w="0" h="9525">
                <a:moveTo>
                  <a:pt x="0" y="9477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5" name="object 565"/>
          <p:cNvSpPr/>
          <p:nvPr/>
        </p:nvSpPr>
        <p:spPr>
          <a:xfrm>
            <a:off x="1063881" y="2465861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47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6" name="object 566"/>
          <p:cNvSpPr/>
          <p:nvPr/>
        </p:nvSpPr>
        <p:spPr>
          <a:xfrm>
            <a:off x="1111412" y="2465861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47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7" name="object 567"/>
          <p:cNvSpPr/>
          <p:nvPr/>
        </p:nvSpPr>
        <p:spPr>
          <a:xfrm>
            <a:off x="1158934" y="2465861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47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8" name="object 568"/>
          <p:cNvSpPr/>
          <p:nvPr/>
        </p:nvSpPr>
        <p:spPr>
          <a:xfrm>
            <a:off x="1206455" y="2465861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47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9" name="object 569"/>
          <p:cNvSpPr/>
          <p:nvPr/>
        </p:nvSpPr>
        <p:spPr>
          <a:xfrm>
            <a:off x="1253984" y="2465861"/>
            <a:ext cx="0" cy="9525"/>
          </a:xfrm>
          <a:custGeom>
            <a:avLst/>
            <a:gdLst/>
            <a:ahLst/>
            <a:cxnLst/>
            <a:rect l="l" t="t" r="r" b="b"/>
            <a:pathLst>
              <a:path w="0" h="9525">
                <a:moveTo>
                  <a:pt x="0" y="9477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0" name="object 570"/>
          <p:cNvSpPr/>
          <p:nvPr/>
        </p:nvSpPr>
        <p:spPr>
          <a:xfrm>
            <a:off x="303509" y="2465861"/>
            <a:ext cx="0" cy="9525"/>
          </a:xfrm>
          <a:custGeom>
            <a:avLst/>
            <a:gdLst/>
            <a:ahLst/>
            <a:cxnLst/>
            <a:rect l="l" t="t" r="r" b="b"/>
            <a:pathLst>
              <a:path w="0" h="9525">
                <a:moveTo>
                  <a:pt x="0" y="9477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1" name="object 571"/>
          <p:cNvSpPr/>
          <p:nvPr/>
        </p:nvSpPr>
        <p:spPr>
          <a:xfrm>
            <a:off x="255988" y="2465861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47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2" name="object 572"/>
          <p:cNvSpPr/>
          <p:nvPr/>
        </p:nvSpPr>
        <p:spPr>
          <a:xfrm>
            <a:off x="1253984" y="2465861"/>
            <a:ext cx="0" cy="9525"/>
          </a:xfrm>
          <a:custGeom>
            <a:avLst/>
            <a:gdLst/>
            <a:ahLst/>
            <a:cxnLst/>
            <a:rect l="l" t="t" r="r" b="b"/>
            <a:pathLst>
              <a:path w="0" h="9525">
                <a:moveTo>
                  <a:pt x="0" y="9477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3" name="object 573"/>
          <p:cNvSpPr/>
          <p:nvPr/>
        </p:nvSpPr>
        <p:spPr>
          <a:xfrm>
            <a:off x="1301505" y="2465861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47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4" name="object 574"/>
          <p:cNvSpPr/>
          <p:nvPr/>
        </p:nvSpPr>
        <p:spPr>
          <a:xfrm>
            <a:off x="208466" y="2465861"/>
            <a:ext cx="0" cy="224154"/>
          </a:xfrm>
          <a:custGeom>
            <a:avLst/>
            <a:gdLst/>
            <a:ahLst/>
            <a:cxnLst/>
            <a:rect l="l" t="t" r="r" b="b"/>
            <a:pathLst>
              <a:path w="0" h="224155">
                <a:moveTo>
                  <a:pt x="0" y="224137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5" name="object 575"/>
          <p:cNvSpPr/>
          <p:nvPr/>
        </p:nvSpPr>
        <p:spPr>
          <a:xfrm>
            <a:off x="208466" y="2640187"/>
            <a:ext cx="24765" cy="0"/>
          </a:xfrm>
          <a:custGeom>
            <a:avLst/>
            <a:gdLst/>
            <a:ahLst/>
            <a:cxnLst/>
            <a:rect l="l" t="t" r="r" b="b"/>
            <a:pathLst>
              <a:path w="24764" h="0">
                <a:moveTo>
                  <a:pt x="2425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6" name="object 576"/>
          <p:cNvSpPr/>
          <p:nvPr/>
        </p:nvSpPr>
        <p:spPr>
          <a:xfrm>
            <a:off x="208466" y="2627738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12128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7" name="object 577"/>
          <p:cNvSpPr/>
          <p:nvPr/>
        </p:nvSpPr>
        <p:spPr>
          <a:xfrm>
            <a:off x="208466" y="2615282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12128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8" name="object 578"/>
          <p:cNvSpPr/>
          <p:nvPr/>
        </p:nvSpPr>
        <p:spPr>
          <a:xfrm>
            <a:off x="208466" y="2602834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12128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9" name="object 579"/>
          <p:cNvSpPr/>
          <p:nvPr/>
        </p:nvSpPr>
        <p:spPr>
          <a:xfrm>
            <a:off x="208466" y="2590375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12128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0" name="object 580"/>
          <p:cNvSpPr/>
          <p:nvPr/>
        </p:nvSpPr>
        <p:spPr>
          <a:xfrm>
            <a:off x="208466" y="2577929"/>
            <a:ext cx="24765" cy="0"/>
          </a:xfrm>
          <a:custGeom>
            <a:avLst/>
            <a:gdLst/>
            <a:ahLst/>
            <a:cxnLst/>
            <a:rect l="l" t="t" r="r" b="b"/>
            <a:pathLst>
              <a:path w="24764" h="0">
                <a:moveTo>
                  <a:pt x="2425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1" name="object 581"/>
          <p:cNvSpPr/>
          <p:nvPr/>
        </p:nvSpPr>
        <p:spPr>
          <a:xfrm>
            <a:off x="208466" y="2565481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12128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2" name="object 582"/>
          <p:cNvSpPr/>
          <p:nvPr/>
        </p:nvSpPr>
        <p:spPr>
          <a:xfrm>
            <a:off x="208466" y="2553023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12128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3" name="object 583"/>
          <p:cNvSpPr/>
          <p:nvPr/>
        </p:nvSpPr>
        <p:spPr>
          <a:xfrm>
            <a:off x="208466" y="2540576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12128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4" name="object 584"/>
          <p:cNvSpPr/>
          <p:nvPr/>
        </p:nvSpPr>
        <p:spPr>
          <a:xfrm>
            <a:off x="208466" y="2528118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12128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5" name="object 585"/>
          <p:cNvSpPr/>
          <p:nvPr/>
        </p:nvSpPr>
        <p:spPr>
          <a:xfrm>
            <a:off x="208466" y="2515670"/>
            <a:ext cx="24765" cy="0"/>
          </a:xfrm>
          <a:custGeom>
            <a:avLst/>
            <a:gdLst/>
            <a:ahLst/>
            <a:cxnLst/>
            <a:rect l="l" t="t" r="r" b="b"/>
            <a:pathLst>
              <a:path w="24764" h="0">
                <a:moveTo>
                  <a:pt x="2425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6" name="object 586"/>
          <p:cNvSpPr/>
          <p:nvPr/>
        </p:nvSpPr>
        <p:spPr>
          <a:xfrm>
            <a:off x="208466" y="2640187"/>
            <a:ext cx="24765" cy="0"/>
          </a:xfrm>
          <a:custGeom>
            <a:avLst/>
            <a:gdLst/>
            <a:ahLst/>
            <a:cxnLst/>
            <a:rect l="l" t="t" r="r" b="b"/>
            <a:pathLst>
              <a:path w="24764" h="0">
                <a:moveTo>
                  <a:pt x="2425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7" name="object 587"/>
          <p:cNvSpPr/>
          <p:nvPr/>
        </p:nvSpPr>
        <p:spPr>
          <a:xfrm>
            <a:off x="208466" y="2652645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12128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8" name="object 588"/>
          <p:cNvSpPr/>
          <p:nvPr/>
        </p:nvSpPr>
        <p:spPr>
          <a:xfrm>
            <a:off x="208466" y="2665091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12128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9" name="object 589"/>
          <p:cNvSpPr/>
          <p:nvPr/>
        </p:nvSpPr>
        <p:spPr>
          <a:xfrm>
            <a:off x="208466" y="2677550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12128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0" name="object 590"/>
          <p:cNvSpPr/>
          <p:nvPr/>
        </p:nvSpPr>
        <p:spPr>
          <a:xfrm>
            <a:off x="208466" y="2515670"/>
            <a:ext cx="24765" cy="0"/>
          </a:xfrm>
          <a:custGeom>
            <a:avLst/>
            <a:gdLst/>
            <a:ahLst/>
            <a:cxnLst/>
            <a:rect l="l" t="t" r="r" b="b"/>
            <a:pathLst>
              <a:path w="24764" h="0">
                <a:moveTo>
                  <a:pt x="2425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1" name="object 591"/>
          <p:cNvSpPr/>
          <p:nvPr/>
        </p:nvSpPr>
        <p:spPr>
          <a:xfrm>
            <a:off x="208466" y="2503214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12128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2" name="object 592"/>
          <p:cNvSpPr/>
          <p:nvPr/>
        </p:nvSpPr>
        <p:spPr>
          <a:xfrm>
            <a:off x="208466" y="2490765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12128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3" name="object 593"/>
          <p:cNvSpPr/>
          <p:nvPr/>
        </p:nvSpPr>
        <p:spPr>
          <a:xfrm>
            <a:off x="208466" y="2478307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12128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4" name="object 594"/>
          <p:cNvSpPr txBox="1"/>
          <p:nvPr/>
        </p:nvSpPr>
        <p:spPr>
          <a:xfrm>
            <a:off x="123988" y="2524498"/>
            <a:ext cx="92075" cy="153035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54610">
              <a:lnSpc>
                <a:spcPct val="100000"/>
              </a:lnSpc>
              <a:spcBef>
                <a:spcPts val="235"/>
              </a:spcBef>
            </a:pPr>
            <a:r>
              <a:rPr dirty="0" sz="300" spc="-15">
                <a:latin typeface="Arial Black"/>
                <a:cs typeface="Arial Black"/>
              </a:rPr>
              <a:t>1</a:t>
            </a:r>
            <a:endParaRPr sz="3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z="300" spc="-15">
                <a:latin typeface="Arial Black"/>
                <a:cs typeface="Arial Black"/>
              </a:rPr>
              <a:t>0.9</a:t>
            </a:r>
            <a:endParaRPr sz="300">
              <a:latin typeface="Arial Black"/>
              <a:cs typeface="Arial Black"/>
            </a:endParaRPr>
          </a:p>
        </p:txBody>
      </p:sp>
      <p:sp>
        <p:nvSpPr>
          <p:cNvPr id="595" name="object 595"/>
          <p:cNvSpPr txBox="1"/>
          <p:nvPr/>
        </p:nvSpPr>
        <p:spPr>
          <a:xfrm>
            <a:off x="131076" y="2475768"/>
            <a:ext cx="161925" cy="768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300" spc="-15">
                <a:latin typeface="Arial Black"/>
                <a:cs typeface="Arial Black"/>
              </a:rPr>
              <a:t>1.1  </a:t>
            </a:r>
            <a:r>
              <a:rPr dirty="0" sz="300" spc="20">
                <a:latin typeface="Arial Black"/>
                <a:cs typeface="Arial Black"/>
              </a:rPr>
              <a:t> </a:t>
            </a:r>
            <a:r>
              <a:rPr dirty="0" u="sng" sz="300" spc="-10">
                <a:uFill>
                  <a:solidFill>
                    <a:srgbClr val="0000FF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300" spc="-15">
                <a:uFill>
                  <a:solidFill>
                    <a:srgbClr val="0000FF"/>
                  </a:solidFill>
                </a:uFill>
                <a:latin typeface="Arial Black"/>
                <a:cs typeface="Arial Black"/>
              </a:rPr>
              <a:t> </a:t>
            </a:r>
            <a:endParaRPr sz="300">
              <a:latin typeface="Arial Black"/>
              <a:cs typeface="Arial Black"/>
            </a:endParaRPr>
          </a:p>
        </p:txBody>
      </p:sp>
      <p:sp>
        <p:nvSpPr>
          <p:cNvPr id="596" name="object 596"/>
          <p:cNvSpPr txBox="1"/>
          <p:nvPr/>
        </p:nvSpPr>
        <p:spPr>
          <a:xfrm>
            <a:off x="5182" y="2444769"/>
            <a:ext cx="100330" cy="259715"/>
          </a:xfrm>
          <a:prstGeom prst="rect">
            <a:avLst/>
          </a:prstGeom>
        </p:spPr>
        <p:txBody>
          <a:bodyPr wrap="square" lIns="0" tIns="21590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dirty="0" sz="400" spc="-40">
                <a:latin typeface="Arial Black"/>
                <a:cs typeface="Arial Black"/>
              </a:rPr>
              <a:t>Data </a:t>
            </a:r>
            <a:r>
              <a:rPr dirty="0" sz="400">
                <a:latin typeface="Arial Black"/>
                <a:cs typeface="Arial Black"/>
              </a:rPr>
              <a:t>/</a:t>
            </a:r>
            <a:r>
              <a:rPr dirty="0" sz="400" spc="-60">
                <a:latin typeface="Arial Black"/>
                <a:cs typeface="Arial Black"/>
              </a:rPr>
              <a:t> </a:t>
            </a:r>
            <a:r>
              <a:rPr dirty="0" sz="400" spc="-30">
                <a:latin typeface="Arial Black"/>
                <a:cs typeface="Arial Black"/>
              </a:rPr>
              <a:t>MC</a:t>
            </a:r>
            <a:endParaRPr sz="400">
              <a:latin typeface="Arial Black"/>
              <a:cs typeface="Arial Black"/>
            </a:endParaRPr>
          </a:p>
        </p:txBody>
      </p:sp>
      <p:sp>
        <p:nvSpPr>
          <p:cNvPr id="597" name="object 597"/>
          <p:cNvSpPr/>
          <p:nvPr/>
        </p:nvSpPr>
        <p:spPr>
          <a:xfrm>
            <a:off x="1349027" y="2465861"/>
            <a:ext cx="0" cy="224154"/>
          </a:xfrm>
          <a:custGeom>
            <a:avLst/>
            <a:gdLst/>
            <a:ahLst/>
            <a:cxnLst/>
            <a:rect l="l" t="t" r="r" b="b"/>
            <a:pathLst>
              <a:path w="0" h="224155">
                <a:moveTo>
                  <a:pt x="0" y="224137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8" name="object 598"/>
          <p:cNvSpPr/>
          <p:nvPr/>
        </p:nvSpPr>
        <p:spPr>
          <a:xfrm>
            <a:off x="1324770" y="2640187"/>
            <a:ext cx="24765" cy="0"/>
          </a:xfrm>
          <a:custGeom>
            <a:avLst/>
            <a:gdLst/>
            <a:ahLst/>
            <a:cxnLst/>
            <a:rect l="l" t="t" r="r" b="b"/>
            <a:pathLst>
              <a:path w="24765" h="0">
                <a:moveTo>
                  <a:pt x="0" y="0"/>
                </a:moveTo>
                <a:lnTo>
                  <a:pt x="2425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9" name="object 599"/>
          <p:cNvSpPr/>
          <p:nvPr/>
        </p:nvSpPr>
        <p:spPr>
          <a:xfrm>
            <a:off x="1336899" y="2627738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0" y="0"/>
                </a:moveTo>
                <a:lnTo>
                  <a:pt x="121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0" name="object 600"/>
          <p:cNvSpPr/>
          <p:nvPr/>
        </p:nvSpPr>
        <p:spPr>
          <a:xfrm>
            <a:off x="1336899" y="2615282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0" y="0"/>
                </a:moveTo>
                <a:lnTo>
                  <a:pt x="121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1" name="object 601"/>
          <p:cNvSpPr/>
          <p:nvPr/>
        </p:nvSpPr>
        <p:spPr>
          <a:xfrm>
            <a:off x="1336899" y="2602834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0" y="0"/>
                </a:moveTo>
                <a:lnTo>
                  <a:pt x="121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2" name="object 602"/>
          <p:cNvSpPr/>
          <p:nvPr/>
        </p:nvSpPr>
        <p:spPr>
          <a:xfrm>
            <a:off x="1336899" y="2590375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0" y="0"/>
                </a:moveTo>
                <a:lnTo>
                  <a:pt x="121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3" name="object 603"/>
          <p:cNvSpPr/>
          <p:nvPr/>
        </p:nvSpPr>
        <p:spPr>
          <a:xfrm>
            <a:off x="1324770" y="2577929"/>
            <a:ext cx="24765" cy="0"/>
          </a:xfrm>
          <a:custGeom>
            <a:avLst/>
            <a:gdLst/>
            <a:ahLst/>
            <a:cxnLst/>
            <a:rect l="l" t="t" r="r" b="b"/>
            <a:pathLst>
              <a:path w="24765" h="0">
                <a:moveTo>
                  <a:pt x="0" y="0"/>
                </a:moveTo>
                <a:lnTo>
                  <a:pt x="2425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4" name="object 604"/>
          <p:cNvSpPr/>
          <p:nvPr/>
        </p:nvSpPr>
        <p:spPr>
          <a:xfrm>
            <a:off x="1336899" y="2565481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0" y="0"/>
                </a:moveTo>
                <a:lnTo>
                  <a:pt x="121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5" name="object 605"/>
          <p:cNvSpPr/>
          <p:nvPr/>
        </p:nvSpPr>
        <p:spPr>
          <a:xfrm>
            <a:off x="1336899" y="2553023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0" y="0"/>
                </a:moveTo>
                <a:lnTo>
                  <a:pt x="121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6" name="object 606"/>
          <p:cNvSpPr/>
          <p:nvPr/>
        </p:nvSpPr>
        <p:spPr>
          <a:xfrm>
            <a:off x="1336899" y="2540576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0" y="0"/>
                </a:moveTo>
                <a:lnTo>
                  <a:pt x="121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7" name="object 607"/>
          <p:cNvSpPr/>
          <p:nvPr/>
        </p:nvSpPr>
        <p:spPr>
          <a:xfrm>
            <a:off x="1336899" y="2528118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0" y="0"/>
                </a:moveTo>
                <a:lnTo>
                  <a:pt x="121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8" name="object 608"/>
          <p:cNvSpPr/>
          <p:nvPr/>
        </p:nvSpPr>
        <p:spPr>
          <a:xfrm>
            <a:off x="1324770" y="2515670"/>
            <a:ext cx="24765" cy="0"/>
          </a:xfrm>
          <a:custGeom>
            <a:avLst/>
            <a:gdLst/>
            <a:ahLst/>
            <a:cxnLst/>
            <a:rect l="l" t="t" r="r" b="b"/>
            <a:pathLst>
              <a:path w="24765" h="0">
                <a:moveTo>
                  <a:pt x="0" y="0"/>
                </a:moveTo>
                <a:lnTo>
                  <a:pt x="2425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9" name="object 609"/>
          <p:cNvSpPr/>
          <p:nvPr/>
        </p:nvSpPr>
        <p:spPr>
          <a:xfrm>
            <a:off x="1324770" y="2640187"/>
            <a:ext cx="24765" cy="0"/>
          </a:xfrm>
          <a:custGeom>
            <a:avLst/>
            <a:gdLst/>
            <a:ahLst/>
            <a:cxnLst/>
            <a:rect l="l" t="t" r="r" b="b"/>
            <a:pathLst>
              <a:path w="24765" h="0">
                <a:moveTo>
                  <a:pt x="0" y="0"/>
                </a:moveTo>
                <a:lnTo>
                  <a:pt x="2425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0" name="object 610"/>
          <p:cNvSpPr/>
          <p:nvPr/>
        </p:nvSpPr>
        <p:spPr>
          <a:xfrm>
            <a:off x="1336899" y="2652645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0" y="0"/>
                </a:moveTo>
                <a:lnTo>
                  <a:pt x="121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1" name="object 611"/>
          <p:cNvSpPr/>
          <p:nvPr/>
        </p:nvSpPr>
        <p:spPr>
          <a:xfrm>
            <a:off x="1336899" y="2665091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0" y="0"/>
                </a:moveTo>
                <a:lnTo>
                  <a:pt x="121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2" name="object 612"/>
          <p:cNvSpPr/>
          <p:nvPr/>
        </p:nvSpPr>
        <p:spPr>
          <a:xfrm>
            <a:off x="1336899" y="2677550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0" y="0"/>
                </a:moveTo>
                <a:lnTo>
                  <a:pt x="121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3" name="object 613"/>
          <p:cNvSpPr/>
          <p:nvPr/>
        </p:nvSpPr>
        <p:spPr>
          <a:xfrm>
            <a:off x="1324770" y="2515670"/>
            <a:ext cx="24765" cy="0"/>
          </a:xfrm>
          <a:custGeom>
            <a:avLst/>
            <a:gdLst/>
            <a:ahLst/>
            <a:cxnLst/>
            <a:rect l="l" t="t" r="r" b="b"/>
            <a:pathLst>
              <a:path w="24765" h="0">
                <a:moveTo>
                  <a:pt x="0" y="0"/>
                </a:moveTo>
                <a:lnTo>
                  <a:pt x="2425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4" name="object 614"/>
          <p:cNvSpPr/>
          <p:nvPr/>
        </p:nvSpPr>
        <p:spPr>
          <a:xfrm>
            <a:off x="1336899" y="2503214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0" y="0"/>
                </a:moveTo>
                <a:lnTo>
                  <a:pt x="121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5" name="object 615"/>
          <p:cNvSpPr/>
          <p:nvPr/>
        </p:nvSpPr>
        <p:spPr>
          <a:xfrm>
            <a:off x="1336899" y="2490765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0" y="0"/>
                </a:moveTo>
                <a:lnTo>
                  <a:pt x="121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6" name="object 616"/>
          <p:cNvSpPr/>
          <p:nvPr/>
        </p:nvSpPr>
        <p:spPr>
          <a:xfrm>
            <a:off x="1336899" y="2478307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0" y="0"/>
                </a:moveTo>
                <a:lnTo>
                  <a:pt x="1212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7" name="object 617"/>
          <p:cNvSpPr/>
          <p:nvPr/>
        </p:nvSpPr>
        <p:spPr>
          <a:xfrm>
            <a:off x="208466" y="2577929"/>
            <a:ext cx="36195" cy="0"/>
          </a:xfrm>
          <a:custGeom>
            <a:avLst/>
            <a:gdLst/>
            <a:ahLst/>
            <a:cxnLst/>
            <a:rect l="l" t="t" r="r" b="b"/>
            <a:pathLst>
              <a:path w="36195" h="0">
                <a:moveTo>
                  <a:pt x="0" y="0"/>
                </a:moveTo>
                <a:lnTo>
                  <a:pt x="35636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8" name="object 618"/>
          <p:cNvSpPr/>
          <p:nvPr/>
        </p:nvSpPr>
        <p:spPr>
          <a:xfrm>
            <a:off x="309445" y="2577929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5">
                <a:moveTo>
                  <a:pt x="-931" y="28"/>
                </a:moveTo>
                <a:lnTo>
                  <a:pt x="931" y="28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9" name="object 619"/>
          <p:cNvSpPr/>
          <p:nvPr/>
        </p:nvSpPr>
        <p:spPr>
          <a:xfrm>
            <a:off x="309445" y="2577870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5">
                <a:moveTo>
                  <a:pt x="-931" y="29"/>
                </a:moveTo>
                <a:lnTo>
                  <a:pt x="931" y="29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0" name="object 620"/>
          <p:cNvSpPr/>
          <p:nvPr/>
        </p:nvSpPr>
        <p:spPr>
          <a:xfrm>
            <a:off x="279747" y="2577929"/>
            <a:ext cx="29845" cy="0"/>
          </a:xfrm>
          <a:custGeom>
            <a:avLst/>
            <a:gdLst/>
            <a:ahLst/>
            <a:cxnLst/>
            <a:rect l="l" t="t" r="r" b="b"/>
            <a:pathLst>
              <a:path w="29845" h="0">
                <a:moveTo>
                  <a:pt x="0" y="0"/>
                </a:moveTo>
                <a:lnTo>
                  <a:pt x="29698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1" name="object 621"/>
          <p:cNvSpPr/>
          <p:nvPr/>
        </p:nvSpPr>
        <p:spPr>
          <a:xfrm>
            <a:off x="309445" y="2577929"/>
            <a:ext cx="29845" cy="0"/>
          </a:xfrm>
          <a:custGeom>
            <a:avLst/>
            <a:gdLst/>
            <a:ahLst/>
            <a:cxnLst/>
            <a:rect l="l" t="t" r="r" b="b"/>
            <a:pathLst>
              <a:path w="29845" h="0">
                <a:moveTo>
                  <a:pt x="0" y="0"/>
                </a:moveTo>
                <a:lnTo>
                  <a:pt x="29708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2" name="object 622"/>
          <p:cNvSpPr/>
          <p:nvPr/>
        </p:nvSpPr>
        <p:spPr>
          <a:xfrm>
            <a:off x="368851" y="2577929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5">
                <a:moveTo>
                  <a:pt x="-931" y="33"/>
                </a:moveTo>
                <a:lnTo>
                  <a:pt x="931" y="33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3" name="object 623"/>
          <p:cNvSpPr/>
          <p:nvPr/>
        </p:nvSpPr>
        <p:spPr>
          <a:xfrm>
            <a:off x="368851" y="2577860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5">
                <a:moveTo>
                  <a:pt x="-931" y="34"/>
                </a:moveTo>
                <a:lnTo>
                  <a:pt x="931" y="34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4" name="object 624"/>
          <p:cNvSpPr/>
          <p:nvPr/>
        </p:nvSpPr>
        <p:spPr>
          <a:xfrm>
            <a:off x="339153" y="2577929"/>
            <a:ext cx="29845" cy="0"/>
          </a:xfrm>
          <a:custGeom>
            <a:avLst/>
            <a:gdLst/>
            <a:ahLst/>
            <a:cxnLst/>
            <a:rect l="l" t="t" r="r" b="b"/>
            <a:pathLst>
              <a:path w="29845" h="0">
                <a:moveTo>
                  <a:pt x="0" y="0"/>
                </a:moveTo>
                <a:lnTo>
                  <a:pt x="29698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5" name="object 625"/>
          <p:cNvSpPr/>
          <p:nvPr/>
        </p:nvSpPr>
        <p:spPr>
          <a:xfrm>
            <a:off x="368851" y="2577929"/>
            <a:ext cx="29845" cy="0"/>
          </a:xfrm>
          <a:custGeom>
            <a:avLst/>
            <a:gdLst/>
            <a:ahLst/>
            <a:cxnLst/>
            <a:rect l="l" t="t" r="r" b="b"/>
            <a:pathLst>
              <a:path w="29845" h="0">
                <a:moveTo>
                  <a:pt x="0" y="0"/>
                </a:moveTo>
                <a:lnTo>
                  <a:pt x="29708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6" name="object 626"/>
          <p:cNvSpPr/>
          <p:nvPr/>
        </p:nvSpPr>
        <p:spPr>
          <a:xfrm>
            <a:off x="446081" y="2577929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5">
                <a:moveTo>
                  <a:pt x="-931" y="33"/>
                </a:moveTo>
                <a:lnTo>
                  <a:pt x="931" y="33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7" name="object 627"/>
          <p:cNvSpPr/>
          <p:nvPr/>
        </p:nvSpPr>
        <p:spPr>
          <a:xfrm>
            <a:off x="446081" y="2577860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5">
                <a:moveTo>
                  <a:pt x="-931" y="34"/>
                </a:moveTo>
                <a:lnTo>
                  <a:pt x="931" y="34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8" name="object 628"/>
          <p:cNvSpPr/>
          <p:nvPr/>
        </p:nvSpPr>
        <p:spPr>
          <a:xfrm>
            <a:off x="398559" y="2577929"/>
            <a:ext cx="47625" cy="0"/>
          </a:xfrm>
          <a:custGeom>
            <a:avLst/>
            <a:gdLst/>
            <a:ahLst/>
            <a:cxnLst/>
            <a:rect l="l" t="t" r="r" b="b"/>
            <a:pathLst>
              <a:path w="47625" h="0">
                <a:moveTo>
                  <a:pt x="0" y="0"/>
                </a:moveTo>
                <a:lnTo>
                  <a:pt x="47521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9" name="object 629"/>
          <p:cNvSpPr/>
          <p:nvPr/>
        </p:nvSpPr>
        <p:spPr>
          <a:xfrm>
            <a:off x="446081" y="2577929"/>
            <a:ext cx="47625" cy="0"/>
          </a:xfrm>
          <a:custGeom>
            <a:avLst/>
            <a:gdLst/>
            <a:ahLst/>
            <a:cxnLst/>
            <a:rect l="l" t="t" r="r" b="b"/>
            <a:pathLst>
              <a:path w="47625" h="0">
                <a:moveTo>
                  <a:pt x="0" y="0"/>
                </a:moveTo>
                <a:lnTo>
                  <a:pt x="47521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0" name="object 630"/>
          <p:cNvSpPr/>
          <p:nvPr/>
        </p:nvSpPr>
        <p:spPr>
          <a:xfrm>
            <a:off x="541131" y="2577929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5">
                <a:moveTo>
                  <a:pt x="-931" y="38"/>
                </a:moveTo>
                <a:lnTo>
                  <a:pt x="931" y="38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1" name="object 631"/>
          <p:cNvSpPr/>
          <p:nvPr/>
        </p:nvSpPr>
        <p:spPr>
          <a:xfrm>
            <a:off x="541131" y="2577850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5">
                <a:moveTo>
                  <a:pt x="-931" y="39"/>
                </a:moveTo>
                <a:lnTo>
                  <a:pt x="931" y="39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2" name="object 632"/>
          <p:cNvSpPr/>
          <p:nvPr/>
        </p:nvSpPr>
        <p:spPr>
          <a:xfrm>
            <a:off x="493602" y="2577929"/>
            <a:ext cx="47625" cy="0"/>
          </a:xfrm>
          <a:custGeom>
            <a:avLst/>
            <a:gdLst/>
            <a:ahLst/>
            <a:cxnLst/>
            <a:rect l="l" t="t" r="r" b="b"/>
            <a:pathLst>
              <a:path w="47625" h="0">
                <a:moveTo>
                  <a:pt x="0" y="0"/>
                </a:moveTo>
                <a:lnTo>
                  <a:pt x="47528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3" name="object 633"/>
          <p:cNvSpPr/>
          <p:nvPr/>
        </p:nvSpPr>
        <p:spPr>
          <a:xfrm>
            <a:off x="541131" y="2577929"/>
            <a:ext cx="47625" cy="0"/>
          </a:xfrm>
          <a:custGeom>
            <a:avLst/>
            <a:gdLst/>
            <a:ahLst/>
            <a:cxnLst/>
            <a:rect l="l" t="t" r="r" b="b"/>
            <a:pathLst>
              <a:path w="47625" h="0">
                <a:moveTo>
                  <a:pt x="0" y="0"/>
                </a:moveTo>
                <a:lnTo>
                  <a:pt x="47521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4" name="object 634"/>
          <p:cNvSpPr/>
          <p:nvPr/>
        </p:nvSpPr>
        <p:spPr>
          <a:xfrm>
            <a:off x="636174" y="2577929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5">
                <a:moveTo>
                  <a:pt x="-931" y="43"/>
                </a:moveTo>
                <a:lnTo>
                  <a:pt x="931" y="43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5" name="object 635"/>
          <p:cNvSpPr/>
          <p:nvPr/>
        </p:nvSpPr>
        <p:spPr>
          <a:xfrm>
            <a:off x="636174" y="2577840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5">
                <a:moveTo>
                  <a:pt x="-931" y="44"/>
                </a:moveTo>
                <a:lnTo>
                  <a:pt x="931" y="44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6" name="object 636"/>
          <p:cNvSpPr/>
          <p:nvPr/>
        </p:nvSpPr>
        <p:spPr>
          <a:xfrm>
            <a:off x="588652" y="2577929"/>
            <a:ext cx="47625" cy="0"/>
          </a:xfrm>
          <a:custGeom>
            <a:avLst/>
            <a:gdLst/>
            <a:ahLst/>
            <a:cxnLst/>
            <a:rect l="l" t="t" r="r" b="b"/>
            <a:pathLst>
              <a:path w="47625" h="0">
                <a:moveTo>
                  <a:pt x="0" y="0"/>
                </a:moveTo>
                <a:lnTo>
                  <a:pt x="47521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7" name="object 637"/>
          <p:cNvSpPr/>
          <p:nvPr/>
        </p:nvSpPr>
        <p:spPr>
          <a:xfrm>
            <a:off x="636174" y="2577929"/>
            <a:ext cx="47625" cy="0"/>
          </a:xfrm>
          <a:custGeom>
            <a:avLst/>
            <a:gdLst/>
            <a:ahLst/>
            <a:cxnLst/>
            <a:rect l="l" t="t" r="r" b="b"/>
            <a:pathLst>
              <a:path w="47625" h="0">
                <a:moveTo>
                  <a:pt x="0" y="0"/>
                </a:moveTo>
                <a:lnTo>
                  <a:pt x="47531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8" name="object 638"/>
          <p:cNvSpPr/>
          <p:nvPr/>
        </p:nvSpPr>
        <p:spPr>
          <a:xfrm>
            <a:off x="731226" y="2577929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5">
                <a:moveTo>
                  <a:pt x="-931" y="48"/>
                </a:moveTo>
                <a:lnTo>
                  <a:pt x="931" y="48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9" name="object 639"/>
          <p:cNvSpPr/>
          <p:nvPr/>
        </p:nvSpPr>
        <p:spPr>
          <a:xfrm>
            <a:off x="731226" y="2577832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5">
                <a:moveTo>
                  <a:pt x="-931" y="48"/>
                </a:moveTo>
                <a:lnTo>
                  <a:pt x="931" y="48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0" name="object 640"/>
          <p:cNvSpPr/>
          <p:nvPr/>
        </p:nvSpPr>
        <p:spPr>
          <a:xfrm>
            <a:off x="683705" y="2577929"/>
            <a:ext cx="47625" cy="0"/>
          </a:xfrm>
          <a:custGeom>
            <a:avLst/>
            <a:gdLst/>
            <a:ahLst/>
            <a:cxnLst/>
            <a:rect l="l" t="t" r="r" b="b"/>
            <a:pathLst>
              <a:path w="47625" h="0">
                <a:moveTo>
                  <a:pt x="0" y="0"/>
                </a:moveTo>
                <a:lnTo>
                  <a:pt x="47521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1" name="object 641"/>
          <p:cNvSpPr/>
          <p:nvPr/>
        </p:nvSpPr>
        <p:spPr>
          <a:xfrm>
            <a:off x="731226" y="2577929"/>
            <a:ext cx="47625" cy="0"/>
          </a:xfrm>
          <a:custGeom>
            <a:avLst/>
            <a:gdLst/>
            <a:ahLst/>
            <a:cxnLst/>
            <a:rect l="l" t="t" r="r" b="b"/>
            <a:pathLst>
              <a:path w="47625" h="0">
                <a:moveTo>
                  <a:pt x="0" y="0"/>
                </a:moveTo>
                <a:lnTo>
                  <a:pt x="47518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2" name="object 642"/>
          <p:cNvSpPr/>
          <p:nvPr/>
        </p:nvSpPr>
        <p:spPr>
          <a:xfrm>
            <a:off x="826267" y="2577929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5">
                <a:moveTo>
                  <a:pt x="-931" y="48"/>
                </a:moveTo>
                <a:lnTo>
                  <a:pt x="931" y="48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3" name="object 643"/>
          <p:cNvSpPr/>
          <p:nvPr/>
        </p:nvSpPr>
        <p:spPr>
          <a:xfrm>
            <a:off x="826267" y="2577840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5">
                <a:moveTo>
                  <a:pt x="-931" y="44"/>
                </a:moveTo>
                <a:lnTo>
                  <a:pt x="931" y="44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4" name="object 644"/>
          <p:cNvSpPr/>
          <p:nvPr/>
        </p:nvSpPr>
        <p:spPr>
          <a:xfrm>
            <a:off x="778745" y="2577929"/>
            <a:ext cx="47625" cy="0"/>
          </a:xfrm>
          <a:custGeom>
            <a:avLst/>
            <a:gdLst/>
            <a:ahLst/>
            <a:cxnLst/>
            <a:rect l="l" t="t" r="r" b="b"/>
            <a:pathLst>
              <a:path w="47625" h="0">
                <a:moveTo>
                  <a:pt x="0" y="0"/>
                </a:moveTo>
                <a:lnTo>
                  <a:pt x="47521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5" name="object 645"/>
          <p:cNvSpPr/>
          <p:nvPr/>
        </p:nvSpPr>
        <p:spPr>
          <a:xfrm>
            <a:off x="826267" y="2577929"/>
            <a:ext cx="47625" cy="0"/>
          </a:xfrm>
          <a:custGeom>
            <a:avLst/>
            <a:gdLst/>
            <a:ahLst/>
            <a:cxnLst/>
            <a:rect l="l" t="t" r="r" b="b"/>
            <a:pathLst>
              <a:path w="47625" h="0">
                <a:moveTo>
                  <a:pt x="0" y="0"/>
                </a:moveTo>
                <a:lnTo>
                  <a:pt x="47521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6" name="object 646"/>
          <p:cNvSpPr/>
          <p:nvPr/>
        </p:nvSpPr>
        <p:spPr>
          <a:xfrm>
            <a:off x="921319" y="2577929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5">
                <a:moveTo>
                  <a:pt x="-931" y="43"/>
                </a:moveTo>
                <a:lnTo>
                  <a:pt x="931" y="43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7" name="object 647"/>
          <p:cNvSpPr/>
          <p:nvPr/>
        </p:nvSpPr>
        <p:spPr>
          <a:xfrm>
            <a:off x="921319" y="2577840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5">
                <a:moveTo>
                  <a:pt x="-931" y="44"/>
                </a:moveTo>
                <a:lnTo>
                  <a:pt x="931" y="44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8" name="object 648"/>
          <p:cNvSpPr/>
          <p:nvPr/>
        </p:nvSpPr>
        <p:spPr>
          <a:xfrm>
            <a:off x="873788" y="2577929"/>
            <a:ext cx="47625" cy="0"/>
          </a:xfrm>
          <a:custGeom>
            <a:avLst/>
            <a:gdLst/>
            <a:ahLst/>
            <a:cxnLst/>
            <a:rect l="l" t="t" r="r" b="b"/>
            <a:pathLst>
              <a:path w="47625" h="0">
                <a:moveTo>
                  <a:pt x="0" y="0"/>
                </a:moveTo>
                <a:lnTo>
                  <a:pt x="47531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9" name="object 649"/>
          <p:cNvSpPr/>
          <p:nvPr/>
        </p:nvSpPr>
        <p:spPr>
          <a:xfrm>
            <a:off x="921319" y="2577929"/>
            <a:ext cx="47625" cy="0"/>
          </a:xfrm>
          <a:custGeom>
            <a:avLst/>
            <a:gdLst/>
            <a:ahLst/>
            <a:cxnLst/>
            <a:rect l="l" t="t" r="r" b="b"/>
            <a:pathLst>
              <a:path w="47625" h="0">
                <a:moveTo>
                  <a:pt x="0" y="0"/>
                </a:moveTo>
                <a:lnTo>
                  <a:pt x="47521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0" name="object 650"/>
          <p:cNvSpPr/>
          <p:nvPr/>
        </p:nvSpPr>
        <p:spPr>
          <a:xfrm>
            <a:off x="1016360" y="2577929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5">
                <a:moveTo>
                  <a:pt x="-931" y="38"/>
                </a:moveTo>
                <a:lnTo>
                  <a:pt x="931" y="38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1" name="object 651"/>
          <p:cNvSpPr/>
          <p:nvPr/>
        </p:nvSpPr>
        <p:spPr>
          <a:xfrm>
            <a:off x="1016360" y="2577850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5">
                <a:moveTo>
                  <a:pt x="-931" y="39"/>
                </a:moveTo>
                <a:lnTo>
                  <a:pt x="931" y="39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2" name="object 652"/>
          <p:cNvSpPr/>
          <p:nvPr/>
        </p:nvSpPr>
        <p:spPr>
          <a:xfrm>
            <a:off x="968841" y="2577929"/>
            <a:ext cx="47625" cy="0"/>
          </a:xfrm>
          <a:custGeom>
            <a:avLst/>
            <a:gdLst/>
            <a:ahLst/>
            <a:cxnLst/>
            <a:rect l="l" t="t" r="r" b="b"/>
            <a:pathLst>
              <a:path w="47625" h="0">
                <a:moveTo>
                  <a:pt x="0" y="0"/>
                </a:moveTo>
                <a:lnTo>
                  <a:pt x="47518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3" name="object 653"/>
          <p:cNvSpPr/>
          <p:nvPr/>
        </p:nvSpPr>
        <p:spPr>
          <a:xfrm>
            <a:off x="1016360" y="2577929"/>
            <a:ext cx="47625" cy="0"/>
          </a:xfrm>
          <a:custGeom>
            <a:avLst/>
            <a:gdLst/>
            <a:ahLst/>
            <a:cxnLst/>
            <a:rect l="l" t="t" r="r" b="b"/>
            <a:pathLst>
              <a:path w="47625" h="0">
                <a:moveTo>
                  <a:pt x="0" y="0"/>
                </a:moveTo>
                <a:lnTo>
                  <a:pt x="47521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4" name="object 654"/>
          <p:cNvSpPr/>
          <p:nvPr/>
        </p:nvSpPr>
        <p:spPr>
          <a:xfrm>
            <a:off x="1111412" y="2577929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5">
                <a:moveTo>
                  <a:pt x="-931" y="33"/>
                </a:moveTo>
                <a:lnTo>
                  <a:pt x="931" y="33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5" name="object 655"/>
          <p:cNvSpPr/>
          <p:nvPr/>
        </p:nvSpPr>
        <p:spPr>
          <a:xfrm>
            <a:off x="1111412" y="2577860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5">
                <a:moveTo>
                  <a:pt x="-931" y="34"/>
                </a:moveTo>
                <a:lnTo>
                  <a:pt x="931" y="34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6" name="object 656"/>
          <p:cNvSpPr/>
          <p:nvPr/>
        </p:nvSpPr>
        <p:spPr>
          <a:xfrm>
            <a:off x="1063881" y="2577929"/>
            <a:ext cx="47625" cy="0"/>
          </a:xfrm>
          <a:custGeom>
            <a:avLst/>
            <a:gdLst/>
            <a:ahLst/>
            <a:cxnLst/>
            <a:rect l="l" t="t" r="r" b="b"/>
            <a:pathLst>
              <a:path w="47625" h="0">
                <a:moveTo>
                  <a:pt x="0" y="0"/>
                </a:moveTo>
                <a:lnTo>
                  <a:pt x="47531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7" name="object 657"/>
          <p:cNvSpPr/>
          <p:nvPr/>
        </p:nvSpPr>
        <p:spPr>
          <a:xfrm>
            <a:off x="1111412" y="2577929"/>
            <a:ext cx="47625" cy="0"/>
          </a:xfrm>
          <a:custGeom>
            <a:avLst/>
            <a:gdLst/>
            <a:ahLst/>
            <a:cxnLst/>
            <a:rect l="l" t="t" r="r" b="b"/>
            <a:pathLst>
              <a:path w="47625" h="0">
                <a:moveTo>
                  <a:pt x="0" y="0"/>
                </a:moveTo>
                <a:lnTo>
                  <a:pt x="47521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8" name="object 658"/>
          <p:cNvSpPr/>
          <p:nvPr/>
        </p:nvSpPr>
        <p:spPr>
          <a:xfrm>
            <a:off x="1188642" y="2577929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5">
                <a:moveTo>
                  <a:pt x="-931" y="33"/>
                </a:moveTo>
                <a:lnTo>
                  <a:pt x="931" y="33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9" name="object 659"/>
          <p:cNvSpPr/>
          <p:nvPr/>
        </p:nvSpPr>
        <p:spPr>
          <a:xfrm>
            <a:off x="1188642" y="2577860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5">
                <a:moveTo>
                  <a:pt x="-931" y="34"/>
                </a:moveTo>
                <a:lnTo>
                  <a:pt x="931" y="34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0" name="object 660"/>
          <p:cNvSpPr/>
          <p:nvPr/>
        </p:nvSpPr>
        <p:spPr>
          <a:xfrm>
            <a:off x="1158934" y="2577929"/>
            <a:ext cx="29845" cy="0"/>
          </a:xfrm>
          <a:custGeom>
            <a:avLst/>
            <a:gdLst/>
            <a:ahLst/>
            <a:cxnLst/>
            <a:rect l="l" t="t" r="r" b="b"/>
            <a:pathLst>
              <a:path w="29844" h="0">
                <a:moveTo>
                  <a:pt x="0" y="0"/>
                </a:moveTo>
                <a:lnTo>
                  <a:pt x="29708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1" name="object 661"/>
          <p:cNvSpPr/>
          <p:nvPr/>
        </p:nvSpPr>
        <p:spPr>
          <a:xfrm>
            <a:off x="1188642" y="2577929"/>
            <a:ext cx="29845" cy="0"/>
          </a:xfrm>
          <a:custGeom>
            <a:avLst/>
            <a:gdLst/>
            <a:ahLst/>
            <a:cxnLst/>
            <a:rect l="l" t="t" r="r" b="b"/>
            <a:pathLst>
              <a:path w="29844" h="0">
                <a:moveTo>
                  <a:pt x="0" y="0"/>
                </a:moveTo>
                <a:lnTo>
                  <a:pt x="29698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2" name="object 662"/>
          <p:cNvSpPr/>
          <p:nvPr/>
        </p:nvSpPr>
        <p:spPr>
          <a:xfrm>
            <a:off x="1248038" y="2577929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5">
                <a:moveTo>
                  <a:pt x="-931" y="28"/>
                </a:moveTo>
                <a:lnTo>
                  <a:pt x="931" y="28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3" name="object 663"/>
          <p:cNvSpPr/>
          <p:nvPr/>
        </p:nvSpPr>
        <p:spPr>
          <a:xfrm>
            <a:off x="1248038" y="2577870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5">
                <a:moveTo>
                  <a:pt x="-931" y="29"/>
                </a:moveTo>
                <a:lnTo>
                  <a:pt x="931" y="29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4" name="object 664"/>
          <p:cNvSpPr/>
          <p:nvPr/>
        </p:nvSpPr>
        <p:spPr>
          <a:xfrm>
            <a:off x="1218340" y="2577929"/>
            <a:ext cx="29845" cy="0"/>
          </a:xfrm>
          <a:custGeom>
            <a:avLst/>
            <a:gdLst/>
            <a:ahLst/>
            <a:cxnLst/>
            <a:rect l="l" t="t" r="r" b="b"/>
            <a:pathLst>
              <a:path w="29844" h="0">
                <a:moveTo>
                  <a:pt x="0" y="0"/>
                </a:moveTo>
                <a:lnTo>
                  <a:pt x="29698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5" name="object 665"/>
          <p:cNvSpPr/>
          <p:nvPr/>
        </p:nvSpPr>
        <p:spPr>
          <a:xfrm>
            <a:off x="1248038" y="2577929"/>
            <a:ext cx="29845" cy="0"/>
          </a:xfrm>
          <a:custGeom>
            <a:avLst/>
            <a:gdLst/>
            <a:ahLst/>
            <a:cxnLst/>
            <a:rect l="l" t="t" r="r" b="b"/>
            <a:pathLst>
              <a:path w="29844" h="0">
                <a:moveTo>
                  <a:pt x="0" y="0"/>
                </a:moveTo>
                <a:lnTo>
                  <a:pt x="29708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6" name="object 666"/>
          <p:cNvSpPr/>
          <p:nvPr/>
        </p:nvSpPr>
        <p:spPr>
          <a:xfrm>
            <a:off x="1313380" y="2577929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5">
                <a:moveTo>
                  <a:pt x="-931" y="18"/>
                </a:moveTo>
                <a:lnTo>
                  <a:pt x="931" y="18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7" name="object 667"/>
          <p:cNvSpPr/>
          <p:nvPr/>
        </p:nvSpPr>
        <p:spPr>
          <a:xfrm>
            <a:off x="1313380" y="2577890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5">
                <a:moveTo>
                  <a:pt x="-931" y="19"/>
                </a:moveTo>
                <a:lnTo>
                  <a:pt x="931" y="19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8" name="object 668"/>
          <p:cNvSpPr/>
          <p:nvPr/>
        </p:nvSpPr>
        <p:spPr>
          <a:xfrm>
            <a:off x="1277746" y="2577929"/>
            <a:ext cx="36195" cy="0"/>
          </a:xfrm>
          <a:custGeom>
            <a:avLst/>
            <a:gdLst/>
            <a:ahLst/>
            <a:cxnLst/>
            <a:rect l="l" t="t" r="r" b="b"/>
            <a:pathLst>
              <a:path w="36194" h="0">
                <a:moveTo>
                  <a:pt x="0" y="0"/>
                </a:moveTo>
                <a:lnTo>
                  <a:pt x="35634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9" name="object 669"/>
          <p:cNvSpPr/>
          <p:nvPr/>
        </p:nvSpPr>
        <p:spPr>
          <a:xfrm>
            <a:off x="1313380" y="2577929"/>
            <a:ext cx="36195" cy="0"/>
          </a:xfrm>
          <a:custGeom>
            <a:avLst/>
            <a:gdLst/>
            <a:ahLst/>
            <a:cxnLst/>
            <a:rect l="l" t="t" r="r" b="b"/>
            <a:pathLst>
              <a:path w="36194" h="0">
                <a:moveTo>
                  <a:pt x="0" y="0"/>
                </a:moveTo>
                <a:lnTo>
                  <a:pt x="35646" y="0"/>
                </a:lnTo>
              </a:path>
            </a:pathLst>
          </a:custGeom>
          <a:ln w="3175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0" name="object 670"/>
          <p:cNvSpPr/>
          <p:nvPr/>
        </p:nvSpPr>
        <p:spPr>
          <a:xfrm>
            <a:off x="208466" y="2579926"/>
            <a:ext cx="31115" cy="0"/>
          </a:xfrm>
          <a:custGeom>
            <a:avLst/>
            <a:gdLst/>
            <a:ahLst/>
            <a:cxnLst/>
            <a:rect l="l" t="t" r="r" b="b"/>
            <a:pathLst>
              <a:path w="31114" h="0">
                <a:moveTo>
                  <a:pt x="0" y="0"/>
                </a:moveTo>
                <a:lnTo>
                  <a:pt x="3091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1" name="object 671"/>
          <p:cNvSpPr/>
          <p:nvPr/>
        </p:nvSpPr>
        <p:spPr>
          <a:xfrm>
            <a:off x="248837" y="2579926"/>
            <a:ext cx="31115" cy="0"/>
          </a:xfrm>
          <a:custGeom>
            <a:avLst/>
            <a:gdLst/>
            <a:ahLst/>
            <a:cxnLst/>
            <a:rect l="l" t="t" r="r" b="b"/>
            <a:pathLst>
              <a:path w="31114" h="0">
                <a:moveTo>
                  <a:pt x="0" y="0"/>
                </a:moveTo>
                <a:lnTo>
                  <a:pt x="3091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2" name="object 672"/>
          <p:cNvSpPr/>
          <p:nvPr/>
        </p:nvSpPr>
        <p:spPr>
          <a:xfrm>
            <a:off x="239377" y="2573630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60" y="12602"/>
                </a:moveTo>
                <a:lnTo>
                  <a:pt x="0" y="12602"/>
                </a:lnTo>
                <a:lnTo>
                  <a:pt x="0" y="0"/>
                </a:lnTo>
                <a:lnTo>
                  <a:pt x="9460" y="0"/>
                </a:lnTo>
                <a:lnTo>
                  <a:pt x="9460" y="1260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73" name="object 673"/>
          <p:cNvSpPr/>
          <p:nvPr/>
        </p:nvSpPr>
        <p:spPr>
          <a:xfrm>
            <a:off x="279747" y="2573389"/>
            <a:ext cx="25400" cy="0"/>
          </a:xfrm>
          <a:custGeom>
            <a:avLst/>
            <a:gdLst/>
            <a:ahLst/>
            <a:cxnLst/>
            <a:rect l="l" t="t" r="r" b="b"/>
            <a:pathLst>
              <a:path w="25400" h="0">
                <a:moveTo>
                  <a:pt x="0" y="0"/>
                </a:moveTo>
                <a:lnTo>
                  <a:pt x="2498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4" name="object 674"/>
          <p:cNvSpPr/>
          <p:nvPr/>
        </p:nvSpPr>
        <p:spPr>
          <a:xfrm>
            <a:off x="314182" y="2573389"/>
            <a:ext cx="25400" cy="0"/>
          </a:xfrm>
          <a:custGeom>
            <a:avLst/>
            <a:gdLst/>
            <a:ahLst/>
            <a:cxnLst/>
            <a:rect l="l" t="t" r="r" b="b"/>
            <a:pathLst>
              <a:path w="25400" h="0">
                <a:moveTo>
                  <a:pt x="0" y="0"/>
                </a:moveTo>
                <a:lnTo>
                  <a:pt x="2497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5" name="object 675"/>
          <p:cNvSpPr/>
          <p:nvPr/>
        </p:nvSpPr>
        <p:spPr>
          <a:xfrm>
            <a:off x="304731" y="2567080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50" y="12604"/>
                </a:moveTo>
                <a:lnTo>
                  <a:pt x="0" y="12604"/>
                </a:lnTo>
                <a:lnTo>
                  <a:pt x="0" y="0"/>
                </a:lnTo>
                <a:lnTo>
                  <a:pt x="9450" y="0"/>
                </a:lnTo>
                <a:lnTo>
                  <a:pt x="9450" y="1260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76" name="object 676"/>
          <p:cNvSpPr/>
          <p:nvPr/>
        </p:nvSpPr>
        <p:spPr>
          <a:xfrm>
            <a:off x="339153" y="2577987"/>
            <a:ext cx="25400" cy="0"/>
          </a:xfrm>
          <a:custGeom>
            <a:avLst/>
            <a:gdLst/>
            <a:ahLst/>
            <a:cxnLst/>
            <a:rect l="l" t="t" r="r" b="b"/>
            <a:pathLst>
              <a:path w="25400" h="0">
                <a:moveTo>
                  <a:pt x="0" y="0"/>
                </a:moveTo>
                <a:lnTo>
                  <a:pt x="2497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7" name="object 677"/>
          <p:cNvSpPr/>
          <p:nvPr/>
        </p:nvSpPr>
        <p:spPr>
          <a:xfrm>
            <a:off x="373578" y="2577987"/>
            <a:ext cx="25400" cy="0"/>
          </a:xfrm>
          <a:custGeom>
            <a:avLst/>
            <a:gdLst/>
            <a:ahLst/>
            <a:cxnLst/>
            <a:rect l="l" t="t" r="r" b="b"/>
            <a:pathLst>
              <a:path w="25400" h="0">
                <a:moveTo>
                  <a:pt x="0" y="0"/>
                </a:moveTo>
                <a:lnTo>
                  <a:pt x="2498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8" name="object 678"/>
          <p:cNvSpPr/>
          <p:nvPr/>
        </p:nvSpPr>
        <p:spPr>
          <a:xfrm>
            <a:off x="364127" y="2571680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50" y="12602"/>
                </a:moveTo>
                <a:lnTo>
                  <a:pt x="0" y="12602"/>
                </a:lnTo>
                <a:lnTo>
                  <a:pt x="0" y="0"/>
                </a:lnTo>
                <a:lnTo>
                  <a:pt x="9450" y="0"/>
                </a:lnTo>
                <a:lnTo>
                  <a:pt x="9450" y="1260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79" name="object 679"/>
          <p:cNvSpPr/>
          <p:nvPr/>
        </p:nvSpPr>
        <p:spPr>
          <a:xfrm>
            <a:off x="398559" y="2578511"/>
            <a:ext cx="43180" cy="0"/>
          </a:xfrm>
          <a:custGeom>
            <a:avLst/>
            <a:gdLst/>
            <a:ahLst/>
            <a:cxnLst/>
            <a:rect l="l" t="t" r="r" b="b"/>
            <a:pathLst>
              <a:path w="43179" h="0">
                <a:moveTo>
                  <a:pt x="0" y="0"/>
                </a:moveTo>
                <a:lnTo>
                  <a:pt x="4279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0" name="object 680"/>
          <p:cNvSpPr/>
          <p:nvPr/>
        </p:nvSpPr>
        <p:spPr>
          <a:xfrm>
            <a:off x="450805" y="2578511"/>
            <a:ext cx="43180" cy="0"/>
          </a:xfrm>
          <a:custGeom>
            <a:avLst/>
            <a:gdLst/>
            <a:ahLst/>
            <a:cxnLst/>
            <a:rect l="l" t="t" r="r" b="b"/>
            <a:pathLst>
              <a:path w="43179" h="0">
                <a:moveTo>
                  <a:pt x="0" y="0"/>
                </a:moveTo>
                <a:lnTo>
                  <a:pt x="4279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1" name="object 681"/>
          <p:cNvSpPr/>
          <p:nvPr/>
        </p:nvSpPr>
        <p:spPr>
          <a:xfrm>
            <a:off x="441357" y="2572214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48" y="12602"/>
                </a:moveTo>
                <a:lnTo>
                  <a:pt x="0" y="12602"/>
                </a:lnTo>
                <a:lnTo>
                  <a:pt x="0" y="0"/>
                </a:lnTo>
                <a:lnTo>
                  <a:pt x="9448" y="0"/>
                </a:lnTo>
                <a:lnTo>
                  <a:pt x="9448" y="1260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2" name="object 682"/>
          <p:cNvSpPr/>
          <p:nvPr/>
        </p:nvSpPr>
        <p:spPr>
          <a:xfrm>
            <a:off x="493602" y="2576988"/>
            <a:ext cx="43180" cy="0"/>
          </a:xfrm>
          <a:custGeom>
            <a:avLst/>
            <a:gdLst/>
            <a:ahLst/>
            <a:cxnLst/>
            <a:rect l="l" t="t" r="r" b="b"/>
            <a:pathLst>
              <a:path w="43179" h="0">
                <a:moveTo>
                  <a:pt x="0" y="0"/>
                </a:moveTo>
                <a:lnTo>
                  <a:pt x="4280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3" name="object 683"/>
          <p:cNvSpPr/>
          <p:nvPr/>
        </p:nvSpPr>
        <p:spPr>
          <a:xfrm>
            <a:off x="545858" y="2576988"/>
            <a:ext cx="43180" cy="0"/>
          </a:xfrm>
          <a:custGeom>
            <a:avLst/>
            <a:gdLst/>
            <a:ahLst/>
            <a:cxnLst/>
            <a:rect l="l" t="t" r="r" b="b"/>
            <a:pathLst>
              <a:path w="43179" h="0">
                <a:moveTo>
                  <a:pt x="0" y="0"/>
                </a:moveTo>
                <a:lnTo>
                  <a:pt x="42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4" name="object 684"/>
          <p:cNvSpPr/>
          <p:nvPr/>
        </p:nvSpPr>
        <p:spPr>
          <a:xfrm>
            <a:off x="536407" y="2570692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50" y="12602"/>
                </a:moveTo>
                <a:lnTo>
                  <a:pt x="0" y="12602"/>
                </a:lnTo>
                <a:lnTo>
                  <a:pt x="0" y="0"/>
                </a:lnTo>
                <a:lnTo>
                  <a:pt x="9450" y="0"/>
                </a:lnTo>
                <a:lnTo>
                  <a:pt x="9450" y="1260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5" name="object 685"/>
          <p:cNvSpPr/>
          <p:nvPr/>
        </p:nvSpPr>
        <p:spPr>
          <a:xfrm>
            <a:off x="588652" y="2577025"/>
            <a:ext cx="43180" cy="0"/>
          </a:xfrm>
          <a:custGeom>
            <a:avLst/>
            <a:gdLst/>
            <a:ahLst/>
            <a:cxnLst/>
            <a:rect l="l" t="t" r="r" b="b"/>
            <a:pathLst>
              <a:path w="43179" h="0">
                <a:moveTo>
                  <a:pt x="0" y="0"/>
                </a:moveTo>
                <a:lnTo>
                  <a:pt x="4279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6" name="object 686"/>
          <p:cNvSpPr/>
          <p:nvPr/>
        </p:nvSpPr>
        <p:spPr>
          <a:xfrm>
            <a:off x="640898" y="2577025"/>
            <a:ext cx="43180" cy="0"/>
          </a:xfrm>
          <a:custGeom>
            <a:avLst/>
            <a:gdLst/>
            <a:ahLst/>
            <a:cxnLst/>
            <a:rect l="l" t="t" r="r" b="b"/>
            <a:pathLst>
              <a:path w="43179" h="0">
                <a:moveTo>
                  <a:pt x="0" y="0"/>
                </a:moveTo>
                <a:lnTo>
                  <a:pt x="4280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7" name="object 687"/>
          <p:cNvSpPr/>
          <p:nvPr/>
        </p:nvSpPr>
        <p:spPr>
          <a:xfrm>
            <a:off x="631450" y="2570729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48" y="12595"/>
                </a:moveTo>
                <a:lnTo>
                  <a:pt x="0" y="12595"/>
                </a:lnTo>
                <a:lnTo>
                  <a:pt x="0" y="0"/>
                </a:lnTo>
                <a:lnTo>
                  <a:pt x="9448" y="0"/>
                </a:lnTo>
                <a:lnTo>
                  <a:pt x="9448" y="1259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8" name="object 688"/>
          <p:cNvSpPr/>
          <p:nvPr/>
        </p:nvSpPr>
        <p:spPr>
          <a:xfrm>
            <a:off x="683705" y="2575542"/>
            <a:ext cx="43180" cy="0"/>
          </a:xfrm>
          <a:custGeom>
            <a:avLst/>
            <a:gdLst/>
            <a:ahLst/>
            <a:cxnLst/>
            <a:rect l="l" t="t" r="r" b="b"/>
            <a:pathLst>
              <a:path w="43179" h="0">
                <a:moveTo>
                  <a:pt x="0" y="0"/>
                </a:moveTo>
                <a:lnTo>
                  <a:pt x="42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9" name="object 689"/>
          <p:cNvSpPr/>
          <p:nvPr/>
        </p:nvSpPr>
        <p:spPr>
          <a:xfrm>
            <a:off x="735950" y="2575542"/>
            <a:ext cx="43180" cy="0"/>
          </a:xfrm>
          <a:custGeom>
            <a:avLst/>
            <a:gdLst/>
            <a:ahLst/>
            <a:cxnLst/>
            <a:rect l="l" t="t" r="r" b="b"/>
            <a:pathLst>
              <a:path w="43179" h="0">
                <a:moveTo>
                  <a:pt x="0" y="0"/>
                </a:moveTo>
                <a:lnTo>
                  <a:pt x="42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0" name="object 690"/>
          <p:cNvSpPr/>
          <p:nvPr/>
        </p:nvSpPr>
        <p:spPr>
          <a:xfrm>
            <a:off x="726500" y="2569246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50" y="12592"/>
                </a:moveTo>
                <a:lnTo>
                  <a:pt x="0" y="12592"/>
                </a:lnTo>
                <a:lnTo>
                  <a:pt x="0" y="0"/>
                </a:lnTo>
                <a:lnTo>
                  <a:pt x="9450" y="0"/>
                </a:lnTo>
                <a:lnTo>
                  <a:pt x="9450" y="125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1" name="object 691"/>
          <p:cNvSpPr/>
          <p:nvPr/>
        </p:nvSpPr>
        <p:spPr>
          <a:xfrm>
            <a:off x="778745" y="2578337"/>
            <a:ext cx="43180" cy="0"/>
          </a:xfrm>
          <a:custGeom>
            <a:avLst/>
            <a:gdLst/>
            <a:ahLst/>
            <a:cxnLst/>
            <a:rect l="l" t="t" r="r" b="b"/>
            <a:pathLst>
              <a:path w="43180" h="0">
                <a:moveTo>
                  <a:pt x="0" y="0"/>
                </a:moveTo>
                <a:lnTo>
                  <a:pt x="4279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2" name="object 692"/>
          <p:cNvSpPr/>
          <p:nvPr/>
        </p:nvSpPr>
        <p:spPr>
          <a:xfrm>
            <a:off x="830993" y="2578337"/>
            <a:ext cx="43180" cy="0"/>
          </a:xfrm>
          <a:custGeom>
            <a:avLst/>
            <a:gdLst/>
            <a:ahLst/>
            <a:cxnLst/>
            <a:rect l="l" t="t" r="r" b="b"/>
            <a:pathLst>
              <a:path w="43180" h="0">
                <a:moveTo>
                  <a:pt x="0" y="0"/>
                </a:moveTo>
                <a:lnTo>
                  <a:pt x="42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3" name="object 693"/>
          <p:cNvSpPr/>
          <p:nvPr/>
        </p:nvSpPr>
        <p:spPr>
          <a:xfrm>
            <a:off x="821543" y="2572040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50" y="12602"/>
                </a:moveTo>
                <a:lnTo>
                  <a:pt x="0" y="12602"/>
                </a:lnTo>
                <a:lnTo>
                  <a:pt x="0" y="0"/>
                </a:lnTo>
                <a:lnTo>
                  <a:pt x="9450" y="0"/>
                </a:lnTo>
                <a:lnTo>
                  <a:pt x="9450" y="1260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4" name="object 694"/>
          <p:cNvSpPr/>
          <p:nvPr/>
        </p:nvSpPr>
        <p:spPr>
          <a:xfrm>
            <a:off x="873788" y="2573156"/>
            <a:ext cx="43180" cy="0"/>
          </a:xfrm>
          <a:custGeom>
            <a:avLst/>
            <a:gdLst/>
            <a:ahLst/>
            <a:cxnLst/>
            <a:rect l="l" t="t" r="r" b="b"/>
            <a:pathLst>
              <a:path w="43180" h="0">
                <a:moveTo>
                  <a:pt x="0" y="0"/>
                </a:moveTo>
                <a:lnTo>
                  <a:pt x="4280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5" name="object 695"/>
          <p:cNvSpPr/>
          <p:nvPr/>
        </p:nvSpPr>
        <p:spPr>
          <a:xfrm>
            <a:off x="926043" y="2573156"/>
            <a:ext cx="43180" cy="0"/>
          </a:xfrm>
          <a:custGeom>
            <a:avLst/>
            <a:gdLst/>
            <a:ahLst/>
            <a:cxnLst/>
            <a:rect l="l" t="t" r="r" b="b"/>
            <a:pathLst>
              <a:path w="43180" h="0">
                <a:moveTo>
                  <a:pt x="0" y="0"/>
                </a:moveTo>
                <a:lnTo>
                  <a:pt x="4279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6" name="object 696"/>
          <p:cNvSpPr/>
          <p:nvPr/>
        </p:nvSpPr>
        <p:spPr>
          <a:xfrm>
            <a:off x="916593" y="2566849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50" y="12602"/>
                </a:moveTo>
                <a:lnTo>
                  <a:pt x="0" y="12602"/>
                </a:lnTo>
                <a:lnTo>
                  <a:pt x="0" y="0"/>
                </a:lnTo>
                <a:lnTo>
                  <a:pt x="9450" y="0"/>
                </a:lnTo>
                <a:lnTo>
                  <a:pt x="9450" y="1260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7" name="object 697"/>
          <p:cNvSpPr/>
          <p:nvPr/>
        </p:nvSpPr>
        <p:spPr>
          <a:xfrm>
            <a:off x="968841" y="2574542"/>
            <a:ext cx="43180" cy="0"/>
          </a:xfrm>
          <a:custGeom>
            <a:avLst/>
            <a:gdLst/>
            <a:ahLst/>
            <a:cxnLst/>
            <a:rect l="l" t="t" r="r" b="b"/>
            <a:pathLst>
              <a:path w="43180" h="0">
                <a:moveTo>
                  <a:pt x="0" y="0"/>
                </a:moveTo>
                <a:lnTo>
                  <a:pt x="42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8" name="object 698"/>
          <p:cNvSpPr/>
          <p:nvPr/>
        </p:nvSpPr>
        <p:spPr>
          <a:xfrm>
            <a:off x="1021086" y="2574542"/>
            <a:ext cx="43180" cy="0"/>
          </a:xfrm>
          <a:custGeom>
            <a:avLst/>
            <a:gdLst/>
            <a:ahLst/>
            <a:cxnLst/>
            <a:rect l="l" t="t" r="r" b="b"/>
            <a:pathLst>
              <a:path w="43180" h="0">
                <a:moveTo>
                  <a:pt x="0" y="0"/>
                </a:moveTo>
                <a:lnTo>
                  <a:pt x="427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9" name="object 699"/>
          <p:cNvSpPr/>
          <p:nvPr/>
        </p:nvSpPr>
        <p:spPr>
          <a:xfrm>
            <a:off x="1011636" y="2568245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50" y="12602"/>
                </a:moveTo>
                <a:lnTo>
                  <a:pt x="0" y="12602"/>
                </a:lnTo>
                <a:lnTo>
                  <a:pt x="0" y="0"/>
                </a:lnTo>
                <a:lnTo>
                  <a:pt x="9450" y="0"/>
                </a:lnTo>
                <a:lnTo>
                  <a:pt x="9450" y="1260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0" name="object 700"/>
          <p:cNvSpPr/>
          <p:nvPr/>
        </p:nvSpPr>
        <p:spPr>
          <a:xfrm>
            <a:off x="1063881" y="2574922"/>
            <a:ext cx="43180" cy="0"/>
          </a:xfrm>
          <a:custGeom>
            <a:avLst/>
            <a:gdLst/>
            <a:ahLst/>
            <a:cxnLst/>
            <a:rect l="l" t="t" r="r" b="b"/>
            <a:pathLst>
              <a:path w="43180" h="0">
                <a:moveTo>
                  <a:pt x="0" y="0"/>
                </a:moveTo>
                <a:lnTo>
                  <a:pt x="4280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1" name="object 701"/>
          <p:cNvSpPr/>
          <p:nvPr/>
        </p:nvSpPr>
        <p:spPr>
          <a:xfrm>
            <a:off x="1116136" y="2574922"/>
            <a:ext cx="43180" cy="0"/>
          </a:xfrm>
          <a:custGeom>
            <a:avLst/>
            <a:gdLst/>
            <a:ahLst/>
            <a:cxnLst/>
            <a:rect l="l" t="t" r="r" b="b"/>
            <a:pathLst>
              <a:path w="43180" h="0">
                <a:moveTo>
                  <a:pt x="0" y="0"/>
                </a:moveTo>
                <a:lnTo>
                  <a:pt x="4279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2" name="object 702"/>
          <p:cNvSpPr/>
          <p:nvPr/>
        </p:nvSpPr>
        <p:spPr>
          <a:xfrm>
            <a:off x="1106688" y="2568625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48" y="12602"/>
                </a:moveTo>
                <a:lnTo>
                  <a:pt x="0" y="12602"/>
                </a:lnTo>
                <a:lnTo>
                  <a:pt x="0" y="0"/>
                </a:lnTo>
                <a:lnTo>
                  <a:pt x="9448" y="0"/>
                </a:lnTo>
                <a:lnTo>
                  <a:pt x="9448" y="1260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3" name="object 703"/>
          <p:cNvSpPr/>
          <p:nvPr/>
        </p:nvSpPr>
        <p:spPr>
          <a:xfrm>
            <a:off x="1158934" y="2574842"/>
            <a:ext cx="25400" cy="0"/>
          </a:xfrm>
          <a:custGeom>
            <a:avLst/>
            <a:gdLst/>
            <a:ahLst/>
            <a:cxnLst/>
            <a:rect l="l" t="t" r="r" b="b"/>
            <a:pathLst>
              <a:path w="25400" h="0">
                <a:moveTo>
                  <a:pt x="0" y="0"/>
                </a:moveTo>
                <a:lnTo>
                  <a:pt x="2497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4" name="object 704"/>
          <p:cNvSpPr/>
          <p:nvPr/>
        </p:nvSpPr>
        <p:spPr>
          <a:xfrm>
            <a:off x="1193356" y="2574842"/>
            <a:ext cx="25400" cy="0"/>
          </a:xfrm>
          <a:custGeom>
            <a:avLst/>
            <a:gdLst/>
            <a:ahLst/>
            <a:cxnLst/>
            <a:rect l="l" t="t" r="r" b="b"/>
            <a:pathLst>
              <a:path w="25400" h="0">
                <a:moveTo>
                  <a:pt x="0" y="0"/>
                </a:moveTo>
                <a:lnTo>
                  <a:pt x="2498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5" name="object 705"/>
          <p:cNvSpPr/>
          <p:nvPr/>
        </p:nvSpPr>
        <p:spPr>
          <a:xfrm>
            <a:off x="1183905" y="2568546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50" y="12602"/>
                </a:moveTo>
                <a:lnTo>
                  <a:pt x="0" y="12602"/>
                </a:lnTo>
                <a:lnTo>
                  <a:pt x="0" y="0"/>
                </a:lnTo>
                <a:lnTo>
                  <a:pt x="9450" y="0"/>
                </a:lnTo>
                <a:lnTo>
                  <a:pt x="9450" y="1260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6" name="object 706"/>
          <p:cNvSpPr/>
          <p:nvPr/>
        </p:nvSpPr>
        <p:spPr>
          <a:xfrm>
            <a:off x="1218340" y="2580644"/>
            <a:ext cx="25400" cy="0"/>
          </a:xfrm>
          <a:custGeom>
            <a:avLst/>
            <a:gdLst/>
            <a:ahLst/>
            <a:cxnLst/>
            <a:rect l="l" t="t" r="r" b="b"/>
            <a:pathLst>
              <a:path w="25400" h="0">
                <a:moveTo>
                  <a:pt x="0" y="0"/>
                </a:moveTo>
                <a:lnTo>
                  <a:pt x="2497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7" name="object 707"/>
          <p:cNvSpPr/>
          <p:nvPr/>
        </p:nvSpPr>
        <p:spPr>
          <a:xfrm>
            <a:off x="1252762" y="2580644"/>
            <a:ext cx="25400" cy="0"/>
          </a:xfrm>
          <a:custGeom>
            <a:avLst/>
            <a:gdLst/>
            <a:ahLst/>
            <a:cxnLst/>
            <a:rect l="l" t="t" r="r" b="b"/>
            <a:pathLst>
              <a:path w="25400" h="0">
                <a:moveTo>
                  <a:pt x="0" y="0"/>
                </a:moveTo>
                <a:lnTo>
                  <a:pt x="2498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8" name="object 708"/>
          <p:cNvSpPr/>
          <p:nvPr/>
        </p:nvSpPr>
        <p:spPr>
          <a:xfrm>
            <a:off x="1243311" y="2574348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50" y="12602"/>
                </a:moveTo>
                <a:lnTo>
                  <a:pt x="0" y="12602"/>
                </a:lnTo>
                <a:lnTo>
                  <a:pt x="0" y="0"/>
                </a:lnTo>
                <a:lnTo>
                  <a:pt x="9450" y="0"/>
                </a:lnTo>
                <a:lnTo>
                  <a:pt x="9450" y="1260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9" name="object 709"/>
          <p:cNvSpPr/>
          <p:nvPr/>
        </p:nvSpPr>
        <p:spPr>
          <a:xfrm>
            <a:off x="1277746" y="2582507"/>
            <a:ext cx="31115" cy="0"/>
          </a:xfrm>
          <a:custGeom>
            <a:avLst/>
            <a:gdLst/>
            <a:ahLst/>
            <a:cxnLst/>
            <a:rect l="l" t="t" r="r" b="b"/>
            <a:pathLst>
              <a:path w="31115" h="0">
                <a:moveTo>
                  <a:pt x="0" y="0"/>
                </a:moveTo>
                <a:lnTo>
                  <a:pt x="3091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0" name="object 710"/>
          <p:cNvSpPr/>
          <p:nvPr/>
        </p:nvSpPr>
        <p:spPr>
          <a:xfrm>
            <a:off x="1318117" y="2582507"/>
            <a:ext cx="31115" cy="0"/>
          </a:xfrm>
          <a:custGeom>
            <a:avLst/>
            <a:gdLst/>
            <a:ahLst/>
            <a:cxnLst/>
            <a:rect l="l" t="t" r="r" b="b"/>
            <a:pathLst>
              <a:path w="31115" h="0">
                <a:moveTo>
                  <a:pt x="0" y="0"/>
                </a:moveTo>
                <a:lnTo>
                  <a:pt x="3091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1" name="object 711"/>
          <p:cNvSpPr/>
          <p:nvPr/>
        </p:nvSpPr>
        <p:spPr>
          <a:xfrm>
            <a:off x="1308656" y="2576211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9460" y="12602"/>
                </a:moveTo>
                <a:lnTo>
                  <a:pt x="0" y="12602"/>
                </a:lnTo>
                <a:lnTo>
                  <a:pt x="0" y="0"/>
                </a:lnTo>
                <a:lnTo>
                  <a:pt x="9460" y="0"/>
                </a:lnTo>
                <a:lnTo>
                  <a:pt x="9460" y="1260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2" name="object 712"/>
          <p:cNvSpPr txBox="1"/>
          <p:nvPr/>
        </p:nvSpPr>
        <p:spPr>
          <a:xfrm>
            <a:off x="868228" y="1729136"/>
            <a:ext cx="521970" cy="7429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dirty="0" sz="300" spc="-25">
                <a:latin typeface="Arial Black"/>
                <a:cs typeface="Arial Black"/>
              </a:rPr>
              <a:t>59.76 </a:t>
            </a:r>
            <a:r>
              <a:rPr dirty="0" sz="300" spc="-20">
                <a:latin typeface="Arial Black"/>
                <a:cs typeface="Arial Black"/>
              </a:rPr>
              <a:t>fb</a:t>
            </a:r>
            <a:r>
              <a:rPr dirty="0" baseline="41666" sz="300" spc="-30">
                <a:latin typeface="Arial Black"/>
                <a:cs typeface="Arial Black"/>
              </a:rPr>
              <a:t>-1 </a:t>
            </a:r>
            <a:r>
              <a:rPr dirty="0" sz="300" spc="-20">
                <a:latin typeface="Arial Black"/>
                <a:cs typeface="Arial Black"/>
              </a:rPr>
              <a:t>(2018, </a:t>
            </a:r>
            <a:r>
              <a:rPr dirty="0" sz="300" spc="-25">
                <a:latin typeface="Arial Black"/>
                <a:cs typeface="Arial Black"/>
              </a:rPr>
              <a:t>13</a:t>
            </a:r>
            <a:r>
              <a:rPr dirty="0" sz="300" spc="-20">
                <a:latin typeface="Arial Black"/>
                <a:cs typeface="Arial Black"/>
              </a:rPr>
              <a:t> TeV)</a:t>
            </a:r>
            <a:endParaRPr sz="300">
              <a:latin typeface="Arial Black"/>
              <a:cs typeface="Arial Black"/>
            </a:endParaRPr>
          </a:p>
        </p:txBody>
      </p:sp>
      <p:sp>
        <p:nvSpPr>
          <p:cNvPr id="713" name="object 713"/>
          <p:cNvSpPr/>
          <p:nvPr/>
        </p:nvSpPr>
        <p:spPr>
          <a:xfrm>
            <a:off x="1450492" y="454389"/>
            <a:ext cx="1280160" cy="798830"/>
          </a:xfrm>
          <a:custGeom>
            <a:avLst/>
            <a:gdLst/>
            <a:ahLst/>
            <a:cxnLst/>
            <a:rect l="l" t="t" r="r" b="b"/>
            <a:pathLst>
              <a:path w="1280160" h="798830">
                <a:moveTo>
                  <a:pt x="0" y="0"/>
                </a:moveTo>
                <a:lnTo>
                  <a:pt x="1280161" y="0"/>
                </a:lnTo>
                <a:lnTo>
                  <a:pt x="1280161" y="798603"/>
                </a:lnTo>
                <a:lnTo>
                  <a:pt x="0" y="798603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4" name="object 714"/>
          <p:cNvSpPr/>
          <p:nvPr/>
        </p:nvSpPr>
        <p:spPr>
          <a:xfrm>
            <a:off x="1648919" y="534252"/>
            <a:ext cx="1036955" cy="687070"/>
          </a:xfrm>
          <a:custGeom>
            <a:avLst/>
            <a:gdLst/>
            <a:ahLst/>
            <a:cxnLst/>
            <a:rect l="l" t="t" r="r" b="b"/>
            <a:pathLst>
              <a:path w="1036955" h="687069">
                <a:moveTo>
                  <a:pt x="0" y="0"/>
                </a:moveTo>
                <a:lnTo>
                  <a:pt x="1036925" y="0"/>
                </a:lnTo>
                <a:lnTo>
                  <a:pt x="1036925" y="686793"/>
                </a:lnTo>
                <a:lnTo>
                  <a:pt x="0" y="686793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5" name="object 715"/>
          <p:cNvSpPr/>
          <p:nvPr/>
        </p:nvSpPr>
        <p:spPr>
          <a:xfrm>
            <a:off x="1648919" y="534252"/>
            <a:ext cx="1036955" cy="687070"/>
          </a:xfrm>
          <a:custGeom>
            <a:avLst/>
            <a:gdLst/>
            <a:ahLst/>
            <a:cxnLst/>
            <a:rect l="l" t="t" r="r" b="b"/>
            <a:pathLst>
              <a:path w="1036955" h="687069">
                <a:moveTo>
                  <a:pt x="0" y="0"/>
                </a:moveTo>
                <a:lnTo>
                  <a:pt x="1036925" y="0"/>
                </a:lnTo>
                <a:lnTo>
                  <a:pt x="1036925" y="686793"/>
                </a:lnTo>
                <a:lnTo>
                  <a:pt x="0" y="686793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6" name="object 716"/>
          <p:cNvSpPr/>
          <p:nvPr/>
        </p:nvSpPr>
        <p:spPr>
          <a:xfrm>
            <a:off x="1648919" y="534252"/>
            <a:ext cx="1036955" cy="687070"/>
          </a:xfrm>
          <a:custGeom>
            <a:avLst/>
            <a:gdLst/>
            <a:ahLst/>
            <a:cxnLst/>
            <a:rect l="l" t="t" r="r" b="b"/>
            <a:pathLst>
              <a:path w="1036955" h="687069">
                <a:moveTo>
                  <a:pt x="0" y="0"/>
                </a:moveTo>
                <a:lnTo>
                  <a:pt x="1036925" y="0"/>
                </a:lnTo>
                <a:lnTo>
                  <a:pt x="1036925" y="686793"/>
                </a:lnTo>
                <a:lnTo>
                  <a:pt x="0" y="686793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7" name="object 717"/>
          <p:cNvSpPr/>
          <p:nvPr/>
        </p:nvSpPr>
        <p:spPr>
          <a:xfrm>
            <a:off x="1648919" y="534252"/>
            <a:ext cx="1036955" cy="687070"/>
          </a:xfrm>
          <a:custGeom>
            <a:avLst/>
            <a:gdLst/>
            <a:ahLst/>
            <a:cxnLst/>
            <a:rect l="l" t="t" r="r" b="b"/>
            <a:pathLst>
              <a:path w="1036955" h="687069">
                <a:moveTo>
                  <a:pt x="0" y="0"/>
                </a:moveTo>
                <a:lnTo>
                  <a:pt x="1036925" y="0"/>
                </a:lnTo>
                <a:lnTo>
                  <a:pt x="1036925" y="686793"/>
                </a:lnTo>
                <a:lnTo>
                  <a:pt x="0" y="686793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8" name="object 718"/>
          <p:cNvSpPr/>
          <p:nvPr/>
        </p:nvSpPr>
        <p:spPr>
          <a:xfrm>
            <a:off x="1648919" y="1221045"/>
            <a:ext cx="1036955" cy="0"/>
          </a:xfrm>
          <a:custGeom>
            <a:avLst/>
            <a:gdLst/>
            <a:ahLst/>
            <a:cxnLst/>
            <a:rect l="l" t="t" r="r" b="b"/>
            <a:pathLst>
              <a:path w="1036955" h="0">
                <a:moveTo>
                  <a:pt x="0" y="0"/>
                </a:moveTo>
                <a:lnTo>
                  <a:pt x="103692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9" name="object 719"/>
          <p:cNvSpPr/>
          <p:nvPr/>
        </p:nvSpPr>
        <p:spPr>
          <a:xfrm>
            <a:off x="1648919" y="1221045"/>
            <a:ext cx="1036955" cy="0"/>
          </a:xfrm>
          <a:custGeom>
            <a:avLst/>
            <a:gdLst/>
            <a:ahLst/>
            <a:cxnLst/>
            <a:rect l="l" t="t" r="r" b="b"/>
            <a:pathLst>
              <a:path w="1036955" h="0">
                <a:moveTo>
                  <a:pt x="0" y="0"/>
                </a:moveTo>
                <a:lnTo>
                  <a:pt x="103692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0" name="object 720"/>
          <p:cNvSpPr/>
          <p:nvPr/>
        </p:nvSpPr>
        <p:spPr>
          <a:xfrm>
            <a:off x="1856308" y="1201639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4">
                <a:moveTo>
                  <a:pt x="0" y="0"/>
                </a:moveTo>
                <a:lnTo>
                  <a:pt x="0" y="1940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1" name="object 721"/>
          <p:cNvSpPr/>
          <p:nvPr/>
        </p:nvSpPr>
        <p:spPr>
          <a:xfrm>
            <a:off x="1908146" y="121134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2" name="object 722"/>
          <p:cNvSpPr/>
          <p:nvPr/>
        </p:nvSpPr>
        <p:spPr>
          <a:xfrm>
            <a:off x="1959994" y="121134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3" name="object 723"/>
          <p:cNvSpPr/>
          <p:nvPr/>
        </p:nvSpPr>
        <p:spPr>
          <a:xfrm>
            <a:off x="2011841" y="121134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4" name="object 724"/>
          <p:cNvSpPr/>
          <p:nvPr/>
        </p:nvSpPr>
        <p:spPr>
          <a:xfrm>
            <a:off x="2063688" y="121134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5" name="object 725"/>
          <p:cNvSpPr/>
          <p:nvPr/>
        </p:nvSpPr>
        <p:spPr>
          <a:xfrm>
            <a:off x="2115536" y="1201639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4">
                <a:moveTo>
                  <a:pt x="0" y="0"/>
                </a:moveTo>
                <a:lnTo>
                  <a:pt x="0" y="1940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6" name="object 726"/>
          <p:cNvSpPr/>
          <p:nvPr/>
        </p:nvSpPr>
        <p:spPr>
          <a:xfrm>
            <a:off x="2167381" y="121134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7" name="object 727"/>
          <p:cNvSpPr/>
          <p:nvPr/>
        </p:nvSpPr>
        <p:spPr>
          <a:xfrm>
            <a:off x="2219228" y="121134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8" name="object 728"/>
          <p:cNvSpPr/>
          <p:nvPr/>
        </p:nvSpPr>
        <p:spPr>
          <a:xfrm>
            <a:off x="2271075" y="121134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9" name="object 729"/>
          <p:cNvSpPr/>
          <p:nvPr/>
        </p:nvSpPr>
        <p:spPr>
          <a:xfrm>
            <a:off x="2322923" y="121134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0" name="object 730"/>
          <p:cNvSpPr/>
          <p:nvPr/>
        </p:nvSpPr>
        <p:spPr>
          <a:xfrm>
            <a:off x="2374770" y="1201639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4">
                <a:moveTo>
                  <a:pt x="0" y="0"/>
                </a:moveTo>
                <a:lnTo>
                  <a:pt x="0" y="1940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1" name="object 731"/>
          <p:cNvSpPr/>
          <p:nvPr/>
        </p:nvSpPr>
        <p:spPr>
          <a:xfrm>
            <a:off x="2426608" y="121134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2" name="object 732"/>
          <p:cNvSpPr/>
          <p:nvPr/>
        </p:nvSpPr>
        <p:spPr>
          <a:xfrm>
            <a:off x="2478456" y="121134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3" name="object 733"/>
          <p:cNvSpPr/>
          <p:nvPr/>
        </p:nvSpPr>
        <p:spPr>
          <a:xfrm>
            <a:off x="2530303" y="121134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4" name="object 734"/>
          <p:cNvSpPr/>
          <p:nvPr/>
        </p:nvSpPr>
        <p:spPr>
          <a:xfrm>
            <a:off x="2582150" y="121134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5" name="object 735"/>
          <p:cNvSpPr/>
          <p:nvPr/>
        </p:nvSpPr>
        <p:spPr>
          <a:xfrm>
            <a:off x="2633998" y="1201639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4">
                <a:moveTo>
                  <a:pt x="0" y="0"/>
                </a:moveTo>
                <a:lnTo>
                  <a:pt x="0" y="1940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6" name="object 736"/>
          <p:cNvSpPr/>
          <p:nvPr/>
        </p:nvSpPr>
        <p:spPr>
          <a:xfrm>
            <a:off x="1856308" y="1201639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4">
                <a:moveTo>
                  <a:pt x="0" y="0"/>
                </a:moveTo>
                <a:lnTo>
                  <a:pt x="0" y="1940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7" name="object 737"/>
          <p:cNvSpPr/>
          <p:nvPr/>
        </p:nvSpPr>
        <p:spPr>
          <a:xfrm>
            <a:off x="1804461" y="121134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8" name="object 738"/>
          <p:cNvSpPr/>
          <p:nvPr/>
        </p:nvSpPr>
        <p:spPr>
          <a:xfrm>
            <a:off x="1752614" y="121134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9" name="object 739"/>
          <p:cNvSpPr/>
          <p:nvPr/>
        </p:nvSpPr>
        <p:spPr>
          <a:xfrm>
            <a:off x="1700766" y="121134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0" name="object 740"/>
          <p:cNvSpPr/>
          <p:nvPr/>
        </p:nvSpPr>
        <p:spPr>
          <a:xfrm>
            <a:off x="2633998" y="1201639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4">
                <a:moveTo>
                  <a:pt x="0" y="0"/>
                </a:moveTo>
                <a:lnTo>
                  <a:pt x="0" y="1940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1" name="object 741"/>
          <p:cNvSpPr/>
          <p:nvPr/>
        </p:nvSpPr>
        <p:spPr>
          <a:xfrm>
            <a:off x="2685845" y="121134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2" name="object 742"/>
          <p:cNvSpPr/>
          <p:nvPr/>
        </p:nvSpPr>
        <p:spPr>
          <a:xfrm>
            <a:off x="1648919" y="534252"/>
            <a:ext cx="1036955" cy="0"/>
          </a:xfrm>
          <a:custGeom>
            <a:avLst/>
            <a:gdLst/>
            <a:ahLst/>
            <a:cxnLst/>
            <a:rect l="l" t="t" r="r" b="b"/>
            <a:pathLst>
              <a:path w="1036955" h="0">
                <a:moveTo>
                  <a:pt x="0" y="0"/>
                </a:moveTo>
                <a:lnTo>
                  <a:pt x="103692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3" name="object 743"/>
          <p:cNvSpPr/>
          <p:nvPr/>
        </p:nvSpPr>
        <p:spPr>
          <a:xfrm>
            <a:off x="1856308" y="534252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4">
                <a:moveTo>
                  <a:pt x="0" y="1940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4" name="object 744"/>
          <p:cNvSpPr/>
          <p:nvPr/>
        </p:nvSpPr>
        <p:spPr>
          <a:xfrm>
            <a:off x="1908146" y="53425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5" name="object 745"/>
          <p:cNvSpPr/>
          <p:nvPr/>
        </p:nvSpPr>
        <p:spPr>
          <a:xfrm>
            <a:off x="1959994" y="53425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6" name="object 746"/>
          <p:cNvSpPr/>
          <p:nvPr/>
        </p:nvSpPr>
        <p:spPr>
          <a:xfrm>
            <a:off x="2011841" y="53425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7" name="object 747"/>
          <p:cNvSpPr/>
          <p:nvPr/>
        </p:nvSpPr>
        <p:spPr>
          <a:xfrm>
            <a:off x="2063688" y="53425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8" name="object 748"/>
          <p:cNvSpPr/>
          <p:nvPr/>
        </p:nvSpPr>
        <p:spPr>
          <a:xfrm>
            <a:off x="2115536" y="534252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4">
                <a:moveTo>
                  <a:pt x="0" y="1940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9" name="object 749"/>
          <p:cNvSpPr/>
          <p:nvPr/>
        </p:nvSpPr>
        <p:spPr>
          <a:xfrm>
            <a:off x="2167381" y="53425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0" name="object 750"/>
          <p:cNvSpPr/>
          <p:nvPr/>
        </p:nvSpPr>
        <p:spPr>
          <a:xfrm>
            <a:off x="2219228" y="53425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1" name="object 751"/>
          <p:cNvSpPr/>
          <p:nvPr/>
        </p:nvSpPr>
        <p:spPr>
          <a:xfrm>
            <a:off x="2271075" y="53425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2" name="object 752"/>
          <p:cNvSpPr/>
          <p:nvPr/>
        </p:nvSpPr>
        <p:spPr>
          <a:xfrm>
            <a:off x="2322923" y="53425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3" name="object 753"/>
          <p:cNvSpPr/>
          <p:nvPr/>
        </p:nvSpPr>
        <p:spPr>
          <a:xfrm>
            <a:off x="2374770" y="534252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4">
                <a:moveTo>
                  <a:pt x="0" y="1940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4" name="object 754"/>
          <p:cNvSpPr/>
          <p:nvPr/>
        </p:nvSpPr>
        <p:spPr>
          <a:xfrm>
            <a:off x="2426608" y="53425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5" name="object 755"/>
          <p:cNvSpPr/>
          <p:nvPr/>
        </p:nvSpPr>
        <p:spPr>
          <a:xfrm>
            <a:off x="2478456" y="53425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6" name="object 756"/>
          <p:cNvSpPr/>
          <p:nvPr/>
        </p:nvSpPr>
        <p:spPr>
          <a:xfrm>
            <a:off x="2530303" y="53425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7" name="object 757"/>
          <p:cNvSpPr/>
          <p:nvPr/>
        </p:nvSpPr>
        <p:spPr>
          <a:xfrm>
            <a:off x="2582150" y="53425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8" name="object 758"/>
          <p:cNvSpPr/>
          <p:nvPr/>
        </p:nvSpPr>
        <p:spPr>
          <a:xfrm>
            <a:off x="2633998" y="534252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4">
                <a:moveTo>
                  <a:pt x="0" y="1940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9" name="object 759"/>
          <p:cNvSpPr/>
          <p:nvPr/>
        </p:nvSpPr>
        <p:spPr>
          <a:xfrm>
            <a:off x="1856308" y="534252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4">
                <a:moveTo>
                  <a:pt x="0" y="1940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0" name="object 760"/>
          <p:cNvSpPr/>
          <p:nvPr/>
        </p:nvSpPr>
        <p:spPr>
          <a:xfrm>
            <a:off x="1804461" y="53425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1" name="object 761"/>
          <p:cNvSpPr/>
          <p:nvPr/>
        </p:nvSpPr>
        <p:spPr>
          <a:xfrm>
            <a:off x="1752614" y="53425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2" name="object 762"/>
          <p:cNvSpPr/>
          <p:nvPr/>
        </p:nvSpPr>
        <p:spPr>
          <a:xfrm>
            <a:off x="1700766" y="53425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3" name="object 763"/>
          <p:cNvSpPr/>
          <p:nvPr/>
        </p:nvSpPr>
        <p:spPr>
          <a:xfrm>
            <a:off x="2633998" y="534252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4">
                <a:moveTo>
                  <a:pt x="0" y="1940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4" name="object 764"/>
          <p:cNvSpPr/>
          <p:nvPr/>
        </p:nvSpPr>
        <p:spPr>
          <a:xfrm>
            <a:off x="2685845" y="53425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5" name="object 765"/>
          <p:cNvSpPr/>
          <p:nvPr/>
        </p:nvSpPr>
        <p:spPr>
          <a:xfrm>
            <a:off x="1648919" y="534252"/>
            <a:ext cx="0" cy="687070"/>
          </a:xfrm>
          <a:custGeom>
            <a:avLst/>
            <a:gdLst/>
            <a:ahLst/>
            <a:cxnLst/>
            <a:rect l="l" t="t" r="r" b="b"/>
            <a:pathLst>
              <a:path w="0" h="687069">
                <a:moveTo>
                  <a:pt x="0" y="68679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6" name="object 766"/>
          <p:cNvSpPr/>
          <p:nvPr/>
        </p:nvSpPr>
        <p:spPr>
          <a:xfrm>
            <a:off x="1648919" y="1022830"/>
            <a:ext cx="33020" cy="0"/>
          </a:xfrm>
          <a:custGeom>
            <a:avLst/>
            <a:gdLst/>
            <a:ahLst/>
            <a:cxnLst/>
            <a:rect l="l" t="t" r="r" b="b"/>
            <a:pathLst>
              <a:path w="33019" h="0">
                <a:moveTo>
                  <a:pt x="3302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7" name="object 767"/>
          <p:cNvSpPr/>
          <p:nvPr/>
        </p:nvSpPr>
        <p:spPr>
          <a:xfrm>
            <a:off x="1648919" y="983154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8" name="object 768"/>
          <p:cNvSpPr/>
          <p:nvPr/>
        </p:nvSpPr>
        <p:spPr>
          <a:xfrm>
            <a:off x="1648919" y="943471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9" name="object 769"/>
          <p:cNvSpPr/>
          <p:nvPr/>
        </p:nvSpPr>
        <p:spPr>
          <a:xfrm>
            <a:off x="1648919" y="903797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0" name="object 770"/>
          <p:cNvSpPr/>
          <p:nvPr/>
        </p:nvSpPr>
        <p:spPr>
          <a:xfrm>
            <a:off x="1648919" y="864123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1" name="object 771"/>
          <p:cNvSpPr/>
          <p:nvPr/>
        </p:nvSpPr>
        <p:spPr>
          <a:xfrm>
            <a:off x="1648919" y="824437"/>
            <a:ext cx="33020" cy="0"/>
          </a:xfrm>
          <a:custGeom>
            <a:avLst/>
            <a:gdLst/>
            <a:ahLst/>
            <a:cxnLst/>
            <a:rect l="l" t="t" r="r" b="b"/>
            <a:pathLst>
              <a:path w="33019" h="0">
                <a:moveTo>
                  <a:pt x="3302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2" name="object 772"/>
          <p:cNvSpPr/>
          <p:nvPr/>
        </p:nvSpPr>
        <p:spPr>
          <a:xfrm>
            <a:off x="1648919" y="784763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3" name="object 773"/>
          <p:cNvSpPr/>
          <p:nvPr/>
        </p:nvSpPr>
        <p:spPr>
          <a:xfrm>
            <a:off x="1648919" y="745089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4" name="object 774"/>
          <p:cNvSpPr/>
          <p:nvPr/>
        </p:nvSpPr>
        <p:spPr>
          <a:xfrm>
            <a:off x="1648919" y="705404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5" name="object 775"/>
          <p:cNvSpPr/>
          <p:nvPr/>
        </p:nvSpPr>
        <p:spPr>
          <a:xfrm>
            <a:off x="1648919" y="665730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6" name="object 776"/>
          <p:cNvSpPr/>
          <p:nvPr/>
        </p:nvSpPr>
        <p:spPr>
          <a:xfrm>
            <a:off x="1648919" y="626055"/>
            <a:ext cx="33020" cy="0"/>
          </a:xfrm>
          <a:custGeom>
            <a:avLst/>
            <a:gdLst/>
            <a:ahLst/>
            <a:cxnLst/>
            <a:rect l="l" t="t" r="r" b="b"/>
            <a:pathLst>
              <a:path w="33019" h="0">
                <a:moveTo>
                  <a:pt x="3302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7" name="object 777"/>
          <p:cNvSpPr/>
          <p:nvPr/>
        </p:nvSpPr>
        <p:spPr>
          <a:xfrm>
            <a:off x="1648919" y="1022830"/>
            <a:ext cx="33020" cy="0"/>
          </a:xfrm>
          <a:custGeom>
            <a:avLst/>
            <a:gdLst/>
            <a:ahLst/>
            <a:cxnLst/>
            <a:rect l="l" t="t" r="r" b="b"/>
            <a:pathLst>
              <a:path w="33019" h="0">
                <a:moveTo>
                  <a:pt x="3302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8" name="object 778"/>
          <p:cNvSpPr/>
          <p:nvPr/>
        </p:nvSpPr>
        <p:spPr>
          <a:xfrm>
            <a:off x="1648919" y="1062514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9" name="object 779"/>
          <p:cNvSpPr/>
          <p:nvPr/>
        </p:nvSpPr>
        <p:spPr>
          <a:xfrm>
            <a:off x="1648919" y="1102188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0" name="object 780"/>
          <p:cNvSpPr/>
          <p:nvPr/>
        </p:nvSpPr>
        <p:spPr>
          <a:xfrm>
            <a:off x="1648919" y="1141864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1" name="object 781"/>
          <p:cNvSpPr/>
          <p:nvPr/>
        </p:nvSpPr>
        <p:spPr>
          <a:xfrm>
            <a:off x="1648919" y="1181547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2" name="object 782"/>
          <p:cNvSpPr/>
          <p:nvPr/>
        </p:nvSpPr>
        <p:spPr>
          <a:xfrm>
            <a:off x="1648919" y="626055"/>
            <a:ext cx="33020" cy="0"/>
          </a:xfrm>
          <a:custGeom>
            <a:avLst/>
            <a:gdLst/>
            <a:ahLst/>
            <a:cxnLst/>
            <a:rect l="l" t="t" r="r" b="b"/>
            <a:pathLst>
              <a:path w="33019" h="0">
                <a:moveTo>
                  <a:pt x="3302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3" name="object 783"/>
          <p:cNvSpPr/>
          <p:nvPr/>
        </p:nvSpPr>
        <p:spPr>
          <a:xfrm>
            <a:off x="1648919" y="586372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4" name="object 784"/>
          <p:cNvSpPr/>
          <p:nvPr/>
        </p:nvSpPr>
        <p:spPr>
          <a:xfrm>
            <a:off x="1648919" y="546696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5" name="object 785"/>
          <p:cNvSpPr txBox="1"/>
          <p:nvPr/>
        </p:nvSpPr>
        <p:spPr>
          <a:xfrm>
            <a:off x="1562371" y="980724"/>
            <a:ext cx="88265" cy="800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50" spc="15">
                <a:latin typeface="Calibri"/>
                <a:cs typeface="Calibri"/>
              </a:rPr>
              <a:t>0.5</a:t>
            </a:r>
            <a:endParaRPr sz="350">
              <a:latin typeface="Calibri"/>
              <a:cs typeface="Calibri"/>
            </a:endParaRPr>
          </a:p>
        </p:txBody>
      </p:sp>
      <p:sp>
        <p:nvSpPr>
          <p:cNvPr id="786" name="object 786"/>
          <p:cNvSpPr txBox="1"/>
          <p:nvPr/>
        </p:nvSpPr>
        <p:spPr>
          <a:xfrm>
            <a:off x="1607477" y="783114"/>
            <a:ext cx="50800" cy="800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50" spc="20">
                <a:latin typeface="Calibri"/>
                <a:cs typeface="Calibri"/>
              </a:rPr>
              <a:t>1</a:t>
            </a:r>
            <a:endParaRPr sz="350">
              <a:latin typeface="Calibri"/>
              <a:cs typeface="Calibri"/>
            </a:endParaRPr>
          </a:p>
        </p:txBody>
      </p:sp>
      <p:sp>
        <p:nvSpPr>
          <p:cNvPr id="787" name="object 787"/>
          <p:cNvSpPr txBox="1"/>
          <p:nvPr/>
        </p:nvSpPr>
        <p:spPr>
          <a:xfrm>
            <a:off x="1562371" y="583360"/>
            <a:ext cx="88265" cy="800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50" spc="15">
                <a:latin typeface="Calibri"/>
                <a:cs typeface="Calibri"/>
              </a:rPr>
              <a:t>1.5</a:t>
            </a:r>
            <a:endParaRPr sz="350">
              <a:latin typeface="Calibri"/>
              <a:cs typeface="Calibri"/>
            </a:endParaRPr>
          </a:p>
        </p:txBody>
      </p:sp>
      <p:sp>
        <p:nvSpPr>
          <p:cNvPr id="788" name="object 788"/>
          <p:cNvSpPr/>
          <p:nvPr/>
        </p:nvSpPr>
        <p:spPr>
          <a:xfrm>
            <a:off x="2685845" y="534252"/>
            <a:ext cx="0" cy="687070"/>
          </a:xfrm>
          <a:custGeom>
            <a:avLst/>
            <a:gdLst/>
            <a:ahLst/>
            <a:cxnLst/>
            <a:rect l="l" t="t" r="r" b="b"/>
            <a:pathLst>
              <a:path w="0" h="687069">
                <a:moveTo>
                  <a:pt x="0" y="68679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9" name="object 789"/>
          <p:cNvSpPr/>
          <p:nvPr/>
        </p:nvSpPr>
        <p:spPr>
          <a:xfrm>
            <a:off x="2652821" y="1022830"/>
            <a:ext cx="33020" cy="0"/>
          </a:xfrm>
          <a:custGeom>
            <a:avLst/>
            <a:gdLst/>
            <a:ahLst/>
            <a:cxnLst/>
            <a:rect l="l" t="t" r="r" b="b"/>
            <a:pathLst>
              <a:path w="33019" h="0">
                <a:moveTo>
                  <a:pt x="0" y="0"/>
                </a:moveTo>
                <a:lnTo>
                  <a:pt x="3302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0" name="object 790"/>
          <p:cNvSpPr/>
          <p:nvPr/>
        </p:nvSpPr>
        <p:spPr>
          <a:xfrm>
            <a:off x="2669332" y="983154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1" name="object 791"/>
          <p:cNvSpPr/>
          <p:nvPr/>
        </p:nvSpPr>
        <p:spPr>
          <a:xfrm>
            <a:off x="2669332" y="943471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2" name="object 792"/>
          <p:cNvSpPr/>
          <p:nvPr/>
        </p:nvSpPr>
        <p:spPr>
          <a:xfrm>
            <a:off x="2669332" y="903797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3" name="object 793"/>
          <p:cNvSpPr/>
          <p:nvPr/>
        </p:nvSpPr>
        <p:spPr>
          <a:xfrm>
            <a:off x="2669332" y="864123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4" name="object 794"/>
          <p:cNvSpPr/>
          <p:nvPr/>
        </p:nvSpPr>
        <p:spPr>
          <a:xfrm>
            <a:off x="2652821" y="824437"/>
            <a:ext cx="33020" cy="0"/>
          </a:xfrm>
          <a:custGeom>
            <a:avLst/>
            <a:gdLst/>
            <a:ahLst/>
            <a:cxnLst/>
            <a:rect l="l" t="t" r="r" b="b"/>
            <a:pathLst>
              <a:path w="33019" h="0">
                <a:moveTo>
                  <a:pt x="0" y="0"/>
                </a:moveTo>
                <a:lnTo>
                  <a:pt x="3302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5" name="object 795"/>
          <p:cNvSpPr/>
          <p:nvPr/>
        </p:nvSpPr>
        <p:spPr>
          <a:xfrm>
            <a:off x="2669332" y="784763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6" name="object 796"/>
          <p:cNvSpPr/>
          <p:nvPr/>
        </p:nvSpPr>
        <p:spPr>
          <a:xfrm>
            <a:off x="2669332" y="745089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7" name="object 797"/>
          <p:cNvSpPr/>
          <p:nvPr/>
        </p:nvSpPr>
        <p:spPr>
          <a:xfrm>
            <a:off x="2669332" y="705404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8" name="object 798"/>
          <p:cNvSpPr/>
          <p:nvPr/>
        </p:nvSpPr>
        <p:spPr>
          <a:xfrm>
            <a:off x="2669332" y="665730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9" name="object 799"/>
          <p:cNvSpPr/>
          <p:nvPr/>
        </p:nvSpPr>
        <p:spPr>
          <a:xfrm>
            <a:off x="2652821" y="626055"/>
            <a:ext cx="33020" cy="0"/>
          </a:xfrm>
          <a:custGeom>
            <a:avLst/>
            <a:gdLst/>
            <a:ahLst/>
            <a:cxnLst/>
            <a:rect l="l" t="t" r="r" b="b"/>
            <a:pathLst>
              <a:path w="33019" h="0">
                <a:moveTo>
                  <a:pt x="0" y="0"/>
                </a:moveTo>
                <a:lnTo>
                  <a:pt x="3302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0" name="object 800"/>
          <p:cNvSpPr/>
          <p:nvPr/>
        </p:nvSpPr>
        <p:spPr>
          <a:xfrm>
            <a:off x="2652821" y="1022830"/>
            <a:ext cx="33020" cy="0"/>
          </a:xfrm>
          <a:custGeom>
            <a:avLst/>
            <a:gdLst/>
            <a:ahLst/>
            <a:cxnLst/>
            <a:rect l="l" t="t" r="r" b="b"/>
            <a:pathLst>
              <a:path w="33019" h="0">
                <a:moveTo>
                  <a:pt x="0" y="0"/>
                </a:moveTo>
                <a:lnTo>
                  <a:pt x="3302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1" name="object 801"/>
          <p:cNvSpPr/>
          <p:nvPr/>
        </p:nvSpPr>
        <p:spPr>
          <a:xfrm>
            <a:off x="2669332" y="1062514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2" name="object 802"/>
          <p:cNvSpPr/>
          <p:nvPr/>
        </p:nvSpPr>
        <p:spPr>
          <a:xfrm>
            <a:off x="2669332" y="1102188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3" name="object 803"/>
          <p:cNvSpPr/>
          <p:nvPr/>
        </p:nvSpPr>
        <p:spPr>
          <a:xfrm>
            <a:off x="2669332" y="1141864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4" name="object 804"/>
          <p:cNvSpPr/>
          <p:nvPr/>
        </p:nvSpPr>
        <p:spPr>
          <a:xfrm>
            <a:off x="2669332" y="1181547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5" name="object 805"/>
          <p:cNvSpPr/>
          <p:nvPr/>
        </p:nvSpPr>
        <p:spPr>
          <a:xfrm>
            <a:off x="2652821" y="626055"/>
            <a:ext cx="33020" cy="0"/>
          </a:xfrm>
          <a:custGeom>
            <a:avLst/>
            <a:gdLst/>
            <a:ahLst/>
            <a:cxnLst/>
            <a:rect l="l" t="t" r="r" b="b"/>
            <a:pathLst>
              <a:path w="33019" h="0">
                <a:moveTo>
                  <a:pt x="0" y="0"/>
                </a:moveTo>
                <a:lnTo>
                  <a:pt x="3302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6" name="object 806"/>
          <p:cNvSpPr/>
          <p:nvPr/>
        </p:nvSpPr>
        <p:spPr>
          <a:xfrm>
            <a:off x="2669332" y="586372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7" name="object 807"/>
          <p:cNvSpPr/>
          <p:nvPr/>
        </p:nvSpPr>
        <p:spPr>
          <a:xfrm>
            <a:off x="2669332" y="546696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8" name="object 808"/>
          <p:cNvSpPr/>
          <p:nvPr/>
        </p:nvSpPr>
        <p:spPr>
          <a:xfrm>
            <a:off x="2167381" y="566379"/>
            <a:ext cx="13335" cy="3810"/>
          </a:xfrm>
          <a:custGeom>
            <a:avLst/>
            <a:gdLst/>
            <a:ahLst/>
            <a:cxnLst/>
            <a:rect l="l" t="t" r="r" b="b"/>
            <a:pathLst>
              <a:path w="13335" h="3809">
                <a:moveTo>
                  <a:pt x="0" y="0"/>
                </a:moveTo>
                <a:lnTo>
                  <a:pt x="12959" y="0"/>
                </a:lnTo>
                <a:lnTo>
                  <a:pt x="12959" y="3809"/>
                </a:lnTo>
                <a:lnTo>
                  <a:pt x="0" y="3809"/>
                </a:lnTo>
                <a:lnTo>
                  <a:pt x="0" y="0"/>
                </a:lnTo>
                <a:close/>
              </a:path>
            </a:pathLst>
          </a:custGeom>
          <a:solidFill>
            <a:srgbClr val="FFCC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09" name="object 809"/>
          <p:cNvSpPr/>
          <p:nvPr/>
        </p:nvSpPr>
        <p:spPr>
          <a:xfrm>
            <a:off x="2154415" y="570189"/>
            <a:ext cx="26034" cy="8890"/>
          </a:xfrm>
          <a:custGeom>
            <a:avLst/>
            <a:gdLst/>
            <a:ahLst/>
            <a:cxnLst/>
            <a:rect l="l" t="t" r="r" b="b"/>
            <a:pathLst>
              <a:path w="26035" h="8890">
                <a:moveTo>
                  <a:pt x="0" y="0"/>
                </a:moveTo>
                <a:lnTo>
                  <a:pt x="25924" y="0"/>
                </a:lnTo>
                <a:lnTo>
                  <a:pt x="25924" y="8890"/>
                </a:lnTo>
                <a:lnTo>
                  <a:pt x="0" y="8890"/>
                </a:lnTo>
                <a:lnTo>
                  <a:pt x="0" y="0"/>
                </a:lnTo>
                <a:close/>
              </a:path>
            </a:pathLst>
          </a:custGeom>
          <a:solidFill>
            <a:srgbClr val="FFCC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0" name="object 810"/>
          <p:cNvSpPr/>
          <p:nvPr/>
        </p:nvSpPr>
        <p:spPr>
          <a:xfrm>
            <a:off x="2154415" y="579079"/>
            <a:ext cx="39370" cy="8890"/>
          </a:xfrm>
          <a:custGeom>
            <a:avLst/>
            <a:gdLst/>
            <a:ahLst/>
            <a:cxnLst/>
            <a:rect l="l" t="t" r="r" b="b"/>
            <a:pathLst>
              <a:path w="39369" h="8890">
                <a:moveTo>
                  <a:pt x="0" y="0"/>
                </a:moveTo>
                <a:lnTo>
                  <a:pt x="38890" y="0"/>
                </a:lnTo>
                <a:lnTo>
                  <a:pt x="38890" y="8889"/>
                </a:lnTo>
                <a:lnTo>
                  <a:pt x="0" y="8889"/>
                </a:lnTo>
                <a:lnTo>
                  <a:pt x="0" y="0"/>
                </a:lnTo>
                <a:close/>
              </a:path>
            </a:pathLst>
          </a:custGeom>
          <a:solidFill>
            <a:srgbClr val="FFCC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1" name="object 811"/>
          <p:cNvSpPr/>
          <p:nvPr/>
        </p:nvSpPr>
        <p:spPr>
          <a:xfrm>
            <a:off x="2141458" y="587969"/>
            <a:ext cx="52069" cy="17780"/>
          </a:xfrm>
          <a:custGeom>
            <a:avLst/>
            <a:gdLst/>
            <a:ahLst/>
            <a:cxnLst/>
            <a:rect l="l" t="t" r="r" b="b"/>
            <a:pathLst>
              <a:path w="52069" h="17779">
                <a:moveTo>
                  <a:pt x="0" y="0"/>
                </a:moveTo>
                <a:lnTo>
                  <a:pt x="51847" y="0"/>
                </a:lnTo>
                <a:lnTo>
                  <a:pt x="51847" y="17780"/>
                </a:lnTo>
                <a:lnTo>
                  <a:pt x="0" y="17780"/>
                </a:lnTo>
                <a:lnTo>
                  <a:pt x="0" y="0"/>
                </a:lnTo>
                <a:close/>
              </a:path>
            </a:pathLst>
          </a:custGeom>
          <a:solidFill>
            <a:srgbClr val="FFCC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2" name="object 812"/>
          <p:cNvSpPr/>
          <p:nvPr/>
        </p:nvSpPr>
        <p:spPr>
          <a:xfrm>
            <a:off x="2141458" y="605749"/>
            <a:ext cx="65405" cy="11430"/>
          </a:xfrm>
          <a:custGeom>
            <a:avLst/>
            <a:gdLst/>
            <a:ahLst/>
            <a:cxnLst/>
            <a:rect l="l" t="t" r="r" b="b"/>
            <a:pathLst>
              <a:path w="65405" h="11429">
                <a:moveTo>
                  <a:pt x="0" y="0"/>
                </a:moveTo>
                <a:lnTo>
                  <a:pt x="64804" y="0"/>
                </a:lnTo>
                <a:lnTo>
                  <a:pt x="64804" y="11429"/>
                </a:lnTo>
                <a:lnTo>
                  <a:pt x="0" y="11429"/>
                </a:lnTo>
                <a:lnTo>
                  <a:pt x="0" y="0"/>
                </a:lnTo>
                <a:close/>
              </a:path>
            </a:pathLst>
          </a:custGeom>
          <a:solidFill>
            <a:srgbClr val="FFCC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3" name="object 813"/>
          <p:cNvSpPr/>
          <p:nvPr/>
        </p:nvSpPr>
        <p:spPr>
          <a:xfrm>
            <a:off x="2128502" y="617179"/>
            <a:ext cx="78105" cy="26670"/>
          </a:xfrm>
          <a:custGeom>
            <a:avLst/>
            <a:gdLst/>
            <a:ahLst/>
            <a:cxnLst/>
            <a:rect l="l" t="t" r="r" b="b"/>
            <a:pathLst>
              <a:path w="78105" h="26670">
                <a:moveTo>
                  <a:pt x="0" y="0"/>
                </a:moveTo>
                <a:lnTo>
                  <a:pt x="77760" y="0"/>
                </a:lnTo>
                <a:lnTo>
                  <a:pt x="77760" y="26669"/>
                </a:lnTo>
                <a:lnTo>
                  <a:pt x="0" y="26669"/>
                </a:lnTo>
                <a:lnTo>
                  <a:pt x="0" y="0"/>
                </a:lnTo>
                <a:close/>
              </a:path>
            </a:pathLst>
          </a:custGeom>
          <a:solidFill>
            <a:srgbClr val="FFCC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4" name="object 814"/>
          <p:cNvSpPr/>
          <p:nvPr/>
        </p:nvSpPr>
        <p:spPr>
          <a:xfrm>
            <a:off x="2128502" y="650199"/>
            <a:ext cx="90805" cy="0"/>
          </a:xfrm>
          <a:custGeom>
            <a:avLst/>
            <a:gdLst/>
            <a:ahLst/>
            <a:cxnLst/>
            <a:rect l="l" t="t" r="r" b="b"/>
            <a:pathLst>
              <a:path w="90805" h="0">
                <a:moveTo>
                  <a:pt x="0" y="0"/>
                </a:moveTo>
                <a:lnTo>
                  <a:pt x="90726" y="0"/>
                </a:lnTo>
              </a:path>
            </a:pathLst>
          </a:custGeom>
          <a:ln w="12700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15" name="object 815"/>
          <p:cNvSpPr/>
          <p:nvPr/>
        </p:nvSpPr>
        <p:spPr>
          <a:xfrm>
            <a:off x="2115536" y="673059"/>
            <a:ext cx="104139" cy="0"/>
          </a:xfrm>
          <a:custGeom>
            <a:avLst/>
            <a:gdLst/>
            <a:ahLst/>
            <a:cxnLst/>
            <a:rect l="l" t="t" r="r" b="b"/>
            <a:pathLst>
              <a:path w="104139" h="0">
                <a:moveTo>
                  <a:pt x="0" y="0"/>
                </a:moveTo>
                <a:lnTo>
                  <a:pt x="103692" y="0"/>
                </a:lnTo>
              </a:path>
            </a:pathLst>
          </a:custGeom>
          <a:ln w="33019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16" name="object 816"/>
          <p:cNvSpPr/>
          <p:nvPr/>
        </p:nvSpPr>
        <p:spPr>
          <a:xfrm>
            <a:off x="2115536" y="695284"/>
            <a:ext cx="116839" cy="0"/>
          </a:xfrm>
          <a:custGeom>
            <a:avLst/>
            <a:gdLst/>
            <a:ahLst/>
            <a:cxnLst/>
            <a:rect l="l" t="t" r="r" b="b"/>
            <a:pathLst>
              <a:path w="116839" h="0">
                <a:moveTo>
                  <a:pt x="0" y="0"/>
                </a:moveTo>
                <a:lnTo>
                  <a:pt x="116651" y="0"/>
                </a:lnTo>
              </a:path>
            </a:pathLst>
          </a:custGeom>
          <a:ln w="11430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17" name="object 817"/>
          <p:cNvSpPr/>
          <p:nvPr/>
        </p:nvSpPr>
        <p:spPr>
          <a:xfrm>
            <a:off x="2102577" y="720684"/>
            <a:ext cx="130175" cy="0"/>
          </a:xfrm>
          <a:custGeom>
            <a:avLst/>
            <a:gdLst/>
            <a:ahLst/>
            <a:cxnLst/>
            <a:rect l="l" t="t" r="r" b="b"/>
            <a:pathLst>
              <a:path w="130175" h="0">
                <a:moveTo>
                  <a:pt x="0" y="0"/>
                </a:moveTo>
                <a:lnTo>
                  <a:pt x="129610" y="0"/>
                </a:lnTo>
              </a:path>
            </a:pathLst>
          </a:custGeom>
          <a:ln w="39369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18" name="object 818"/>
          <p:cNvSpPr/>
          <p:nvPr/>
        </p:nvSpPr>
        <p:spPr>
          <a:xfrm>
            <a:off x="2102577" y="744179"/>
            <a:ext cx="142875" cy="0"/>
          </a:xfrm>
          <a:custGeom>
            <a:avLst/>
            <a:gdLst/>
            <a:ahLst/>
            <a:cxnLst/>
            <a:rect l="l" t="t" r="r" b="b"/>
            <a:pathLst>
              <a:path w="142875" h="0">
                <a:moveTo>
                  <a:pt x="0" y="0"/>
                </a:moveTo>
                <a:lnTo>
                  <a:pt x="142576" y="0"/>
                </a:lnTo>
              </a:path>
            </a:pathLst>
          </a:custGeom>
          <a:ln w="7619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19" name="object 819"/>
          <p:cNvSpPr/>
          <p:nvPr/>
        </p:nvSpPr>
        <p:spPr>
          <a:xfrm>
            <a:off x="2089611" y="770214"/>
            <a:ext cx="155575" cy="0"/>
          </a:xfrm>
          <a:custGeom>
            <a:avLst/>
            <a:gdLst/>
            <a:ahLst/>
            <a:cxnLst/>
            <a:rect l="l" t="t" r="r" b="b"/>
            <a:pathLst>
              <a:path w="155575" h="0">
                <a:moveTo>
                  <a:pt x="0" y="0"/>
                </a:moveTo>
                <a:lnTo>
                  <a:pt x="155541" y="0"/>
                </a:lnTo>
              </a:path>
            </a:pathLst>
          </a:custGeom>
          <a:ln w="44450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0" name="object 820"/>
          <p:cNvSpPr/>
          <p:nvPr/>
        </p:nvSpPr>
        <p:spPr>
          <a:xfrm>
            <a:off x="2089611" y="793709"/>
            <a:ext cx="168910" cy="0"/>
          </a:xfrm>
          <a:custGeom>
            <a:avLst/>
            <a:gdLst/>
            <a:ahLst/>
            <a:cxnLst/>
            <a:rect l="l" t="t" r="r" b="b"/>
            <a:pathLst>
              <a:path w="168910" h="0">
                <a:moveTo>
                  <a:pt x="0" y="0"/>
                </a:moveTo>
                <a:lnTo>
                  <a:pt x="168498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1" name="object 821"/>
          <p:cNvSpPr/>
          <p:nvPr/>
        </p:nvSpPr>
        <p:spPr>
          <a:xfrm>
            <a:off x="2076654" y="817839"/>
            <a:ext cx="181610" cy="0"/>
          </a:xfrm>
          <a:custGeom>
            <a:avLst/>
            <a:gdLst/>
            <a:ahLst/>
            <a:cxnLst/>
            <a:rect l="l" t="t" r="r" b="b"/>
            <a:pathLst>
              <a:path w="181610" h="0">
                <a:moveTo>
                  <a:pt x="0" y="0"/>
                </a:moveTo>
                <a:lnTo>
                  <a:pt x="181455" y="0"/>
                </a:lnTo>
              </a:path>
            </a:pathLst>
          </a:custGeom>
          <a:ln w="45719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2" name="object 822"/>
          <p:cNvSpPr/>
          <p:nvPr/>
        </p:nvSpPr>
        <p:spPr>
          <a:xfrm>
            <a:off x="2063688" y="841334"/>
            <a:ext cx="194945" cy="0"/>
          </a:xfrm>
          <a:custGeom>
            <a:avLst/>
            <a:gdLst/>
            <a:ahLst/>
            <a:cxnLst/>
            <a:rect l="l" t="t" r="r" b="b"/>
            <a:pathLst>
              <a:path w="194944" h="0">
                <a:moveTo>
                  <a:pt x="0" y="0"/>
                </a:moveTo>
                <a:lnTo>
                  <a:pt x="194421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3" name="object 823"/>
          <p:cNvSpPr/>
          <p:nvPr/>
        </p:nvSpPr>
        <p:spPr>
          <a:xfrm>
            <a:off x="2063688" y="862924"/>
            <a:ext cx="207645" cy="0"/>
          </a:xfrm>
          <a:custGeom>
            <a:avLst/>
            <a:gdLst/>
            <a:ahLst/>
            <a:cxnLst/>
            <a:rect l="l" t="t" r="r" b="b"/>
            <a:pathLst>
              <a:path w="207644" h="0">
                <a:moveTo>
                  <a:pt x="0" y="0"/>
                </a:moveTo>
                <a:lnTo>
                  <a:pt x="207387" y="0"/>
                </a:lnTo>
              </a:path>
            </a:pathLst>
          </a:custGeom>
          <a:ln w="41910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4" name="object 824"/>
          <p:cNvSpPr/>
          <p:nvPr/>
        </p:nvSpPr>
        <p:spPr>
          <a:xfrm>
            <a:off x="2050729" y="886419"/>
            <a:ext cx="220345" cy="0"/>
          </a:xfrm>
          <a:custGeom>
            <a:avLst/>
            <a:gdLst/>
            <a:ahLst/>
            <a:cxnLst/>
            <a:rect l="l" t="t" r="r" b="b"/>
            <a:pathLst>
              <a:path w="220344" h="0">
                <a:moveTo>
                  <a:pt x="0" y="0"/>
                </a:moveTo>
                <a:lnTo>
                  <a:pt x="220346" y="0"/>
                </a:lnTo>
              </a:path>
            </a:pathLst>
          </a:custGeom>
          <a:ln w="5079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5" name="object 825"/>
          <p:cNvSpPr/>
          <p:nvPr/>
        </p:nvSpPr>
        <p:spPr>
          <a:xfrm>
            <a:off x="2050729" y="904199"/>
            <a:ext cx="233679" cy="0"/>
          </a:xfrm>
          <a:custGeom>
            <a:avLst/>
            <a:gdLst/>
            <a:ahLst/>
            <a:cxnLst/>
            <a:rect l="l" t="t" r="r" b="b"/>
            <a:pathLst>
              <a:path w="233680" h="0">
                <a:moveTo>
                  <a:pt x="0" y="0"/>
                </a:moveTo>
                <a:lnTo>
                  <a:pt x="233305" y="0"/>
                </a:lnTo>
              </a:path>
            </a:pathLst>
          </a:custGeom>
          <a:ln w="30480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6" name="object 826"/>
          <p:cNvSpPr/>
          <p:nvPr/>
        </p:nvSpPr>
        <p:spPr>
          <a:xfrm>
            <a:off x="2037764" y="925154"/>
            <a:ext cx="246379" cy="0"/>
          </a:xfrm>
          <a:custGeom>
            <a:avLst/>
            <a:gdLst/>
            <a:ahLst/>
            <a:cxnLst/>
            <a:rect l="l" t="t" r="r" b="b"/>
            <a:pathLst>
              <a:path w="246380" h="0">
                <a:moveTo>
                  <a:pt x="0" y="0"/>
                </a:moveTo>
                <a:lnTo>
                  <a:pt x="246270" y="0"/>
                </a:lnTo>
              </a:path>
            </a:pathLst>
          </a:custGeom>
          <a:ln w="11430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7" name="object 827"/>
          <p:cNvSpPr/>
          <p:nvPr/>
        </p:nvSpPr>
        <p:spPr>
          <a:xfrm>
            <a:off x="2037764" y="942299"/>
            <a:ext cx="259715" cy="0"/>
          </a:xfrm>
          <a:custGeom>
            <a:avLst/>
            <a:gdLst/>
            <a:ahLst/>
            <a:cxnLst/>
            <a:rect l="l" t="t" r="r" b="b"/>
            <a:pathLst>
              <a:path w="259714" h="0">
                <a:moveTo>
                  <a:pt x="0" y="0"/>
                </a:moveTo>
                <a:lnTo>
                  <a:pt x="259236" y="0"/>
                </a:lnTo>
              </a:path>
            </a:pathLst>
          </a:custGeom>
          <a:ln w="22860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8" name="object 828"/>
          <p:cNvSpPr/>
          <p:nvPr/>
        </p:nvSpPr>
        <p:spPr>
          <a:xfrm>
            <a:off x="2024807" y="961984"/>
            <a:ext cx="272415" cy="0"/>
          </a:xfrm>
          <a:custGeom>
            <a:avLst/>
            <a:gdLst/>
            <a:ahLst/>
            <a:cxnLst/>
            <a:rect l="l" t="t" r="r" b="b"/>
            <a:pathLst>
              <a:path w="272414" h="0">
                <a:moveTo>
                  <a:pt x="0" y="0"/>
                </a:moveTo>
                <a:lnTo>
                  <a:pt x="272193" y="0"/>
                </a:lnTo>
              </a:path>
            </a:pathLst>
          </a:custGeom>
          <a:ln w="16509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9" name="object 829"/>
          <p:cNvSpPr/>
          <p:nvPr/>
        </p:nvSpPr>
        <p:spPr>
          <a:xfrm>
            <a:off x="2024807" y="975954"/>
            <a:ext cx="285750" cy="0"/>
          </a:xfrm>
          <a:custGeom>
            <a:avLst/>
            <a:gdLst/>
            <a:ahLst/>
            <a:cxnLst/>
            <a:rect l="l" t="t" r="r" b="b"/>
            <a:pathLst>
              <a:path w="285750" h="0">
                <a:moveTo>
                  <a:pt x="0" y="0"/>
                </a:moveTo>
                <a:lnTo>
                  <a:pt x="285150" y="0"/>
                </a:lnTo>
              </a:path>
            </a:pathLst>
          </a:custGeom>
          <a:ln w="11430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0" name="object 830"/>
          <p:cNvSpPr/>
          <p:nvPr/>
        </p:nvSpPr>
        <p:spPr>
          <a:xfrm>
            <a:off x="2011841" y="991829"/>
            <a:ext cx="298450" cy="0"/>
          </a:xfrm>
          <a:custGeom>
            <a:avLst/>
            <a:gdLst/>
            <a:ahLst/>
            <a:cxnLst/>
            <a:rect l="l" t="t" r="r" b="b"/>
            <a:pathLst>
              <a:path w="298450" h="0">
                <a:moveTo>
                  <a:pt x="0" y="0"/>
                </a:moveTo>
                <a:lnTo>
                  <a:pt x="298115" y="0"/>
                </a:lnTo>
              </a:path>
            </a:pathLst>
          </a:custGeom>
          <a:ln w="20319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1" name="object 831"/>
          <p:cNvSpPr/>
          <p:nvPr/>
        </p:nvSpPr>
        <p:spPr>
          <a:xfrm>
            <a:off x="2011841" y="1004529"/>
            <a:ext cx="311150" cy="0"/>
          </a:xfrm>
          <a:custGeom>
            <a:avLst/>
            <a:gdLst/>
            <a:ahLst/>
            <a:cxnLst/>
            <a:rect l="l" t="t" r="r" b="b"/>
            <a:pathLst>
              <a:path w="311150" h="0">
                <a:moveTo>
                  <a:pt x="0" y="0"/>
                </a:moveTo>
                <a:lnTo>
                  <a:pt x="311081" y="0"/>
                </a:lnTo>
              </a:path>
            </a:pathLst>
          </a:custGeom>
          <a:ln w="5080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2" name="object 832"/>
          <p:cNvSpPr/>
          <p:nvPr/>
        </p:nvSpPr>
        <p:spPr>
          <a:xfrm>
            <a:off x="1998882" y="1018499"/>
            <a:ext cx="324485" cy="0"/>
          </a:xfrm>
          <a:custGeom>
            <a:avLst/>
            <a:gdLst/>
            <a:ahLst/>
            <a:cxnLst/>
            <a:rect l="l" t="t" r="r" b="b"/>
            <a:pathLst>
              <a:path w="324485" h="0">
                <a:moveTo>
                  <a:pt x="0" y="0"/>
                </a:moveTo>
                <a:lnTo>
                  <a:pt x="324040" y="0"/>
                </a:lnTo>
              </a:path>
            </a:pathLst>
          </a:custGeom>
          <a:ln w="22860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3" name="object 833"/>
          <p:cNvSpPr/>
          <p:nvPr/>
        </p:nvSpPr>
        <p:spPr>
          <a:xfrm>
            <a:off x="1985916" y="1031199"/>
            <a:ext cx="337185" cy="0"/>
          </a:xfrm>
          <a:custGeom>
            <a:avLst/>
            <a:gdLst/>
            <a:ahLst/>
            <a:cxnLst/>
            <a:rect l="l" t="t" r="r" b="b"/>
            <a:pathLst>
              <a:path w="337185" h="0">
                <a:moveTo>
                  <a:pt x="0" y="0"/>
                </a:moveTo>
                <a:lnTo>
                  <a:pt x="337006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4" name="object 834"/>
          <p:cNvSpPr/>
          <p:nvPr/>
        </p:nvSpPr>
        <p:spPr>
          <a:xfrm>
            <a:off x="1985916" y="1040724"/>
            <a:ext cx="350520" cy="0"/>
          </a:xfrm>
          <a:custGeom>
            <a:avLst/>
            <a:gdLst/>
            <a:ahLst/>
            <a:cxnLst/>
            <a:rect l="l" t="t" r="r" b="b"/>
            <a:pathLst>
              <a:path w="350519" h="0">
                <a:moveTo>
                  <a:pt x="0" y="0"/>
                </a:moveTo>
                <a:lnTo>
                  <a:pt x="349965" y="0"/>
                </a:lnTo>
              </a:path>
            </a:pathLst>
          </a:custGeom>
          <a:ln w="16510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5" name="object 835"/>
          <p:cNvSpPr/>
          <p:nvPr/>
        </p:nvSpPr>
        <p:spPr>
          <a:xfrm>
            <a:off x="1972959" y="1052154"/>
            <a:ext cx="363220" cy="0"/>
          </a:xfrm>
          <a:custGeom>
            <a:avLst/>
            <a:gdLst/>
            <a:ahLst/>
            <a:cxnLst/>
            <a:rect l="l" t="t" r="r" b="b"/>
            <a:pathLst>
              <a:path w="363219" h="0">
                <a:moveTo>
                  <a:pt x="0" y="0"/>
                </a:moveTo>
                <a:lnTo>
                  <a:pt x="362922" y="0"/>
                </a:lnTo>
              </a:path>
            </a:pathLst>
          </a:custGeom>
          <a:ln w="6350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6" name="object 836"/>
          <p:cNvSpPr/>
          <p:nvPr/>
        </p:nvSpPr>
        <p:spPr>
          <a:xfrm>
            <a:off x="1972959" y="1060409"/>
            <a:ext cx="375920" cy="0"/>
          </a:xfrm>
          <a:custGeom>
            <a:avLst/>
            <a:gdLst/>
            <a:ahLst/>
            <a:cxnLst/>
            <a:rect l="l" t="t" r="r" b="b"/>
            <a:pathLst>
              <a:path w="375919" h="0">
                <a:moveTo>
                  <a:pt x="0" y="0"/>
                </a:moveTo>
                <a:lnTo>
                  <a:pt x="375887" y="0"/>
                </a:lnTo>
              </a:path>
            </a:pathLst>
          </a:custGeom>
          <a:ln w="10159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7" name="object 837"/>
          <p:cNvSpPr/>
          <p:nvPr/>
        </p:nvSpPr>
        <p:spPr>
          <a:xfrm>
            <a:off x="1959994" y="1071204"/>
            <a:ext cx="389255" cy="0"/>
          </a:xfrm>
          <a:custGeom>
            <a:avLst/>
            <a:gdLst/>
            <a:ahLst/>
            <a:cxnLst/>
            <a:rect l="l" t="t" r="r" b="b"/>
            <a:pathLst>
              <a:path w="389255" h="0">
                <a:moveTo>
                  <a:pt x="0" y="0"/>
                </a:moveTo>
                <a:lnTo>
                  <a:pt x="388853" y="0"/>
                </a:lnTo>
              </a:path>
            </a:pathLst>
          </a:custGeom>
          <a:ln w="11430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8" name="object 838"/>
          <p:cNvSpPr/>
          <p:nvPr/>
        </p:nvSpPr>
        <p:spPr>
          <a:xfrm>
            <a:off x="1959994" y="1078824"/>
            <a:ext cx="401955" cy="0"/>
          </a:xfrm>
          <a:custGeom>
            <a:avLst/>
            <a:gdLst/>
            <a:ahLst/>
            <a:cxnLst/>
            <a:rect l="l" t="t" r="r" b="b"/>
            <a:pathLst>
              <a:path w="401955" h="0">
                <a:moveTo>
                  <a:pt x="0" y="0"/>
                </a:moveTo>
                <a:lnTo>
                  <a:pt x="401810" y="0"/>
                </a:lnTo>
              </a:path>
            </a:pathLst>
          </a:custGeom>
          <a:ln w="3810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9" name="object 839"/>
          <p:cNvSpPr/>
          <p:nvPr/>
        </p:nvSpPr>
        <p:spPr>
          <a:xfrm>
            <a:off x="1947035" y="1086444"/>
            <a:ext cx="415290" cy="0"/>
          </a:xfrm>
          <a:custGeom>
            <a:avLst/>
            <a:gdLst/>
            <a:ahLst/>
            <a:cxnLst/>
            <a:rect l="l" t="t" r="r" b="b"/>
            <a:pathLst>
              <a:path w="415289" h="0">
                <a:moveTo>
                  <a:pt x="0" y="0"/>
                </a:moveTo>
                <a:lnTo>
                  <a:pt x="414769" y="0"/>
                </a:lnTo>
              </a:path>
            </a:pathLst>
          </a:custGeom>
          <a:ln w="11429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0" name="object 840"/>
          <p:cNvSpPr/>
          <p:nvPr/>
        </p:nvSpPr>
        <p:spPr>
          <a:xfrm>
            <a:off x="1934069" y="1092794"/>
            <a:ext cx="427990" cy="0"/>
          </a:xfrm>
          <a:custGeom>
            <a:avLst/>
            <a:gdLst/>
            <a:ahLst/>
            <a:cxnLst/>
            <a:rect l="l" t="t" r="r" b="b"/>
            <a:pathLst>
              <a:path w="427989" h="0">
                <a:moveTo>
                  <a:pt x="0" y="0"/>
                </a:moveTo>
                <a:lnTo>
                  <a:pt x="427735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1" name="object 841"/>
          <p:cNvSpPr/>
          <p:nvPr/>
        </p:nvSpPr>
        <p:spPr>
          <a:xfrm>
            <a:off x="1934069" y="1098509"/>
            <a:ext cx="441325" cy="0"/>
          </a:xfrm>
          <a:custGeom>
            <a:avLst/>
            <a:gdLst/>
            <a:ahLst/>
            <a:cxnLst/>
            <a:rect l="l" t="t" r="r" b="b"/>
            <a:pathLst>
              <a:path w="441325" h="0">
                <a:moveTo>
                  <a:pt x="0" y="0"/>
                </a:moveTo>
                <a:lnTo>
                  <a:pt x="440701" y="0"/>
                </a:lnTo>
              </a:path>
            </a:pathLst>
          </a:custGeom>
          <a:ln w="10159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2" name="object 842"/>
          <p:cNvSpPr/>
          <p:nvPr/>
        </p:nvSpPr>
        <p:spPr>
          <a:xfrm>
            <a:off x="1921112" y="1106129"/>
            <a:ext cx="454025" cy="0"/>
          </a:xfrm>
          <a:custGeom>
            <a:avLst/>
            <a:gdLst/>
            <a:ahLst/>
            <a:cxnLst/>
            <a:rect l="l" t="t" r="r" b="b"/>
            <a:pathLst>
              <a:path w="454025" h="0">
                <a:moveTo>
                  <a:pt x="0" y="0"/>
                </a:moveTo>
                <a:lnTo>
                  <a:pt x="453657" y="0"/>
                </a:lnTo>
              </a:path>
            </a:pathLst>
          </a:custGeom>
          <a:ln w="5080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3" name="object 843"/>
          <p:cNvSpPr/>
          <p:nvPr/>
        </p:nvSpPr>
        <p:spPr>
          <a:xfrm>
            <a:off x="1921112" y="1111209"/>
            <a:ext cx="466725" cy="0"/>
          </a:xfrm>
          <a:custGeom>
            <a:avLst/>
            <a:gdLst/>
            <a:ahLst/>
            <a:cxnLst/>
            <a:rect l="l" t="t" r="r" b="b"/>
            <a:pathLst>
              <a:path w="466725" h="0">
                <a:moveTo>
                  <a:pt x="0" y="0"/>
                </a:moveTo>
                <a:lnTo>
                  <a:pt x="466614" y="0"/>
                </a:lnTo>
              </a:path>
            </a:pathLst>
          </a:custGeom>
          <a:ln w="5080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4" name="object 844"/>
          <p:cNvSpPr/>
          <p:nvPr/>
        </p:nvSpPr>
        <p:spPr>
          <a:xfrm>
            <a:off x="1908146" y="1117559"/>
            <a:ext cx="480059" cy="0"/>
          </a:xfrm>
          <a:custGeom>
            <a:avLst/>
            <a:gdLst/>
            <a:ahLst/>
            <a:cxnLst/>
            <a:rect l="l" t="t" r="r" b="b"/>
            <a:pathLst>
              <a:path w="480060" h="0">
                <a:moveTo>
                  <a:pt x="0" y="0"/>
                </a:moveTo>
                <a:lnTo>
                  <a:pt x="479580" y="0"/>
                </a:lnTo>
              </a:path>
            </a:pathLst>
          </a:custGeom>
          <a:ln w="7619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5" name="object 845"/>
          <p:cNvSpPr/>
          <p:nvPr/>
        </p:nvSpPr>
        <p:spPr>
          <a:xfrm>
            <a:off x="1908146" y="1122004"/>
            <a:ext cx="492759" cy="0"/>
          </a:xfrm>
          <a:custGeom>
            <a:avLst/>
            <a:gdLst/>
            <a:ahLst/>
            <a:cxnLst/>
            <a:rect l="l" t="t" r="r" b="b"/>
            <a:pathLst>
              <a:path w="492760" h="0">
                <a:moveTo>
                  <a:pt x="0" y="0"/>
                </a:moveTo>
                <a:lnTo>
                  <a:pt x="492548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6" name="object 846"/>
          <p:cNvSpPr/>
          <p:nvPr/>
        </p:nvSpPr>
        <p:spPr>
          <a:xfrm>
            <a:off x="1895190" y="1125814"/>
            <a:ext cx="506095" cy="0"/>
          </a:xfrm>
          <a:custGeom>
            <a:avLst/>
            <a:gdLst/>
            <a:ahLst/>
            <a:cxnLst/>
            <a:rect l="l" t="t" r="r" b="b"/>
            <a:pathLst>
              <a:path w="506094" h="0">
                <a:moveTo>
                  <a:pt x="0" y="0"/>
                </a:moveTo>
                <a:lnTo>
                  <a:pt x="505505" y="0"/>
                </a:lnTo>
              </a:path>
            </a:pathLst>
          </a:custGeom>
          <a:ln w="6350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7" name="object 847"/>
          <p:cNvSpPr/>
          <p:nvPr/>
        </p:nvSpPr>
        <p:spPr>
          <a:xfrm>
            <a:off x="1882222" y="1130894"/>
            <a:ext cx="518795" cy="0"/>
          </a:xfrm>
          <a:custGeom>
            <a:avLst/>
            <a:gdLst/>
            <a:ahLst/>
            <a:cxnLst/>
            <a:rect l="l" t="t" r="r" b="b"/>
            <a:pathLst>
              <a:path w="518794" h="0">
                <a:moveTo>
                  <a:pt x="0" y="0"/>
                </a:moveTo>
                <a:lnTo>
                  <a:pt x="518473" y="0"/>
                </a:lnTo>
              </a:path>
            </a:pathLst>
          </a:custGeom>
          <a:ln w="3810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8" name="object 848"/>
          <p:cNvSpPr/>
          <p:nvPr/>
        </p:nvSpPr>
        <p:spPr>
          <a:xfrm>
            <a:off x="1882222" y="1134069"/>
            <a:ext cx="531495" cy="0"/>
          </a:xfrm>
          <a:custGeom>
            <a:avLst/>
            <a:gdLst/>
            <a:ahLst/>
            <a:cxnLst/>
            <a:rect l="l" t="t" r="r" b="b"/>
            <a:pathLst>
              <a:path w="531494" h="0">
                <a:moveTo>
                  <a:pt x="0" y="0"/>
                </a:moveTo>
                <a:lnTo>
                  <a:pt x="531429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9" name="object 849"/>
          <p:cNvSpPr/>
          <p:nvPr/>
        </p:nvSpPr>
        <p:spPr>
          <a:xfrm>
            <a:off x="1869265" y="1138514"/>
            <a:ext cx="544830" cy="0"/>
          </a:xfrm>
          <a:custGeom>
            <a:avLst/>
            <a:gdLst/>
            <a:ahLst/>
            <a:cxnLst/>
            <a:rect l="l" t="t" r="r" b="b"/>
            <a:pathLst>
              <a:path w="544830" h="0">
                <a:moveTo>
                  <a:pt x="0" y="0"/>
                </a:moveTo>
                <a:lnTo>
                  <a:pt x="544386" y="0"/>
                </a:lnTo>
              </a:path>
            </a:pathLst>
          </a:custGeom>
          <a:ln w="6350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0" name="object 850"/>
          <p:cNvSpPr/>
          <p:nvPr/>
        </p:nvSpPr>
        <p:spPr>
          <a:xfrm>
            <a:off x="1856308" y="1144229"/>
            <a:ext cx="570865" cy="0"/>
          </a:xfrm>
          <a:custGeom>
            <a:avLst/>
            <a:gdLst/>
            <a:ahLst/>
            <a:cxnLst/>
            <a:rect l="l" t="t" r="r" b="b"/>
            <a:pathLst>
              <a:path w="570864" h="0">
                <a:moveTo>
                  <a:pt x="0" y="0"/>
                </a:moveTo>
                <a:lnTo>
                  <a:pt x="570300" y="0"/>
                </a:lnTo>
              </a:path>
            </a:pathLst>
          </a:custGeom>
          <a:ln w="5080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1" name="object 851"/>
          <p:cNvSpPr/>
          <p:nvPr/>
        </p:nvSpPr>
        <p:spPr>
          <a:xfrm>
            <a:off x="1843342" y="1148674"/>
            <a:ext cx="583565" cy="0"/>
          </a:xfrm>
          <a:custGeom>
            <a:avLst/>
            <a:gdLst/>
            <a:ahLst/>
            <a:cxnLst/>
            <a:rect l="l" t="t" r="r" b="b"/>
            <a:pathLst>
              <a:path w="583564" h="0">
                <a:moveTo>
                  <a:pt x="0" y="0"/>
                </a:moveTo>
                <a:lnTo>
                  <a:pt x="583265" y="0"/>
                </a:lnTo>
              </a:path>
            </a:pathLst>
          </a:custGeom>
          <a:ln w="3810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2" name="object 852"/>
          <p:cNvSpPr/>
          <p:nvPr/>
        </p:nvSpPr>
        <p:spPr>
          <a:xfrm>
            <a:off x="1843342" y="1151214"/>
            <a:ext cx="596265" cy="0"/>
          </a:xfrm>
          <a:custGeom>
            <a:avLst/>
            <a:gdLst/>
            <a:ahLst/>
            <a:cxnLst/>
            <a:rect l="l" t="t" r="r" b="b"/>
            <a:pathLst>
              <a:path w="596264" h="0">
                <a:moveTo>
                  <a:pt x="0" y="0"/>
                </a:moveTo>
                <a:lnTo>
                  <a:pt x="596231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3" name="object 853"/>
          <p:cNvSpPr/>
          <p:nvPr/>
        </p:nvSpPr>
        <p:spPr>
          <a:xfrm>
            <a:off x="1830374" y="1153754"/>
            <a:ext cx="609600" cy="0"/>
          </a:xfrm>
          <a:custGeom>
            <a:avLst/>
            <a:gdLst/>
            <a:ahLst/>
            <a:cxnLst/>
            <a:rect l="l" t="t" r="r" b="b"/>
            <a:pathLst>
              <a:path w="609600" h="0">
                <a:moveTo>
                  <a:pt x="0" y="0"/>
                </a:moveTo>
                <a:lnTo>
                  <a:pt x="609199" y="0"/>
                </a:lnTo>
              </a:path>
            </a:pathLst>
          </a:custGeom>
          <a:ln w="3809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4" name="object 854"/>
          <p:cNvSpPr/>
          <p:nvPr/>
        </p:nvSpPr>
        <p:spPr>
          <a:xfrm>
            <a:off x="1817418" y="1156294"/>
            <a:ext cx="622300" cy="0"/>
          </a:xfrm>
          <a:custGeom>
            <a:avLst/>
            <a:gdLst/>
            <a:ahLst/>
            <a:cxnLst/>
            <a:rect l="l" t="t" r="r" b="b"/>
            <a:pathLst>
              <a:path w="622300" h="0">
                <a:moveTo>
                  <a:pt x="0" y="0"/>
                </a:moveTo>
                <a:lnTo>
                  <a:pt x="622156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5" name="object 855"/>
          <p:cNvSpPr/>
          <p:nvPr/>
        </p:nvSpPr>
        <p:spPr>
          <a:xfrm>
            <a:off x="1817418" y="1158199"/>
            <a:ext cx="635635" cy="0"/>
          </a:xfrm>
          <a:custGeom>
            <a:avLst/>
            <a:gdLst/>
            <a:ahLst/>
            <a:cxnLst/>
            <a:rect l="l" t="t" r="r" b="b"/>
            <a:pathLst>
              <a:path w="635635" h="0">
                <a:moveTo>
                  <a:pt x="0" y="0"/>
                </a:moveTo>
                <a:lnTo>
                  <a:pt x="635124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6" name="object 856"/>
          <p:cNvSpPr/>
          <p:nvPr/>
        </p:nvSpPr>
        <p:spPr>
          <a:xfrm>
            <a:off x="1804461" y="1161374"/>
            <a:ext cx="648335" cy="0"/>
          </a:xfrm>
          <a:custGeom>
            <a:avLst/>
            <a:gdLst/>
            <a:ahLst/>
            <a:cxnLst/>
            <a:rect l="l" t="t" r="r" b="b"/>
            <a:pathLst>
              <a:path w="648335" h="0">
                <a:moveTo>
                  <a:pt x="0" y="0"/>
                </a:moveTo>
                <a:lnTo>
                  <a:pt x="648081" y="0"/>
                </a:lnTo>
              </a:path>
            </a:pathLst>
          </a:custGeom>
          <a:ln w="3810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7" name="object 857"/>
          <p:cNvSpPr/>
          <p:nvPr/>
        </p:nvSpPr>
        <p:spPr>
          <a:xfrm>
            <a:off x="1791495" y="1164549"/>
            <a:ext cx="674370" cy="0"/>
          </a:xfrm>
          <a:custGeom>
            <a:avLst/>
            <a:gdLst/>
            <a:ahLst/>
            <a:cxnLst/>
            <a:rect l="l" t="t" r="r" b="b"/>
            <a:pathLst>
              <a:path w="674369" h="0">
                <a:moveTo>
                  <a:pt x="0" y="0"/>
                </a:moveTo>
                <a:lnTo>
                  <a:pt x="674003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8" name="object 858"/>
          <p:cNvSpPr/>
          <p:nvPr/>
        </p:nvSpPr>
        <p:spPr>
          <a:xfrm>
            <a:off x="1778536" y="1167089"/>
            <a:ext cx="687070" cy="0"/>
          </a:xfrm>
          <a:custGeom>
            <a:avLst/>
            <a:gdLst/>
            <a:ahLst/>
            <a:cxnLst/>
            <a:rect l="l" t="t" r="r" b="b"/>
            <a:pathLst>
              <a:path w="687069" h="0">
                <a:moveTo>
                  <a:pt x="0" y="0"/>
                </a:moveTo>
                <a:lnTo>
                  <a:pt x="686962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9" name="object 859"/>
          <p:cNvSpPr/>
          <p:nvPr/>
        </p:nvSpPr>
        <p:spPr>
          <a:xfrm>
            <a:off x="1778536" y="1168994"/>
            <a:ext cx="700405" cy="0"/>
          </a:xfrm>
          <a:custGeom>
            <a:avLst/>
            <a:gdLst/>
            <a:ahLst/>
            <a:cxnLst/>
            <a:rect l="l" t="t" r="r" b="b"/>
            <a:pathLst>
              <a:path w="700405" h="0">
                <a:moveTo>
                  <a:pt x="0" y="0"/>
                </a:moveTo>
                <a:lnTo>
                  <a:pt x="699919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0" name="object 860"/>
          <p:cNvSpPr/>
          <p:nvPr/>
        </p:nvSpPr>
        <p:spPr>
          <a:xfrm>
            <a:off x="1765570" y="1170899"/>
            <a:ext cx="713105" cy="0"/>
          </a:xfrm>
          <a:custGeom>
            <a:avLst/>
            <a:gdLst/>
            <a:ahLst/>
            <a:cxnLst/>
            <a:rect l="l" t="t" r="r" b="b"/>
            <a:pathLst>
              <a:path w="713105" h="0">
                <a:moveTo>
                  <a:pt x="0" y="0"/>
                </a:moveTo>
                <a:lnTo>
                  <a:pt x="712885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1" name="object 861"/>
          <p:cNvSpPr/>
          <p:nvPr/>
        </p:nvSpPr>
        <p:spPr>
          <a:xfrm>
            <a:off x="1752614" y="1172804"/>
            <a:ext cx="739140" cy="0"/>
          </a:xfrm>
          <a:custGeom>
            <a:avLst/>
            <a:gdLst/>
            <a:ahLst/>
            <a:cxnLst/>
            <a:rect l="l" t="t" r="r" b="b"/>
            <a:pathLst>
              <a:path w="739139" h="0">
                <a:moveTo>
                  <a:pt x="0" y="0"/>
                </a:moveTo>
                <a:lnTo>
                  <a:pt x="738807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2" name="object 862"/>
          <p:cNvSpPr/>
          <p:nvPr/>
        </p:nvSpPr>
        <p:spPr>
          <a:xfrm>
            <a:off x="1739648" y="1174709"/>
            <a:ext cx="751840" cy="0"/>
          </a:xfrm>
          <a:custGeom>
            <a:avLst/>
            <a:gdLst/>
            <a:ahLst/>
            <a:cxnLst/>
            <a:rect l="l" t="t" r="r" b="b"/>
            <a:pathLst>
              <a:path w="751839" h="0">
                <a:moveTo>
                  <a:pt x="0" y="0"/>
                </a:moveTo>
                <a:lnTo>
                  <a:pt x="751773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3" name="object 863"/>
          <p:cNvSpPr/>
          <p:nvPr/>
        </p:nvSpPr>
        <p:spPr>
          <a:xfrm>
            <a:off x="1726689" y="1176614"/>
            <a:ext cx="765175" cy="0"/>
          </a:xfrm>
          <a:custGeom>
            <a:avLst/>
            <a:gdLst/>
            <a:ahLst/>
            <a:cxnLst/>
            <a:rect l="l" t="t" r="r" b="b"/>
            <a:pathLst>
              <a:path w="765175" h="0">
                <a:moveTo>
                  <a:pt x="0" y="0"/>
                </a:moveTo>
                <a:lnTo>
                  <a:pt x="764732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4" name="object 864"/>
          <p:cNvSpPr/>
          <p:nvPr/>
        </p:nvSpPr>
        <p:spPr>
          <a:xfrm>
            <a:off x="1726689" y="1177884"/>
            <a:ext cx="777875" cy="0"/>
          </a:xfrm>
          <a:custGeom>
            <a:avLst/>
            <a:gdLst/>
            <a:ahLst/>
            <a:cxnLst/>
            <a:rect l="l" t="t" r="r" b="b"/>
            <a:pathLst>
              <a:path w="777875" h="0">
                <a:moveTo>
                  <a:pt x="0" y="0"/>
                </a:moveTo>
                <a:lnTo>
                  <a:pt x="777691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5" name="object 865"/>
          <p:cNvSpPr/>
          <p:nvPr/>
        </p:nvSpPr>
        <p:spPr>
          <a:xfrm>
            <a:off x="1713723" y="1179154"/>
            <a:ext cx="791210" cy="0"/>
          </a:xfrm>
          <a:custGeom>
            <a:avLst/>
            <a:gdLst/>
            <a:ahLst/>
            <a:cxnLst/>
            <a:rect l="l" t="t" r="r" b="b"/>
            <a:pathLst>
              <a:path w="791210" h="0">
                <a:moveTo>
                  <a:pt x="0" y="0"/>
                </a:moveTo>
                <a:lnTo>
                  <a:pt x="790657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6" name="object 866"/>
          <p:cNvSpPr/>
          <p:nvPr/>
        </p:nvSpPr>
        <p:spPr>
          <a:xfrm>
            <a:off x="1700766" y="1181059"/>
            <a:ext cx="816610" cy="0"/>
          </a:xfrm>
          <a:custGeom>
            <a:avLst/>
            <a:gdLst/>
            <a:ahLst/>
            <a:cxnLst/>
            <a:rect l="l" t="t" r="r" b="b"/>
            <a:pathLst>
              <a:path w="816610" h="0">
                <a:moveTo>
                  <a:pt x="0" y="0"/>
                </a:moveTo>
                <a:lnTo>
                  <a:pt x="816580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7" name="object 867"/>
          <p:cNvSpPr/>
          <p:nvPr/>
        </p:nvSpPr>
        <p:spPr>
          <a:xfrm>
            <a:off x="1687801" y="1182964"/>
            <a:ext cx="829944" cy="0"/>
          </a:xfrm>
          <a:custGeom>
            <a:avLst/>
            <a:gdLst/>
            <a:ahLst/>
            <a:cxnLst/>
            <a:rect l="l" t="t" r="r" b="b"/>
            <a:pathLst>
              <a:path w="829944" h="0">
                <a:moveTo>
                  <a:pt x="0" y="0"/>
                </a:moveTo>
                <a:lnTo>
                  <a:pt x="829545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8" name="object 868"/>
          <p:cNvSpPr/>
          <p:nvPr/>
        </p:nvSpPr>
        <p:spPr>
          <a:xfrm>
            <a:off x="1674841" y="1184234"/>
            <a:ext cx="855980" cy="0"/>
          </a:xfrm>
          <a:custGeom>
            <a:avLst/>
            <a:gdLst/>
            <a:ahLst/>
            <a:cxnLst/>
            <a:rect l="l" t="t" r="r" b="b"/>
            <a:pathLst>
              <a:path w="855980" h="0">
                <a:moveTo>
                  <a:pt x="0" y="0"/>
                </a:moveTo>
                <a:lnTo>
                  <a:pt x="855461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9" name="object 869"/>
          <p:cNvSpPr/>
          <p:nvPr/>
        </p:nvSpPr>
        <p:spPr>
          <a:xfrm>
            <a:off x="1661876" y="1185504"/>
            <a:ext cx="868680" cy="0"/>
          </a:xfrm>
          <a:custGeom>
            <a:avLst/>
            <a:gdLst/>
            <a:ahLst/>
            <a:cxnLst/>
            <a:rect l="l" t="t" r="r" b="b"/>
            <a:pathLst>
              <a:path w="868680" h="0">
                <a:moveTo>
                  <a:pt x="0" y="0"/>
                </a:moveTo>
                <a:lnTo>
                  <a:pt x="868427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0" name="object 870"/>
          <p:cNvSpPr/>
          <p:nvPr/>
        </p:nvSpPr>
        <p:spPr>
          <a:xfrm>
            <a:off x="1648919" y="1187409"/>
            <a:ext cx="894715" cy="0"/>
          </a:xfrm>
          <a:custGeom>
            <a:avLst/>
            <a:gdLst/>
            <a:ahLst/>
            <a:cxnLst/>
            <a:rect l="l" t="t" r="r" b="b"/>
            <a:pathLst>
              <a:path w="894714" h="0">
                <a:moveTo>
                  <a:pt x="0" y="0"/>
                </a:moveTo>
                <a:lnTo>
                  <a:pt x="894349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1" name="object 871"/>
          <p:cNvSpPr/>
          <p:nvPr/>
        </p:nvSpPr>
        <p:spPr>
          <a:xfrm>
            <a:off x="1648919" y="1189949"/>
            <a:ext cx="907415" cy="0"/>
          </a:xfrm>
          <a:custGeom>
            <a:avLst/>
            <a:gdLst/>
            <a:ahLst/>
            <a:cxnLst/>
            <a:rect l="l" t="t" r="r" b="b"/>
            <a:pathLst>
              <a:path w="907414" h="0">
                <a:moveTo>
                  <a:pt x="0" y="0"/>
                </a:moveTo>
                <a:lnTo>
                  <a:pt x="907308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2" name="object 872"/>
          <p:cNvSpPr/>
          <p:nvPr/>
        </p:nvSpPr>
        <p:spPr>
          <a:xfrm>
            <a:off x="1648919" y="1191854"/>
            <a:ext cx="920750" cy="0"/>
          </a:xfrm>
          <a:custGeom>
            <a:avLst/>
            <a:gdLst/>
            <a:ahLst/>
            <a:cxnLst/>
            <a:rect l="l" t="t" r="r" b="b"/>
            <a:pathLst>
              <a:path w="920750" h="0">
                <a:moveTo>
                  <a:pt x="0" y="0"/>
                </a:moveTo>
                <a:lnTo>
                  <a:pt x="920274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3" name="object 873"/>
          <p:cNvSpPr/>
          <p:nvPr/>
        </p:nvSpPr>
        <p:spPr>
          <a:xfrm>
            <a:off x="1648919" y="1193759"/>
            <a:ext cx="933450" cy="0"/>
          </a:xfrm>
          <a:custGeom>
            <a:avLst/>
            <a:gdLst/>
            <a:ahLst/>
            <a:cxnLst/>
            <a:rect l="l" t="t" r="r" b="b"/>
            <a:pathLst>
              <a:path w="933450" h="0">
                <a:moveTo>
                  <a:pt x="0" y="0"/>
                </a:moveTo>
                <a:lnTo>
                  <a:pt x="933231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4" name="object 874"/>
          <p:cNvSpPr/>
          <p:nvPr/>
        </p:nvSpPr>
        <p:spPr>
          <a:xfrm>
            <a:off x="1648919" y="1195664"/>
            <a:ext cx="946785" cy="0"/>
          </a:xfrm>
          <a:custGeom>
            <a:avLst/>
            <a:gdLst/>
            <a:ahLst/>
            <a:cxnLst/>
            <a:rect l="l" t="t" r="r" b="b"/>
            <a:pathLst>
              <a:path w="946785" h="0">
                <a:moveTo>
                  <a:pt x="0" y="0"/>
                </a:moveTo>
                <a:lnTo>
                  <a:pt x="946197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5" name="object 875"/>
          <p:cNvSpPr/>
          <p:nvPr/>
        </p:nvSpPr>
        <p:spPr>
          <a:xfrm>
            <a:off x="1648919" y="1196934"/>
            <a:ext cx="959485" cy="0"/>
          </a:xfrm>
          <a:custGeom>
            <a:avLst/>
            <a:gdLst/>
            <a:ahLst/>
            <a:cxnLst/>
            <a:rect l="l" t="t" r="r" b="b"/>
            <a:pathLst>
              <a:path w="959485" h="0">
                <a:moveTo>
                  <a:pt x="0" y="0"/>
                </a:moveTo>
                <a:lnTo>
                  <a:pt x="959156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6" name="object 876"/>
          <p:cNvSpPr/>
          <p:nvPr/>
        </p:nvSpPr>
        <p:spPr>
          <a:xfrm>
            <a:off x="1648919" y="1198204"/>
            <a:ext cx="972185" cy="0"/>
          </a:xfrm>
          <a:custGeom>
            <a:avLst/>
            <a:gdLst/>
            <a:ahLst/>
            <a:cxnLst/>
            <a:rect l="l" t="t" r="r" b="b"/>
            <a:pathLst>
              <a:path w="972185" h="0">
                <a:moveTo>
                  <a:pt x="0" y="0"/>
                </a:moveTo>
                <a:lnTo>
                  <a:pt x="972121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7" name="object 877"/>
          <p:cNvSpPr/>
          <p:nvPr/>
        </p:nvSpPr>
        <p:spPr>
          <a:xfrm>
            <a:off x="1648919" y="1199474"/>
            <a:ext cx="985519" cy="0"/>
          </a:xfrm>
          <a:custGeom>
            <a:avLst/>
            <a:gdLst/>
            <a:ahLst/>
            <a:cxnLst/>
            <a:rect l="l" t="t" r="r" b="b"/>
            <a:pathLst>
              <a:path w="985519" h="0">
                <a:moveTo>
                  <a:pt x="0" y="0"/>
                </a:moveTo>
                <a:lnTo>
                  <a:pt x="985078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8" name="object 878"/>
          <p:cNvSpPr/>
          <p:nvPr/>
        </p:nvSpPr>
        <p:spPr>
          <a:xfrm>
            <a:off x="1648919" y="1200744"/>
            <a:ext cx="998219" cy="0"/>
          </a:xfrm>
          <a:custGeom>
            <a:avLst/>
            <a:gdLst/>
            <a:ahLst/>
            <a:cxnLst/>
            <a:rect l="l" t="t" r="r" b="b"/>
            <a:pathLst>
              <a:path w="998219" h="0">
                <a:moveTo>
                  <a:pt x="0" y="0"/>
                </a:moveTo>
                <a:lnTo>
                  <a:pt x="998044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9" name="object 879"/>
          <p:cNvSpPr/>
          <p:nvPr/>
        </p:nvSpPr>
        <p:spPr>
          <a:xfrm>
            <a:off x="1648919" y="1202014"/>
            <a:ext cx="1011555" cy="0"/>
          </a:xfrm>
          <a:custGeom>
            <a:avLst/>
            <a:gdLst/>
            <a:ahLst/>
            <a:cxnLst/>
            <a:rect l="l" t="t" r="r" b="b"/>
            <a:pathLst>
              <a:path w="1011555" h="0">
                <a:moveTo>
                  <a:pt x="0" y="0"/>
                </a:moveTo>
                <a:lnTo>
                  <a:pt x="1011001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0" name="object 880"/>
          <p:cNvSpPr/>
          <p:nvPr/>
        </p:nvSpPr>
        <p:spPr>
          <a:xfrm>
            <a:off x="1648919" y="1203284"/>
            <a:ext cx="1024255" cy="0"/>
          </a:xfrm>
          <a:custGeom>
            <a:avLst/>
            <a:gdLst/>
            <a:ahLst/>
            <a:cxnLst/>
            <a:rect l="l" t="t" r="r" b="b"/>
            <a:pathLst>
              <a:path w="1024255" h="0">
                <a:moveTo>
                  <a:pt x="0" y="0"/>
                </a:moveTo>
                <a:lnTo>
                  <a:pt x="1023969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1" name="object 881"/>
          <p:cNvSpPr/>
          <p:nvPr/>
        </p:nvSpPr>
        <p:spPr>
          <a:xfrm>
            <a:off x="1648919" y="1212174"/>
            <a:ext cx="1036955" cy="0"/>
          </a:xfrm>
          <a:custGeom>
            <a:avLst/>
            <a:gdLst/>
            <a:ahLst/>
            <a:cxnLst/>
            <a:rect l="l" t="t" r="r" b="b"/>
            <a:pathLst>
              <a:path w="1036955" h="0">
                <a:moveTo>
                  <a:pt x="0" y="0"/>
                </a:moveTo>
                <a:lnTo>
                  <a:pt x="1036926" y="0"/>
                </a:lnTo>
              </a:path>
            </a:pathLst>
          </a:custGeom>
          <a:ln w="16510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2" name="object 882"/>
          <p:cNvSpPr/>
          <p:nvPr/>
        </p:nvSpPr>
        <p:spPr>
          <a:xfrm>
            <a:off x="1648919" y="566966"/>
            <a:ext cx="1036955" cy="636905"/>
          </a:xfrm>
          <a:custGeom>
            <a:avLst/>
            <a:gdLst/>
            <a:ahLst/>
            <a:cxnLst/>
            <a:rect l="l" t="t" r="r" b="b"/>
            <a:pathLst>
              <a:path w="1036955" h="636905">
                <a:moveTo>
                  <a:pt x="0" y="619211"/>
                </a:moveTo>
                <a:lnTo>
                  <a:pt x="12956" y="619211"/>
                </a:lnTo>
                <a:lnTo>
                  <a:pt x="12956" y="618089"/>
                </a:lnTo>
                <a:lnTo>
                  <a:pt x="25922" y="618089"/>
                </a:lnTo>
                <a:lnTo>
                  <a:pt x="25922" y="616574"/>
                </a:lnTo>
                <a:lnTo>
                  <a:pt x="38881" y="616574"/>
                </a:lnTo>
                <a:lnTo>
                  <a:pt x="38881" y="614969"/>
                </a:lnTo>
                <a:lnTo>
                  <a:pt x="51847" y="614969"/>
                </a:lnTo>
                <a:lnTo>
                  <a:pt x="51847" y="613194"/>
                </a:lnTo>
                <a:lnTo>
                  <a:pt x="64804" y="613194"/>
                </a:lnTo>
                <a:lnTo>
                  <a:pt x="64804" y="611776"/>
                </a:lnTo>
                <a:lnTo>
                  <a:pt x="77769" y="611776"/>
                </a:lnTo>
                <a:lnTo>
                  <a:pt x="77769" y="609129"/>
                </a:lnTo>
                <a:lnTo>
                  <a:pt x="90728" y="609129"/>
                </a:lnTo>
                <a:lnTo>
                  <a:pt x="90728" y="607099"/>
                </a:lnTo>
                <a:lnTo>
                  <a:pt x="103694" y="607099"/>
                </a:lnTo>
                <a:lnTo>
                  <a:pt x="103694" y="605142"/>
                </a:lnTo>
                <a:lnTo>
                  <a:pt x="116651" y="605142"/>
                </a:lnTo>
                <a:lnTo>
                  <a:pt x="116651" y="602522"/>
                </a:lnTo>
                <a:lnTo>
                  <a:pt x="129617" y="602522"/>
                </a:lnTo>
                <a:lnTo>
                  <a:pt x="129617" y="599029"/>
                </a:lnTo>
                <a:lnTo>
                  <a:pt x="142576" y="599029"/>
                </a:lnTo>
                <a:lnTo>
                  <a:pt x="142576" y="596030"/>
                </a:lnTo>
                <a:lnTo>
                  <a:pt x="155541" y="596030"/>
                </a:lnTo>
                <a:lnTo>
                  <a:pt x="155541" y="593083"/>
                </a:lnTo>
                <a:lnTo>
                  <a:pt x="168498" y="593083"/>
                </a:lnTo>
                <a:lnTo>
                  <a:pt x="168498" y="588771"/>
                </a:lnTo>
                <a:lnTo>
                  <a:pt x="181455" y="588771"/>
                </a:lnTo>
                <a:lnTo>
                  <a:pt x="181455" y="585438"/>
                </a:lnTo>
                <a:lnTo>
                  <a:pt x="194423" y="585438"/>
                </a:lnTo>
                <a:lnTo>
                  <a:pt x="194423" y="580109"/>
                </a:lnTo>
                <a:lnTo>
                  <a:pt x="207389" y="580109"/>
                </a:lnTo>
                <a:lnTo>
                  <a:pt x="207389" y="574172"/>
                </a:lnTo>
                <a:lnTo>
                  <a:pt x="220346" y="574172"/>
                </a:lnTo>
                <a:lnTo>
                  <a:pt x="220346" y="568439"/>
                </a:lnTo>
                <a:lnTo>
                  <a:pt x="233302" y="568439"/>
                </a:lnTo>
                <a:lnTo>
                  <a:pt x="233302" y="562345"/>
                </a:lnTo>
                <a:lnTo>
                  <a:pt x="246270" y="562345"/>
                </a:lnTo>
                <a:lnTo>
                  <a:pt x="246270" y="555333"/>
                </a:lnTo>
                <a:lnTo>
                  <a:pt x="259227" y="555333"/>
                </a:lnTo>
                <a:lnTo>
                  <a:pt x="259227" y="546556"/>
                </a:lnTo>
                <a:lnTo>
                  <a:pt x="272193" y="546556"/>
                </a:lnTo>
                <a:lnTo>
                  <a:pt x="272193" y="536607"/>
                </a:lnTo>
                <a:lnTo>
                  <a:pt x="285150" y="536607"/>
                </a:lnTo>
                <a:lnTo>
                  <a:pt x="285150" y="525484"/>
                </a:lnTo>
                <a:lnTo>
                  <a:pt x="298115" y="525484"/>
                </a:lnTo>
                <a:lnTo>
                  <a:pt x="298115" y="513611"/>
                </a:lnTo>
                <a:lnTo>
                  <a:pt x="311074" y="513611"/>
                </a:lnTo>
                <a:lnTo>
                  <a:pt x="311074" y="498051"/>
                </a:lnTo>
                <a:lnTo>
                  <a:pt x="324040" y="498051"/>
                </a:lnTo>
                <a:lnTo>
                  <a:pt x="324040" y="482405"/>
                </a:lnTo>
                <a:lnTo>
                  <a:pt x="336997" y="482405"/>
                </a:lnTo>
                <a:lnTo>
                  <a:pt x="336997" y="463227"/>
                </a:lnTo>
                <a:lnTo>
                  <a:pt x="349963" y="463227"/>
                </a:lnTo>
                <a:lnTo>
                  <a:pt x="349963" y="440470"/>
                </a:lnTo>
                <a:lnTo>
                  <a:pt x="362922" y="440470"/>
                </a:lnTo>
                <a:lnTo>
                  <a:pt x="362922" y="415236"/>
                </a:lnTo>
                <a:lnTo>
                  <a:pt x="375887" y="415236"/>
                </a:lnTo>
                <a:lnTo>
                  <a:pt x="375887" y="386868"/>
                </a:lnTo>
                <a:lnTo>
                  <a:pt x="388844" y="386868"/>
                </a:lnTo>
                <a:lnTo>
                  <a:pt x="388844" y="352582"/>
                </a:lnTo>
                <a:lnTo>
                  <a:pt x="401810" y="352582"/>
                </a:lnTo>
                <a:lnTo>
                  <a:pt x="401810" y="316878"/>
                </a:lnTo>
                <a:lnTo>
                  <a:pt x="414769" y="316878"/>
                </a:lnTo>
                <a:lnTo>
                  <a:pt x="414769" y="273428"/>
                </a:lnTo>
                <a:lnTo>
                  <a:pt x="427735" y="273428"/>
                </a:lnTo>
                <a:lnTo>
                  <a:pt x="427735" y="228389"/>
                </a:lnTo>
                <a:lnTo>
                  <a:pt x="440692" y="228389"/>
                </a:lnTo>
                <a:lnTo>
                  <a:pt x="440692" y="180662"/>
                </a:lnTo>
                <a:lnTo>
                  <a:pt x="453657" y="180662"/>
                </a:lnTo>
                <a:lnTo>
                  <a:pt x="453657" y="134205"/>
                </a:lnTo>
                <a:lnTo>
                  <a:pt x="466616" y="134205"/>
                </a:lnTo>
                <a:lnTo>
                  <a:pt x="466616" y="89748"/>
                </a:lnTo>
                <a:lnTo>
                  <a:pt x="479582" y="89748"/>
                </a:lnTo>
                <a:lnTo>
                  <a:pt x="479582" y="49844"/>
                </a:lnTo>
                <a:lnTo>
                  <a:pt x="492539" y="49844"/>
                </a:lnTo>
                <a:lnTo>
                  <a:pt x="492539" y="20868"/>
                </a:lnTo>
                <a:lnTo>
                  <a:pt x="505496" y="20868"/>
                </a:lnTo>
                <a:lnTo>
                  <a:pt x="505496" y="3025"/>
                </a:lnTo>
                <a:lnTo>
                  <a:pt x="518461" y="3025"/>
                </a:lnTo>
                <a:lnTo>
                  <a:pt x="518461" y="0"/>
                </a:lnTo>
                <a:lnTo>
                  <a:pt x="531420" y="0"/>
                </a:lnTo>
                <a:lnTo>
                  <a:pt x="531420" y="12534"/>
                </a:lnTo>
                <a:lnTo>
                  <a:pt x="544386" y="12534"/>
                </a:lnTo>
                <a:lnTo>
                  <a:pt x="544386" y="39021"/>
                </a:lnTo>
                <a:lnTo>
                  <a:pt x="557343" y="39021"/>
                </a:lnTo>
                <a:lnTo>
                  <a:pt x="557343" y="76482"/>
                </a:lnTo>
                <a:lnTo>
                  <a:pt x="570309" y="76482"/>
                </a:lnTo>
                <a:lnTo>
                  <a:pt x="570309" y="122578"/>
                </a:lnTo>
                <a:lnTo>
                  <a:pt x="583268" y="122578"/>
                </a:lnTo>
                <a:lnTo>
                  <a:pt x="583268" y="173897"/>
                </a:lnTo>
                <a:lnTo>
                  <a:pt x="596233" y="173897"/>
                </a:lnTo>
                <a:lnTo>
                  <a:pt x="596233" y="225417"/>
                </a:lnTo>
                <a:lnTo>
                  <a:pt x="609190" y="225417"/>
                </a:lnTo>
                <a:lnTo>
                  <a:pt x="609190" y="275237"/>
                </a:lnTo>
                <a:lnTo>
                  <a:pt x="622156" y="275237"/>
                </a:lnTo>
                <a:lnTo>
                  <a:pt x="622156" y="322389"/>
                </a:lnTo>
                <a:lnTo>
                  <a:pt x="635115" y="322389"/>
                </a:lnTo>
                <a:lnTo>
                  <a:pt x="635115" y="363705"/>
                </a:lnTo>
                <a:lnTo>
                  <a:pt x="648081" y="363705"/>
                </a:lnTo>
                <a:lnTo>
                  <a:pt x="648081" y="402639"/>
                </a:lnTo>
                <a:lnTo>
                  <a:pt x="661038" y="402639"/>
                </a:lnTo>
                <a:lnTo>
                  <a:pt x="661038" y="434897"/>
                </a:lnTo>
                <a:lnTo>
                  <a:pt x="674003" y="434897"/>
                </a:lnTo>
                <a:lnTo>
                  <a:pt x="674003" y="464878"/>
                </a:lnTo>
                <a:lnTo>
                  <a:pt x="686962" y="464878"/>
                </a:lnTo>
                <a:lnTo>
                  <a:pt x="686962" y="488614"/>
                </a:lnTo>
                <a:lnTo>
                  <a:pt x="699928" y="488614"/>
                </a:lnTo>
                <a:lnTo>
                  <a:pt x="699928" y="509818"/>
                </a:lnTo>
                <a:lnTo>
                  <a:pt x="712885" y="509818"/>
                </a:lnTo>
                <a:lnTo>
                  <a:pt x="712885" y="526938"/>
                </a:lnTo>
                <a:lnTo>
                  <a:pt x="725851" y="526938"/>
                </a:lnTo>
                <a:lnTo>
                  <a:pt x="725851" y="542092"/>
                </a:lnTo>
                <a:lnTo>
                  <a:pt x="738807" y="542092"/>
                </a:lnTo>
                <a:lnTo>
                  <a:pt x="738807" y="553886"/>
                </a:lnTo>
                <a:lnTo>
                  <a:pt x="751775" y="553886"/>
                </a:lnTo>
                <a:lnTo>
                  <a:pt x="751775" y="565811"/>
                </a:lnTo>
                <a:lnTo>
                  <a:pt x="764732" y="565811"/>
                </a:lnTo>
                <a:lnTo>
                  <a:pt x="764732" y="574676"/>
                </a:lnTo>
                <a:lnTo>
                  <a:pt x="777689" y="574676"/>
                </a:lnTo>
                <a:lnTo>
                  <a:pt x="777689" y="583204"/>
                </a:lnTo>
                <a:lnTo>
                  <a:pt x="790655" y="583204"/>
                </a:lnTo>
                <a:lnTo>
                  <a:pt x="790655" y="589803"/>
                </a:lnTo>
                <a:lnTo>
                  <a:pt x="803623" y="589803"/>
                </a:lnTo>
                <a:lnTo>
                  <a:pt x="803623" y="595687"/>
                </a:lnTo>
                <a:lnTo>
                  <a:pt x="816579" y="595687"/>
                </a:lnTo>
                <a:lnTo>
                  <a:pt x="816579" y="601014"/>
                </a:lnTo>
                <a:lnTo>
                  <a:pt x="829536" y="601014"/>
                </a:lnTo>
                <a:lnTo>
                  <a:pt x="829536" y="605715"/>
                </a:lnTo>
                <a:lnTo>
                  <a:pt x="842502" y="605715"/>
                </a:lnTo>
                <a:lnTo>
                  <a:pt x="842502" y="609773"/>
                </a:lnTo>
                <a:lnTo>
                  <a:pt x="855461" y="609773"/>
                </a:lnTo>
                <a:lnTo>
                  <a:pt x="855461" y="613406"/>
                </a:lnTo>
                <a:lnTo>
                  <a:pt x="868427" y="613406"/>
                </a:lnTo>
                <a:lnTo>
                  <a:pt x="868427" y="616829"/>
                </a:lnTo>
                <a:lnTo>
                  <a:pt x="881384" y="616829"/>
                </a:lnTo>
                <a:lnTo>
                  <a:pt x="881384" y="619202"/>
                </a:lnTo>
                <a:lnTo>
                  <a:pt x="894349" y="619202"/>
                </a:lnTo>
                <a:lnTo>
                  <a:pt x="894349" y="621531"/>
                </a:lnTo>
                <a:lnTo>
                  <a:pt x="907308" y="621531"/>
                </a:lnTo>
                <a:lnTo>
                  <a:pt x="907308" y="624211"/>
                </a:lnTo>
                <a:lnTo>
                  <a:pt x="920274" y="624211"/>
                </a:lnTo>
                <a:lnTo>
                  <a:pt x="920274" y="626090"/>
                </a:lnTo>
                <a:lnTo>
                  <a:pt x="933231" y="626090"/>
                </a:lnTo>
                <a:lnTo>
                  <a:pt x="933231" y="627792"/>
                </a:lnTo>
                <a:lnTo>
                  <a:pt x="946197" y="627792"/>
                </a:lnTo>
                <a:lnTo>
                  <a:pt x="946197" y="629558"/>
                </a:lnTo>
                <a:lnTo>
                  <a:pt x="959156" y="629558"/>
                </a:lnTo>
                <a:lnTo>
                  <a:pt x="959156" y="630845"/>
                </a:lnTo>
                <a:lnTo>
                  <a:pt x="972121" y="630845"/>
                </a:lnTo>
                <a:lnTo>
                  <a:pt x="972121" y="632202"/>
                </a:lnTo>
                <a:lnTo>
                  <a:pt x="985078" y="632202"/>
                </a:lnTo>
                <a:lnTo>
                  <a:pt x="985078" y="633182"/>
                </a:lnTo>
                <a:lnTo>
                  <a:pt x="998044" y="633182"/>
                </a:lnTo>
                <a:lnTo>
                  <a:pt x="998044" y="634514"/>
                </a:lnTo>
                <a:lnTo>
                  <a:pt x="1011001" y="634514"/>
                </a:lnTo>
                <a:lnTo>
                  <a:pt x="1011001" y="635838"/>
                </a:lnTo>
                <a:lnTo>
                  <a:pt x="1023969" y="635838"/>
                </a:lnTo>
                <a:lnTo>
                  <a:pt x="1023969" y="636569"/>
                </a:lnTo>
                <a:lnTo>
                  <a:pt x="1036925" y="636569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3" name="object 883"/>
          <p:cNvSpPr/>
          <p:nvPr/>
        </p:nvSpPr>
        <p:spPr>
          <a:xfrm>
            <a:off x="2154415" y="1219968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4">
                <a:moveTo>
                  <a:pt x="12965" y="9"/>
                </a:moveTo>
                <a:lnTo>
                  <a:pt x="0" y="9"/>
                </a:lnTo>
                <a:lnTo>
                  <a:pt x="1296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84" name="object 884"/>
          <p:cNvSpPr/>
          <p:nvPr/>
        </p:nvSpPr>
        <p:spPr>
          <a:xfrm>
            <a:off x="2128502" y="1219968"/>
            <a:ext cx="78105" cy="635"/>
          </a:xfrm>
          <a:custGeom>
            <a:avLst/>
            <a:gdLst/>
            <a:ahLst/>
            <a:cxnLst/>
            <a:rect l="l" t="t" r="r" b="b"/>
            <a:pathLst>
              <a:path w="78105" h="634">
                <a:moveTo>
                  <a:pt x="77760" y="124"/>
                </a:moveTo>
                <a:lnTo>
                  <a:pt x="0" y="124"/>
                </a:lnTo>
                <a:lnTo>
                  <a:pt x="12956" y="81"/>
                </a:lnTo>
                <a:lnTo>
                  <a:pt x="51838" y="9"/>
                </a:lnTo>
                <a:lnTo>
                  <a:pt x="64804" y="0"/>
                </a:lnTo>
                <a:lnTo>
                  <a:pt x="77760" y="4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85" name="object 885"/>
          <p:cNvSpPr/>
          <p:nvPr/>
        </p:nvSpPr>
        <p:spPr>
          <a:xfrm>
            <a:off x="2076654" y="1220224"/>
            <a:ext cx="181610" cy="0"/>
          </a:xfrm>
          <a:custGeom>
            <a:avLst/>
            <a:gdLst/>
            <a:ahLst/>
            <a:cxnLst/>
            <a:rect l="l" t="t" r="r" b="b"/>
            <a:pathLst>
              <a:path w="181610" h="0">
                <a:moveTo>
                  <a:pt x="0" y="0"/>
                </a:moveTo>
                <a:lnTo>
                  <a:pt x="181455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6" name="object 886"/>
          <p:cNvSpPr/>
          <p:nvPr/>
        </p:nvSpPr>
        <p:spPr>
          <a:xfrm>
            <a:off x="2024807" y="1220454"/>
            <a:ext cx="272415" cy="0"/>
          </a:xfrm>
          <a:custGeom>
            <a:avLst/>
            <a:gdLst/>
            <a:ahLst/>
            <a:cxnLst/>
            <a:rect l="l" t="t" r="r" b="b"/>
            <a:pathLst>
              <a:path w="272414" h="0">
                <a:moveTo>
                  <a:pt x="0" y="0"/>
                </a:moveTo>
                <a:lnTo>
                  <a:pt x="272193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7" name="object 887"/>
          <p:cNvSpPr/>
          <p:nvPr/>
        </p:nvSpPr>
        <p:spPr>
          <a:xfrm>
            <a:off x="1908146" y="1220648"/>
            <a:ext cx="454025" cy="0"/>
          </a:xfrm>
          <a:custGeom>
            <a:avLst/>
            <a:gdLst/>
            <a:ahLst/>
            <a:cxnLst/>
            <a:rect l="l" t="t" r="r" b="b"/>
            <a:pathLst>
              <a:path w="454025" h="0">
                <a:moveTo>
                  <a:pt x="0" y="0"/>
                </a:moveTo>
                <a:lnTo>
                  <a:pt x="453657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8" name="object 888"/>
          <p:cNvSpPr/>
          <p:nvPr/>
        </p:nvSpPr>
        <p:spPr>
          <a:xfrm>
            <a:off x="1869265" y="1220754"/>
            <a:ext cx="506095" cy="0"/>
          </a:xfrm>
          <a:custGeom>
            <a:avLst/>
            <a:gdLst/>
            <a:ahLst/>
            <a:cxnLst/>
            <a:rect l="l" t="t" r="r" b="b"/>
            <a:pathLst>
              <a:path w="506094" h="0">
                <a:moveTo>
                  <a:pt x="0" y="0"/>
                </a:moveTo>
                <a:lnTo>
                  <a:pt x="505505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9" name="object 889"/>
          <p:cNvSpPr/>
          <p:nvPr/>
        </p:nvSpPr>
        <p:spPr>
          <a:xfrm>
            <a:off x="1843342" y="1220772"/>
            <a:ext cx="557530" cy="0"/>
          </a:xfrm>
          <a:custGeom>
            <a:avLst/>
            <a:gdLst/>
            <a:ahLst/>
            <a:cxnLst/>
            <a:rect l="l" t="t" r="r" b="b"/>
            <a:pathLst>
              <a:path w="557530" h="0">
                <a:moveTo>
                  <a:pt x="0" y="0"/>
                </a:moveTo>
                <a:lnTo>
                  <a:pt x="557352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0" name="object 890"/>
          <p:cNvSpPr/>
          <p:nvPr/>
        </p:nvSpPr>
        <p:spPr>
          <a:xfrm>
            <a:off x="1778536" y="1220789"/>
            <a:ext cx="622300" cy="0"/>
          </a:xfrm>
          <a:custGeom>
            <a:avLst/>
            <a:gdLst/>
            <a:ahLst/>
            <a:cxnLst/>
            <a:rect l="l" t="t" r="r" b="b"/>
            <a:pathLst>
              <a:path w="622300" h="0">
                <a:moveTo>
                  <a:pt x="0" y="0"/>
                </a:moveTo>
                <a:lnTo>
                  <a:pt x="622158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1" name="object 891"/>
          <p:cNvSpPr/>
          <p:nvPr/>
        </p:nvSpPr>
        <p:spPr>
          <a:xfrm>
            <a:off x="1648919" y="1220913"/>
            <a:ext cx="1036955" cy="0"/>
          </a:xfrm>
          <a:custGeom>
            <a:avLst/>
            <a:gdLst/>
            <a:ahLst/>
            <a:cxnLst/>
            <a:rect l="l" t="t" r="r" b="b"/>
            <a:pathLst>
              <a:path w="1036955" h="0">
                <a:moveTo>
                  <a:pt x="0" y="0"/>
                </a:moveTo>
                <a:lnTo>
                  <a:pt x="1036926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2" name="object 892"/>
          <p:cNvSpPr/>
          <p:nvPr/>
        </p:nvSpPr>
        <p:spPr>
          <a:xfrm>
            <a:off x="1739648" y="1220781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4">
                <a:moveTo>
                  <a:pt x="12965" y="9"/>
                </a:moveTo>
                <a:lnTo>
                  <a:pt x="0" y="9"/>
                </a:lnTo>
                <a:lnTo>
                  <a:pt x="1296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93" name="object 893"/>
          <p:cNvSpPr/>
          <p:nvPr/>
        </p:nvSpPr>
        <p:spPr>
          <a:xfrm>
            <a:off x="1791495" y="1220781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4">
                <a:moveTo>
                  <a:pt x="12965" y="9"/>
                </a:moveTo>
                <a:lnTo>
                  <a:pt x="0" y="9"/>
                </a:lnTo>
                <a:lnTo>
                  <a:pt x="1296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94" name="object 894"/>
          <p:cNvSpPr/>
          <p:nvPr/>
        </p:nvSpPr>
        <p:spPr>
          <a:xfrm>
            <a:off x="1687801" y="1220790"/>
            <a:ext cx="78105" cy="635"/>
          </a:xfrm>
          <a:custGeom>
            <a:avLst/>
            <a:gdLst/>
            <a:ahLst/>
            <a:cxnLst/>
            <a:rect l="l" t="t" r="r" b="b"/>
            <a:pathLst>
              <a:path w="78105" h="634">
                <a:moveTo>
                  <a:pt x="77769" y="9"/>
                </a:moveTo>
                <a:lnTo>
                  <a:pt x="0" y="9"/>
                </a:lnTo>
                <a:lnTo>
                  <a:pt x="7776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95" name="object 895"/>
          <p:cNvSpPr/>
          <p:nvPr/>
        </p:nvSpPr>
        <p:spPr>
          <a:xfrm>
            <a:off x="2413652" y="1220799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4">
                <a:moveTo>
                  <a:pt x="12956" y="6"/>
                </a:moveTo>
                <a:lnTo>
                  <a:pt x="0" y="6"/>
                </a:lnTo>
                <a:lnTo>
                  <a:pt x="129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96" name="object 896"/>
          <p:cNvSpPr/>
          <p:nvPr/>
        </p:nvSpPr>
        <p:spPr>
          <a:xfrm>
            <a:off x="2543269" y="1220878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4">
                <a:moveTo>
                  <a:pt x="12959" y="9"/>
                </a:moveTo>
                <a:lnTo>
                  <a:pt x="0" y="9"/>
                </a:lnTo>
                <a:lnTo>
                  <a:pt x="1295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97" name="object 897"/>
          <p:cNvSpPr/>
          <p:nvPr/>
        </p:nvSpPr>
        <p:spPr>
          <a:xfrm>
            <a:off x="2646963" y="1220912"/>
            <a:ext cx="26034" cy="635"/>
          </a:xfrm>
          <a:custGeom>
            <a:avLst/>
            <a:gdLst/>
            <a:ahLst/>
            <a:cxnLst/>
            <a:rect l="l" t="t" r="r" b="b"/>
            <a:pathLst>
              <a:path w="26035" h="634">
                <a:moveTo>
                  <a:pt x="25924" y="9"/>
                </a:moveTo>
                <a:lnTo>
                  <a:pt x="0" y="9"/>
                </a:lnTo>
                <a:lnTo>
                  <a:pt x="2592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98" name="object 898"/>
          <p:cNvSpPr/>
          <p:nvPr/>
        </p:nvSpPr>
        <p:spPr>
          <a:xfrm>
            <a:off x="1648919" y="1219968"/>
            <a:ext cx="1036955" cy="1270"/>
          </a:xfrm>
          <a:custGeom>
            <a:avLst/>
            <a:gdLst/>
            <a:ahLst/>
            <a:cxnLst/>
            <a:rect l="l" t="t" r="r" b="b"/>
            <a:pathLst>
              <a:path w="1036955" h="1269">
                <a:moveTo>
                  <a:pt x="-846" y="476"/>
                </a:moveTo>
                <a:lnTo>
                  <a:pt x="1037772" y="476"/>
                </a:lnTo>
              </a:path>
            </a:pathLst>
          </a:custGeom>
          <a:ln w="3175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9" name="object 899"/>
          <p:cNvSpPr/>
          <p:nvPr/>
        </p:nvSpPr>
        <p:spPr>
          <a:xfrm>
            <a:off x="1648919" y="1219968"/>
            <a:ext cx="1036955" cy="1270"/>
          </a:xfrm>
          <a:custGeom>
            <a:avLst/>
            <a:gdLst/>
            <a:ahLst/>
            <a:cxnLst/>
            <a:rect l="l" t="t" r="r" b="b"/>
            <a:pathLst>
              <a:path w="1036955" h="1269">
                <a:moveTo>
                  <a:pt x="-846" y="476"/>
                </a:moveTo>
                <a:lnTo>
                  <a:pt x="1037772" y="476"/>
                </a:lnTo>
              </a:path>
            </a:pathLst>
          </a:custGeom>
          <a:ln w="3175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0" name="object 900"/>
          <p:cNvSpPr/>
          <p:nvPr/>
        </p:nvSpPr>
        <p:spPr>
          <a:xfrm>
            <a:off x="2154415" y="1219968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4">
                <a:moveTo>
                  <a:pt x="12965" y="9"/>
                </a:moveTo>
                <a:lnTo>
                  <a:pt x="0" y="9"/>
                </a:lnTo>
                <a:lnTo>
                  <a:pt x="12965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01" name="object 901"/>
          <p:cNvSpPr/>
          <p:nvPr/>
        </p:nvSpPr>
        <p:spPr>
          <a:xfrm>
            <a:off x="2128502" y="1219968"/>
            <a:ext cx="78105" cy="635"/>
          </a:xfrm>
          <a:custGeom>
            <a:avLst/>
            <a:gdLst/>
            <a:ahLst/>
            <a:cxnLst/>
            <a:rect l="l" t="t" r="r" b="b"/>
            <a:pathLst>
              <a:path w="78105" h="634">
                <a:moveTo>
                  <a:pt x="77760" y="124"/>
                </a:moveTo>
                <a:lnTo>
                  <a:pt x="0" y="124"/>
                </a:lnTo>
                <a:lnTo>
                  <a:pt x="12956" y="81"/>
                </a:lnTo>
                <a:lnTo>
                  <a:pt x="51838" y="9"/>
                </a:lnTo>
                <a:lnTo>
                  <a:pt x="64804" y="0"/>
                </a:lnTo>
                <a:lnTo>
                  <a:pt x="77760" y="45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02" name="object 902"/>
          <p:cNvSpPr/>
          <p:nvPr/>
        </p:nvSpPr>
        <p:spPr>
          <a:xfrm>
            <a:off x="2076654" y="1220224"/>
            <a:ext cx="181610" cy="0"/>
          </a:xfrm>
          <a:custGeom>
            <a:avLst/>
            <a:gdLst/>
            <a:ahLst/>
            <a:cxnLst/>
            <a:rect l="l" t="t" r="r" b="b"/>
            <a:pathLst>
              <a:path w="181610" h="0">
                <a:moveTo>
                  <a:pt x="0" y="0"/>
                </a:moveTo>
                <a:lnTo>
                  <a:pt x="181455" y="0"/>
                </a:lnTo>
              </a:path>
            </a:pathLst>
          </a:custGeom>
          <a:ln w="3175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3" name="object 903"/>
          <p:cNvSpPr/>
          <p:nvPr/>
        </p:nvSpPr>
        <p:spPr>
          <a:xfrm>
            <a:off x="2024807" y="1220454"/>
            <a:ext cx="272415" cy="0"/>
          </a:xfrm>
          <a:custGeom>
            <a:avLst/>
            <a:gdLst/>
            <a:ahLst/>
            <a:cxnLst/>
            <a:rect l="l" t="t" r="r" b="b"/>
            <a:pathLst>
              <a:path w="272414" h="0">
                <a:moveTo>
                  <a:pt x="0" y="0"/>
                </a:moveTo>
                <a:lnTo>
                  <a:pt x="272193" y="0"/>
                </a:lnTo>
              </a:path>
            </a:pathLst>
          </a:custGeom>
          <a:ln w="3175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4" name="object 904"/>
          <p:cNvSpPr/>
          <p:nvPr/>
        </p:nvSpPr>
        <p:spPr>
          <a:xfrm>
            <a:off x="1908146" y="1220648"/>
            <a:ext cx="454025" cy="0"/>
          </a:xfrm>
          <a:custGeom>
            <a:avLst/>
            <a:gdLst/>
            <a:ahLst/>
            <a:cxnLst/>
            <a:rect l="l" t="t" r="r" b="b"/>
            <a:pathLst>
              <a:path w="454025" h="0">
                <a:moveTo>
                  <a:pt x="0" y="0"/>
                </a:moveTo>
                <a:lnTo>
                  <a:pt x="453657" y="0"/>
                </a:lnTo>
              </a:path>
            </a:pathLst>
          </a:custGeom>
          <a:ln w="3175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5" name="object 905"/>
          <p:cNvSpPr/>
          <p:nvPr/>
        </p:nvSpPr>
        <p:spPr>
          <a:xfrm>
            <a:off x="1869265" y="1220754"/>
            <a:ext cx="506095" cy="0"/>
          </a:xfrm>
          <a:custGeom>
            <a:avLst/>
            <a:gdLst/>
            <a:ahLst/>
            <a:cxnLst/>
            <a:rect l="l" t="t" r="r" b="b"/>
            <a:pathLst>
              <a:path w="506094" h="0">
                <a:moveTo>
                  <a:pt x="0" y="0"/>
                </a:moveTo>
                <a:lnTo>
                  <a:pt x="505505" y="0"/>
                </a:lnTo>
              </a:path>
            </a:pathLst>
          </a:custGeom>
          <a:ln w="3175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6" name="object 906"/>
          <p:cNvSpPr/>
          <p:nvPr/>
        </p:nvSpPr>
        <p:spPr>
          <a:xfrm>
            <a:off x="1843342" y="1220772"/>
            <a:ext cx="557530" cy="0"/>
          </a:xfrm>
          <a:custGeom>
            <a:avLst/>
            <a:gdLst/>
            <a:ahLst/>
            <a:cxnLst/>
            <a:rect l="l" t="t" r="r" b="b"/>
            <a:pathLst>
              <a:path w="557530" h="0">
                <a:moveTo>
                  <a:pt x="0" y="0"/>
                </a:moveTo>
                <a:lnTo>
                  <a:pt x="557352" y="0"/>
                </a:lnTo>
              </a:path>
            </a:pathLst>
          </a:custGeom>
          <a:ln w="3175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7" name="object 907"/>
          <p:cNvSpPr/>
          <p:nvPr/>
        </p:nvSpPr>
        <p:spPr>
          <a:xfrm>
            <a:off x="1778536" y="1220789"/>
            <a:ext cx="622300" cy="0"/>
          </a:xfrm>
          <a:custGeom>
            <a:avLst/>
            <a:gdLst/>
            <a:ahLst/>
            <a:cxnLst/>
            <a:rect l="l" t="t" r="r" b="b"/>
            <a:pathLst>
              <a:path w="622300" h="0">
                <a:moveTo>
                  <a:pt x="0" y="0"/>
                </a:moveTo>
                <a:lnTo>
                  <a:pt x="622158" y="0"/>
                </a:lnTo>
              </a:path>
            </a:pathLst>
          </a:custGeom>
          <a:ln w="3175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8" name="object 908"/>
          <p:cNvSpPr/>
          <p:nvPr/>
        </p:nvSpPr>
        <p:spPr>
          <a:xfrm>
            <a:off x="1648919" y="1220913"/>
            <a:ext cx="1036955" cy="0"/>
          </a:xfrm>
          <a:custGeom>
            <a:avLst/>
            <a:gdLst/>
            <a:ahLst/>
            <a:cxnLst/>
            <a:rect l="l" t="t" r="r" b="b"/>
            <a:pathLst>
              <a:path w="1036955" h="0">
                <a:moveTo>
                  <a:pt x="0" y="0"/>
                </a:moveTo>
                <a:lnTo>
                  <a:pt x="1036926" y="0"/>
                </a:lnTo>
              </a:path>
            </a:pathLst>
          </a:custGeom>
          <a:ln w="3175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9" name="object 909"/>
          <p:cNvSpPr/>
          <p:nvPr/>
        </p:nvSpPr>
        <p:spPr>
          <a:xfrm>
            <a:off x="1739648" y="1220781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4">
                <a:moveTo>
                  <a:pt x="12965" y="9"/>
                </a:moveTo>
                <a:lnTo>
                  <a:pt x="0" y="9"/>
                </a:lnTo>
                <a:lnTo>
                  <a:pt x="12965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10" name="object 910"/>
          <p:cNvSpPr/>
          <p:nvPr/>
        </p:nvSpPr>
        <p:spPr>
          <a:xfrm>
            <a:off x="1791495" y="1220781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4">
                <a:moveTo>
                  <a:pt x="12965" y="9"/>
                </a:moveTo>
                <a:lnTo>
                  <a:pt x="0" y="9"/>
                </a:lnTo>
                <a:lnTo>
                  <a:pt x="12965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11" name="object 911"/>
          <p:cNvSpPr/>
          <p:nvPr/>
        </p:nvSpPr>
        <p:spPr>
          <a:xfrm>
            <a:off x="1687801" y="1220790"/>
            <a:ext cx="78105" cy="635"/>
          </a:xfrm>
          <a:custGeom>
            <a:avLst/>
            <a:gdLst/>
            <a:ahLst/>
            <a:cxnLst/>
            <a:rect l="l" t="t" r="r" b="b"/>
            <a:pathLst>
              <a:path w="78105" h="634">
                <a:moveTo>
                  <a:pt x="77769" y="9"/>
                </a:moveTo>
                <a:lnTo>
                  <a:pt x="0" y="9"/>
                </a:lnTo>
                <a:lnTo>
                  <a:pt x="77769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12" name="object 912"/>
          <p:cNvSpPr/>
          <p:nvPr/>
        </p:nvSpPr>
        <p:spPr>
          <a:xfrm>
            <a:off x="2413652" y="1220799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4">
                <a:moveTo>
                  <a:pt x="12956" y="6"/>
                </a:moveTo>
                <a:lnTo>
                  <a:pt x="0" y="6"/>
                </a:lnTo>
                <a:lnTo>
                  <a:pt x="12956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13" name="object 913"/>
          <p:cNvSpPr/>
          <p:nvPr/>
        </p:nvSpPr>
        <p:spPr>
          <a:xfrm>
            <a:off x="2543269" y="1220878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4">
                <a:moveTo>
                  <a:pt x="12959" y="9"/>
                </a:moveTo>
                <a:lnTo>
                  <a:pt x="0" y="9"/>
                </a:lnTo>
                <a:lnTo>
                  <a:pt x="12959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14" name="object 914"/>
          <p:cNvSpPr/>
          <p:nvPr/>
        </p:nvSpPr>
        <p:spPr>
          <a:xfrm>
            <a:off x="2646963" y="1220912"/>
            <a:ext cx="26034" cy="635"/>
          </a:xfrm>
          <a:custGeom>
            <a:avLst/>
            <a:gdLst/>
            <a:ahLst/>
            <a:cxnLst/>
            <a:rect l="l" t="t" r="r" b="b"/>
            <a:pathLst>
              <a:path w="26035" h="634">
                <a:moveTo>
                  <a:pt x="25924" y="9"/>
                </a:moveTo>
                <a:lnTo>
                  <a:pt x="0" y="9"/>
                </a:lnTo>
                <a:lnTo>
                  <a:pt x="25924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15" name="object 915"/>
          <p:cNvSpPr/>
          <p:nvPr/>
        </p:nvSpPr>
        <p:spPr>
          <a:xfrm>
            <a:off x="1648919" y="1219968"/>
            <a:ext cx="1036955" cy="1270"/>
          </a:xfrm>
          <a:custGeom>
            <a:avLst/>
            <a:gdLst/>
            <a:ahLst/>
            <a:cxnLst/>
            <a:rect l="l" t="t" r="r" b="b"/>
            <a:pathLst>
              <a:path w="1036955" h="1269">
                <a:moveTo>
                  <a:pt x="-846" y="476"/>
                </a:moveTo>
                <a:lnTo>
                  <a:pt x="1037772" y="476"/>
                </a:lnTo>
              </a:path>
            </a:pathLst>
          </a:custGeom>
          <a:ln w="3175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6" name="object 916"/>
          <p:cNvSpPr/>
          <p:nvPr/>
        </p:nvSpPr>
        <p:spPr>
          <a:xfrm>
            <a:off x="2115536" y="1220070"/>
            <a:ext cx="104139" cy="0"/>
          </a:xfrm>
          <a:custGeom>
            <a:avLst/>
            <a:gdLst/>
            <a:ahLst/>
            <a:cxnLst/>
            <a:rect l="l" t="t" r="r" b="b"/>
            <a:pathLst>
              <a:path w="104139" h="0">
                <a:moveTo>
                  <a:pt x="0" y="0"/>
                </a:moveTo>
                <a:lnTo>
                  <a:pt x="103692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7" name="object 917"/>
          <p:cNvSpPr/>
          <p:nvPr/>
        </p:nvSpPr>
        <p:spPr>
          <a:xfrm>
            <a:off x="2180340" y="1219977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4">
                <a:moveTo>
                  <a:pt x="12965" y="9"/>
                </a:moveTo>
                <a:lnTo>
                  <a:pt x="0" y="9"/>
                </a:lnTo>
                <a:lnTo>
                  <a:pt x="1296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18" name="object 918"/>
          <p:cNvSpPr/>
          <p:nvPr/>
        </p:nvSpPr>
        <p:spPr>
          <a:xfrm>
            <a:off x="2076654" y="1220264"/>
            <a:ext cx="181610" cy="0"/>
          </a:xfrm>
          <a:custGeom>
            <a:avLst/>
            <a:gdLst/>
            <a:ahLst/>
            <a:cxnLst/>
            <a:rect l="l" t="t" r="r" b="b"/>
            <a:pathLst>
              <a:path w="181610" h="0">
                <a:moveTo>
                  <a:pt x="0" y="0"/>
                </a:moveTo>
                <a:lnTo>
                  <a:pt x="181455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9" name="object 919"/>
          <p:cNvSpPr/>
          <p:nvPr/>
        </p:nvSpPr>
        <p:spPr>
          <a:xfrm>
            <a:off x="1998882" y="1220485"/>
            <a:ext cx="311150" cy="0"/>
          </a:xfrm>
          <a:custGeom>
            <a:avLst/>
            <a:gdLst/>
            <a:ahLst/>
            <a:cxnLst/>
            <a:rect l="l" t="t" r="r" b="b"/>
            <a:pathLst>
              <a:path w="311150" h="0">
                <a:moveTo>
                  <a:pt x="0" y="0"/>
                </a:moveTo>
                <a:lnTo>
                  <a:pt x="311074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0" name="object 920"/>
          <p:cNvSpPr/>
          <p:nvPr/>
        </p:nvSpPr>
        <p:spPr>
          <a:xfrm>
            <a:off x="1985916" y="1220626"/>
            <a:ext cx="337185" cy="0"/>
          </a:xfrm>
          <a:custGeom>
            <a:avLst/>
            <a:gdLst/>
            <a:ahLst/>
            <a:cxnLst/>
            <a:rect l="l" t="t" r="r" b="b"/>
            <a:pathLst>
              <a:path w="337185" h="0">
                <a:moveTo>
                  <a:pt x="0" y="0"/>
                </a:moveTo>
                <a:lnTo>
                  <a:pt x="337006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1" name="object 921"/>
          <p:cNvSpPr/>
          <p:nvPr/>
        </p:nvSpPr>
        <p:spPr>
          <a:xfrm>
            <a:off x="1895190" y="1220710"/>
            <a:ext cx="480059" cy="0"/>
          </a:xfrm>
          <a:custGeom>
            <a:avLst/>
            <a:gdLst/>
            <a:ahLst/>
            <a:cxnLst/>
            <a:rect l="l" t="t" r="r" b="b"/>
            <a:pathLst>
              <a:path w="480060" h="0">
                <a:moveTo>
                  <a:pt x="0" y="0"/>
                </a:moveTo>
                <a:lnTo>
                  <a:pt x="47958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2" name="object 922"/>
          <p:cNvSpPr/>
          <p:nvPr/>
        </p:nvSpPr>
        <p:spPr>
          <a:xfrm>
            <a:off x="1817418" y="1220793"/>
            <a:ext cx="583565" cy="0"/>
          </a:xfrm>
          <a:custGeom>
            <a:avLst/>
            <a:gdLst/>
            <a:ahLst/>
            <a:cxnLst/>
            <a:rect l="l" t="t" r="r" b="b"/>
            <a:pathLst>
              <a:path w="583564" h="0">
                <a:moveTo>
                  <a:pt x="0" y="0"/>
                </a:moveTo>
                <a:lnTo>
                  <a:pt x="583277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3" name="object 923"/>
          <p:cNvSpPr/>
          <p:nvPr/>
        </p:nvSpPr>
        <p:spPr>
          <a:xfrm>
            <a:off x="1778536" y="1220819"/>
            <a:ext cx="648335" cy="0"/>
          </a:xfrm>
          <a:custGeom>
            <a:avLst/>
            <a:gdLst/>
            <a:ahLst/>
            <a:cxnLst/>
            <a:rect l="l" t="t" r="r" b="b"/>
            <a:pathLst>
              <a:path w="648335" h="0">
                <a:moveTo>
                  <a:pt x="0" y="0"/>
                </a:moveTo>
                <a:lnTo>
                  <a:pt x="648072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4" name="object 924"/>
          <p:cNvSpPr/>
          <p:nvPr/>
        </p:nvSpPr>
        <p:spPr>
          <a:xfrm>
            <a:off x="1739648" y="1220824"/>
            <a:ext cx="26034" cy="635"/>
          </a:xfrm>
          <a:custGeom>
            <a:avLst/>
            <a:gdLst/>
            <a:ahLst/>
            <a:cxnLst/>
            <a:rect l="l" t="t" r="r" b="b"/>
            <a:pathLst>
              <a:path w="26035" h="634">
                <a:moveTo>
                  <a:pt x="25922" y="9"/>
                </a:moveTo>
                <a:lnTo>
                  <a:pt x="0" y="9"/>
                </a:lnTo>
                <a:lnTo>
                  <a:pt x="2592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25" name="object 925"/>
          <p:cNvSpPr/>
          <p:nvPr/>
        </p:nvSpPr>
        <p:spPr>
          <a:xfrm>
            <a:off x="1700766" y="1220837"/>
            <a:ext cx="739140" cy="0"/>
          </a:xfrm>
          <a:custGeom>
            <a:avLst/>
            <a:gdLst/>
            <a:ahLst/>
            <a:cxnLst/>
            <a:rect l="l" t="t" r="r" b="b"/>
            <a:pathLst>
              <a:path w="739139" h="0">
                <a:moveTo>
                  <a:pt x="0" y="0"/>
                </a:moveTo>
                <a:lnTo>
                  <a:pt x="738807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6" name="object 926"/>
          <p:cNvSpPr/>
          <p:nvPr/>
        </p:nvSpPr>
        <p:spPr>
          <a:xfrm>
            <a:off x="1661876" y="1220842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4">
                <a:moveTo>
                  <a:pt x="12965" y="9"/>
                </a:moveTo>
                <a:lnTo>
                  <a:pt x="0" y="9"/>
                </a:lnTo>
                <a:lnTo>
                  <a:pt x="1296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27" name="object 927"/>
          <p:cNvSpPr/>
          <p:nvPr/>
        </p:nvSpPr>
        <p:spPr>
          <a:xfrm>
            <a:off x="1687801" y="1220846"/>
            <a:ext cx="765175" cy="0"/>
          </a:xfrm>
          <a:custGeom>
            <a:avLst/>
            <a:gdLst/>
            <a:ahLst/>
            <a:cxnLst/>
            <a:rect l="l" t="t" r="r" b="b"/>
            <a:pathLst>
              <a:path w="765175" h="0">
                <a:moveTo>
                  <a:pt x="0" y="0"/>
                </a:moveTo>
                <a:lnTo>
                  <a:pt x="764741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8" name="object 928"/>
          <p:cNvSpPr/>
          <p:nvPr/>
        </p:nvSpPr>
        <p:spPr>
          <a:xfrm>
            <a:off x="1648919" y="1220948"/>
            <a:ext cx="1036955" cy="0"/>
          </a:xfrm>
          <a:custGeom>
            <a:avLst/>
            <a:gdLst/>
            <a:ahLst/>
            <a:cxnLst/>
            <a:rect l="l" t="t" r="r" b="b"/>
            <a:pathLst>
              <a:path w="1036955" h="0">
                <a:moveTo>
                  <a:pt x="0" y="0"/>
                </a:moveTo>
                <a:lnTo>
                  <a:pt x="1036926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9" name="object 929"/>
          <p:cNvSpPr/>
          <p:nvPr/>
        </p:nvSpPr>
        <p:spPr>
          <a:xfrm>
            <a:off x="2543269" y="1220896"/>
            <a:ext cx="26034" cy="635"/>
          </a:xfrm>
          <a:custGeom>
            <a:avLst/>
            <a:gdLst/>
            <a:ahLst/>
            <a:cxnLst/>
            <a:rect l="l" t="t" r="r" b="b"/>
            <a:pathLst>
              <a:path w="26035" h="634">
                <a:moveTo>
                  <a:pt x="25924" y="6"/>
                </a:moveTo>
                <a:lnTo>
                  <a:pt x="0" y="6"/>
                </a:lnTo>
                <a:lnTo>
                  <a:pt x="2592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30" name="object 930"/>
          <p:cNvSpPr/>
          <p:nvPr/>
        </p:nvSpPr>
        <p:spPr>
          <a:xfrm>
            <a:off x="1648919" y="1219977"/>
            <a:ext cx="1036955" cy="1270"/>
          </a:xfrm>
          <a:custGeom>
            <a:avLst/>
            <a:gdLst/>
            <a:ahLst/>
            <a:cxnLst/>
            <a:rect l="l" t="t" r="r" b="b"/>
            <a:pathLst>
              <a:path w="1036955" h="1269">
                <a:moveTo>
                  <a:pt x="-846" y="476"/>
                </a:moveTo>
                <a:lnTo>
                  <a:pt x="1037772" y="476"/>
                </a:lnTo>
              </a:path>
            </a:pathLst>
          </a:custGeom>
          <a:ln w="3175">
            <a:solidFill>
              <a:srgbClr val="0099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1" name="object 931"/>
          <p:cNvSpPr/>
          <p:nvPr/>
        </p:nvSpPr>
        <p:spPr>
          <a:xfrm>
            <a:off x="1648919" y="1219977"/>
            <a:ext cx="1036955" cy="1270"/>
          </a:xfrm>
          <a:custGeom>
            <a:avLst/>
            <a:gdLst/>
            <a:ahLst/>
            <a:cxnLst/>
            <a:rect l="l" t="t" r="r" b="b"/>
            <a:pathLst>
              <a:path w="1036955" h="1269">
                <a:moveTo>
                  <a:pt x="-846" y="476"/>
                </a:moveTo>
                <a:lnTo>
                  <a:pt x="1037772" y="476"/>
                </a:lnTo>
              </a:path>
            </a:pathLst>
          </a:custGeom>
          <a:ln w="3175">
            <a:solidFill>
              <a:srgbClr val="0099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2" name="object 932"/>
          <p:cNvSpPr/>
          <p:nvPr/>
        </p:nvSpPr>
        <p:spPr>
          <a:xfrm>
            <a:off x="2115536" y="1220070"/>
            <a:ext cx="104139" cy="0"/>
          </a:xfrm>
          <a:custGeom>
            <a:avLst/>
            <a:gdLst/>
            <a:ahLst/>
            <a:cxnLst/>
            <a:rect l="l" t="t" r="r" b="b"/>
            <a:pathLst>
              <a:path w="104139" h="0">
                <a:moveTo>
                  <a:pt x="0" y="0"/>
                </a:moveTo>
                <a:lnTo>
                  <a:pt x="103692" y="0"/>
                </a:lnTo>
              </a:path>
            </a:pathLst>
          </a:custGeom>
          <a:ln w="3175">
            <a:solidFill>
              <a:srgbClr val="0099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3" name="object 933"/>
          <p:cNvSpPr/>
          <p:nvPr/>
        </p:nvSpPr>
        <p:spPr>
          <a:xfrm>
            <a:off x="2180340" y="1219977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4">
                <a:moveTo>
                  <a:pt x="12965" y="9"/>
                </a:moveTo>
                <a:lnTo>
                  <a:pt x="0" y="9"/>
                </a:lnTo>
                <a:lnTo>
                  <a:pt x="12965" y="0"/>
                </a:lnTo>
                <a:close/>
              </a:path>
            </a:pathLst>
          </a:custGeom>
          <a:solidFill>
            <a:srgbClr val="0099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34" name="object 934"/>
          <p:cNvSpPr/>
          <p:nvPr/>
        </p:nvSpPr>
        <p:spPr>
          <a:xfrm>
            <a:off x="2076654" y="1220264"/>
            <a:ext cx="181610" cy="0"/>
          </a:xfrm>
          <a:custGeom>
            <a:avLst/>
            <a:gdLst/>
            <a:ahLst/>
            <a:cxnLst/>
            <a:rect l="l" t="t" r="r" b="b"/>
            <a:pathLst>
              <a:path w="181610" h="0">
                <a:moveTo>
                  <a:pt x="0" y="0"/>
                </a:moveTo>
                <a:lnTo>
                  <a:pt x="181455" y="0"/>
                </a:lnTo>
              </a:path>
            </a:pathLst>
          </a:custGeom>
          <a:ln w="3175">
            <a:solidFill>
              <a:srgbClr val="0099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5" name="object 935"/>
          <p:cNvSpPr/>
          <p:nvPr/>
        </p:nvSpPr>
        <p:spPr>
          <a:xfrm>
            <a:off x="1998882" y="1220485"/>
            <a:ext cx="311150" cy="0"/>
          </a:xfrm>
          <a:custGeom>
            <a:avLst/>
            <a:gdLst/>
            <a:ahLst/>
            <a:cxnLst/>
            <a:rect l="l" t="t" r="r" b="b"/>
            <a:pathLst>
              <a:path w="311150" h="0">
                <a:moveTo>
                  <a:pt x="0" y="0"/>
                </a:moveTo>
                <a:lnTo>
                  <a:pt x="311074" y="0"/>
                </a:lnTo>
              </a:path>
            </a:pathLst>
          </a:custGeom>
          <a:ln w="3175">
            <a:solidFill>
              <a:srgbClr val="0099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6" name="object 936"/>
          <p:cNvSpPr/>
          <p:nvPr/>
        </p:nvSpPr>
        <p:spPr>
          <a:xfrm>
            <a:off x="1985916" y="1220626"/>
            <a:ext cx="337185" cy="0"/>
          </a:xfrm>
          <a:custGeom>
            <a:avLst/>
            <a:gdLst/>
            <a:ahLst/>
            <a:cxnLst/>
            <a:rect l="l" t="t" r="r" b="b"/>
            <a:pathLst>
              <a:path w="337185" h="0">
                <a:moveTo>
                  <a:pt x="0" y="0"/>
                </a:moveTo>
                <a:lnTo>
                  <a:pt x="337006" y="0"/>
                </a:lnTo>
              </a:path>
            </a:pathLst>
          </a:custGeom>
          <a:ln w="3175">
            <a:solidFill>
              <a:srgbClr val="0099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7" name="object 937"/>
          <p:cNvSpPr/>
          <p:nvPr/>
        </p:nvSpPr>
        <p:spPr>
          <a:xfrm>
            <a:off x="1895190" y="1220710"/>
            <a:ext cx="480059" cy="0"/>
          </a:xfrm>
          <a:custGeom>
            <a:avLst/>
            <a:gdLst/>
            <a:ahLst/>
            <a:cxnLst/>
            <a:rect l="l" t="t" r="r" b="b"/>
            <a:pathLst>
              <a:path w="480060" h="0">
                <a:moveTo>
                  <a:pt x="0" y="0"/>
                </a:moveTo>
                <a:lnTo>
                  <a:pt x="479580" y="0"/>
                </a:lnTo>
              </a:path>
            </a:pathLst>
          </a:custGeom>
          <a:ln w="3175">
            <a:solidFill>
              <a:srgbClr val="0099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8" name="object 938"/>
          <p:cNvSpPr/>
          <p:nvPr/>
        </p:nvSpPr>
        <p:spPr>
          <a:xfrm>
            <a:off x="1817418" y="1220793"/>
            <a:ext cx="583565" cy="0"/>
          </a:xfrm>
          <a:custGeom>
            <a:avLst/>
            <a:gdLst/>
            <a:ahLst/>
            <a:cxnLst/>
            <a:rect l="l" t="t" r="r" b="b"/>
            <a:pathLst>
              <a:path w="583564" h="0">
                <a:moveTo>
                  <a:pt x="0" y="0"/>
                </a:moveTo>
                <a:lnTo>
                  <a:pt x="583277" y="0"/>
                </a:lnTo>
              </a:path>
            </a:pathLst>
          </a:custGeom>
          <a:ln w="3175">
            <a:solidFill>
              <a:srgbClr val="0099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9" name="object 939"/>
          <p:cNvSpPr/>
          <p:nvPr/>
        </p:nvSpPr>
        <p:spPr>
          <a:xfrm>
            <a:off x="1778536" y="1220819"/>
            <a:ext cx="648335" cy="0"/>
          </a:xfrm>
          <a:custGeom>
            <a:avLst/>
            <a:gdLst/>
            <a:ahLst/>
            <a:cxnLst/>
            <a:rect l="l" t="t" r="r" b="b"/>
            <a:pathLst>
              <a:path w="648335" h="0">
                <a:moveTo>
                  <a:pt x="0" y="0"/>
                </a:moveTo>
                <a:lnTo>
                  <a:pt x="648072" y="0"/>
                </a:lnTo>
              </a:path>
            </a:pathLst>
          </a:custGeom>
          <a:ln w="3175">
            <a:solidFill>
              <a:srgbClr val="0099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0" name="object 940"/>
          <p:cNvSpPr/>
          <p:nvPr/>
        </p:nvSpPr>
        <p:spPr>
          <a:xfrm>
            <a:off x="1739648" y="1220824"/>
            <a:ext cx="26034" cy="635"/>
          </a:xfrm>
          <a:custGeom>
            <a:avLst/>
            <a:gdLst/>
            <a:ahLst/>
            <a:cxnLst/>
            <a:rect l="l" t="t" r="r" b="b"/>
            <a:pathLst>
              <a:path w="26035" h="634">
                <a:moveTo>
                  <a:pt x="25922" y="9"/>
                </a:moveTo>
                <a:lnTo>
                  <a:pt x="0" y="9"/>
                </a:lnTo>
                <a:lnTo>
                  <a:pt x="25922" y="0"/>
                </a:lnTo>
                <a:close/>
              </a:path>
            </a:pathLst>
          </a:custGeom>
          <a:solidFill>
            <a:srgbClr val="0099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41" name="object 941"/>
          <p:cNvSpPr/>
          <p:nvPr/>
        </p:nvSpPr>
        <p:spPr>
          <a:xfrm>
            <a:off x="1700766" y="1220837"/>
            <a:ext cx="739140" cy="0"/>
          </a:xfrm>
          <a:custGeom>
            <a:avLst/>
            <a:gdLst/>
            <a:ahLst/>
            <a:cxnLst/>
            <a:rect l="l" t="t" r="r" b="b"/>
            <a:pathLst>
              <a:path w="739139" h="0">
                <a:moveTo>
                  <a:pt x="0" y="0"/>
                </a:moveTo>
                <a:lnTo>
                  <a:pt x="738807" y="0"/>
                </a:lnTo>
              </a:path>
            </a:pathLst>
          </a:custGeom>
          <a:ln w="3175">
            <a:solidFill>
              <a:srgbClr val="0099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2" name="object 942"/>
          <p:cNvSpPr/>
          <p:nvPr/>
        </p:nvSpPr>
        <p:spPr>
          <a:xfrm>
            <a:off x="1661876" y="1220842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4">
                <a:moveTo>
                  <a:pt x="12965" y="9"/>
                </a:moveTo>
                <a:lnTo>
                  <a:pt x="0" y="9"/>
                </a:lnTo>
                <a:lnTo>
                  <a:pt x="12965" y="0"/>
                </a:lnTo>
                <a:close/>
              </a:path>
            </a:pathLst>
          </a:custGeom>
          <a:solidFill>
            <a:srgbClr val="0099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43" name="object 943"/>
          <p:cNvSpPr/>
          <p:nvPr/>
        </p:nvSpPr>
        <p:spPr>
          <a:xfrm>
            <a:off x="1687801" y="1220846"/>
            <a:ext cx="765175" cy="0"/>
          </a:xfrm>
          <a:custGeom>
            <a:avLst/>
            <a:gdLst/>
            <a:ahLst/>
            <a:cxnLst/>
            <a:rect l="l" t="t" r="r" b="b"/>
            <a:pathLst>
              <a:path w="765175" h="0">
                <a:moveTo>
                  <a:pt x="0" y="0"/>
                </a:moveTo>
                <a:lnTo>
                  <a:pt x="764741" y="0"/>
                </a:lnTo>
              </a:path>
            </a:pathLst>
          </a:custGeom>
          <a:ln w="3175">
            <a:solidFill>
              <a:srgbClr val="0099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4" name="object 944"/>
          <p:cNvSpPr/>
          <p:nvPr/>
        </p:nvSpPr>
        <p:spPr>
          <a:xfrm>
            <a:off x="1648919" y="1220948"/>
            <a:ext cx="1036955" cy="0"/>
          </a:xfrm>
          <a:custGeom>
            <a:avLst/>
            <a:gdLst/>
            <a:ahLst/>
            <a:cxnLst/>
            <a:rect l="l" t="t" r="r" b="b"/>
            <a:pathLst>
              <a:path w="1036955" h="0">
                <a:moveTo>
                  <a:pt x="0" y="0"/>
                </a:moveTo>
                <a:lnTo>
                  <a:pt x="1036926" y="0"/>
                </a:lnTo>
              </a:path>
            </a:pathLst>
          </a:custGeom>
          <a:ln w="3175">
            <a:solidFill>
              <a:srgbClr val="0099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5" name="object 945"/>
          <p:cNvSpPr/>
          <p:nvPr/>
        </p:nvSpPr>
        <p:spPr>
          <a:xfrm>
            <a:off x="2543269" y="1220896"/>
            <a:ext cx="26034" cy="635"/>
          </a:xfrm>
          <a:custGeom>
            <a:avLst/>
            <a:gdLst/>
            <a:ahLst/>
            <a:cxnLst/>
            <a:rect l="l" t="t" r="r" b="b"/>
            <a:pathLst>
              <a:path w="26035" h="634">
                <a:moveTo>
                  <a:pt x="25924" y="6"/>
                </a:moveTo>
                <a:lnTo>
                  <a:pt x="0" y="6"/>
                </a:lnTo>
                <a:lnTo>
                  <a:pt x="25924" y="0"/>
                </a:lnTo>
                <a:close/>
              </a:path>
            </a:pathLst>
          </a:custGeom>
          <a:solidFill>
            <a:srgbClr val="0099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46" name="object 946"/>
          <p:cNvSpPr/>
          <p:nvPr/>
        </p:nvSpPr>
        <p:spPr>
          <a:xfrm>
            <a:off x="1648919" y="1219977"/>
            <a:ext cx="1036955" cy="1270"/>
          </a:xfrm>
          <a:custGeom>
            <a:avLst/>
            <a:gdLst/>
            <a:ahLst/>
            <a:cxnLst/>
            <a:rect l="l" t="t" r="r" b="b"/>
            <a:pathLst>
              <a:path w="1036955" h="1269">
                <a:moveTo>
                  <a:pt x="-846" y="476"/>
                </a:moveTo>
                <a:lnTo>
                  <a:pt x="1037772" y="476"/>
                </a:lnTo>
              </a:path>
            </a:pathLst>
          </a:custGeom>
          <a:ln w="3175">
            <a:solidFill>
              <a:srgbClr val="0099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7" name="object 947"/>
          <p:cNvSpPr/>
          <p:nvPr/>
        </p:nvSpPr>
        <p:spPr>
          <a:xfrm>
            <a:off x="1648919" y="1220979"/>
            <a:ext cx="1036955" cy="0"/>
          </a:xfrm>
          <a:custGeom>
            <a:avLst/>
            <a:gdLst/>
            <a:ahLst/>
            <a:cxnLst/>
            <a:rect l="l" t="t" r="r" b="b"/>
            <a:pathLst>
              <a:path w="1036955" h="0">
                <a:moveTo>
                  <a:pt x="0" y="0"/>
                </a:moveTo>
                <a:lnTo>
                  <a:pt x="1036926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8" name="object 948"/>
          <p:cNvSpPr/>
          <p:nvPr/>
        </p:nvSpPr>
        <p:spPr>
          <a:xfrm>
            <a:off x="1700766" y="1220912"/>
            <a:ext cx="65405" cy="635"/>
          </a:xfrm>
          <a:custGeom>
            <a:avLst/>
            <a:gdLst/>
            <a:ahLst/>
            <a:cxnLst/>
            <a:rect l="l" t="t" r="r" b="b"/>
            <a:pathLst>
              <a:path w="65405" h="634">
                <a:moveTo>
                  <a:pt x="64804" y="9"/>
                </a:moveTo>
                <a:lnTo>
                  <a:pt x="0" y="9"/>
                </a:lnTo>
                <a:lnTo>
                  <a:pt x="6480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49" name="object 949"/>
          <p:cNvSpPr/>
          <p:nvPr/>
        </p:nvSpPr>
        <p:spPr>
          <a:xfrm>
            <a:off x="1869265" y="1220921"/>
            <a:ext cx="26034" cy="635"/>
          </a:xfrm>
          <a:custGeom>
            <a:avLst/>
            <a:gdLst/>
            <a:ahLst/>
            <a:cxnLst/>
            <a:rect l="l" t="t" r="r" b="b"/>
            <a:pathLst>
              <a:path w="26035" h="634">
                <a:moveTo>
                  <a:pt x="25924" y="9"/>
                </a:moveTo>
                <a:lnTo>
                  <a:pt x="0" y="9"/>
                </a:lnTo>
                <a:lnTo>
                  <a:pt x="2592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50" name="object 950"/>
          <p:cNvSpPr/>
          <p:nvPr/>
        </p:nvSpPr>
        <p:spPr>
          <a:xfrm>
            <a:off x="1921112" y="1220921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4">
                <a:moveTo>
                  <a:pt x="12956" y="9"/>
                </a:moveTo>
                <a:lnTo>
                  <a:pt x="0" y="9"/>
                </a:lnTo>
                <a:lnTo>
                  <a:pt x="129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51" name="object 951"/>
          <p:cNvSpPr/>
          <p:nvPr/>
        </p:nvSpPr>
        <p:spPr>
          <a:xfrm>
            <a:off x="2180340" y="1220939"/>
            <a:ext cx="39370" cy="635"/>
          </a:xfrm>
          <a:custGeom>
            <a:avLst/>
            <a:gdLst/>
            <a:ahLst/>
            <a:cxnLst/>
            <a:rect l="l" t="t" r="r" b="b"/>
            <a:pathLst>
              <a:path w="39369" h="634">
                <a:moveTo>
                  <a:pt x="38888" y="9"/>
                </a:moveTo>
                <a:lnTo>
                  <a:pt x="0" y="9"/>
                </a:lnTo>
                <a:lnTo>
                  <a:pt x="3888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52" name="object 952"/>
          <p:cNvSpPr/>
          <p:nvPr/>
        </p:nvSpPr>
        <p:spPr>
          <a:xfrm>
            <a:off x="2258110" y="1220939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4">
                <a:moveTo>
                  <a:pt x="12965" y="9"/>
                </a:moveTo>
                <a:lnTo>
                  <a:pt x="0" y="9"/>
                </a:lnTo>
                <a:lnTo>
                  <a:pt x="1296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53" name="object 953"/>
          <p:cNvSpPr/>
          <p:nvPr/>
        </p:nvSpPr>
        <p:spPr>
          <a:xfrm>
            <a:off x="2387727" y="1220948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4">
                <a:moveTo>
                  <a:pt x="12968" y="9"/>
                </a:moveTo>
                <a:lnTo>
                  <a:pt x="0" y="9"/>
                </a:lnTo>
                <a:lnTo>
                  <a:pt x="129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54" name="object 954"/>
          <p:cNvSpPr/>
          <p:nvPr/>
        </p:nvSpPr>
        <p:spPr>
          <a:xfrm>
            <a:off x="2426608" y="1220957"/>
            <a:ext cx="52069" cy="635"/>
          </a:xfrm>
          <a:custGeom>
            <a:avLst/>
            <a:gdLst/>
            <a:ahLst/>
            <a:cxnLst/>
            <a:rect l="l" t="t" r="r" b="b"/>
            <a:pathLst>
              <a:path w="52069" h="634">
                <a:moveTo>
                  <a:pt x="51847" y="9"/>
                </a:moveTo>
                <a:lnTo>
                  <a:pt x="0" y="9"/>
                </a:lnTo>
                <a:lnTo>
                  <a:pt x="5184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55" name="object 955"/>
          <p:cNvSpPr/>
          <p:nvPr/>
        </p:nvSpPr>
        <p:spPr>
          <a:xfrm>
            <a:off x="2504381" y="1220957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4">
                <a:moveTo>
                  <a:pt x="12965" y="9"/>
                </a:moveTo>
                <a:lnTo>
                  <a:pt x="0" y="9"/>
                </a:lnTo>
                <a:lnTo>
                  <a:pt x="1296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56" name="object 956"/>
          <p:cNvSpPr/>
          <p:nvPr/>
        </p:nvSpPr>
        <p:spPr>
          <a:xfrm>
            <a:off x="2569194" y="1220966"/>
            <a:ext cx="78105" cy="635"/>
          </a:xfrm>
          <a:custGeom>
            <a:avLst/>
            <a:gdLst/>
            <a:ahLst/>
            <a:cxnLst/>
            <a:rect l="l" t="t" r="r" b="b"/>
            <a:pathLst>
              <a:path w="78105" h="634">
                <a:moveTo>
                  <a:pt x="77769" y="9"/>
                </a:moveTo>
                <a:lnTo>
                  <a:pt x="0" y="9"/>
                </a:lnTo>
                <a:lnTo>
                  <a:pt x="7776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57" name="object 957"/>
          <p:cNvSpPr/>
          <p:nvPr/>
        </p:nvSpPr>
        <p:spPr>
          <a:xfrm>
            <a:off x="1648919" y="1220912"/>
            <a:ext cx="1036955" cy="635"/>
          </a:xfrm>
          <a:custGeom>
            <a:avLst/>
            <a:gdLst/>
            <a:ahLst/>
            <a:cxnLst/>
            <a:rect l="l" t="t" r="r" b="b"/>
            <a:pathLst>
              <a:path w="1036955" h="634">
                <a:moveTo>
                  <a:pt x="0" y="0"/>
                </a:moveTo>
                <a:lnTo>
                  <a:pt x="12956" y="0"/>
                </a:lnTo>
                <a:lnTo>
                  <a:pt x="51847" y="9"/>
                </a:lnTo>
                <a:lnTo>
                  <a:pt x="116651" y="0"/>
                </a:lnTo>
                <a:lnTo>
                  <a:pt x="207389" y="9"/>
                </a:lnTo>
                <a:lnTo>
                  <a:pt x="220346" y="18"/>
                </a:lnTo>
                <a:lnTo>
                  <a:pt x="246270" y="9"/>
                </a:lnTo>
                <a:lnTo>
                  <a:pt x="272193" y="18"/>
                </a:lnTo>
                <a:lnTo>
                  <a:pt x="285150" y="9"/>
                </a:lnTo>
                <a:lnTo>
                  <a:pt x="453657" y="18"/>
                </a:lnTo>
                <a:lnTo>
                  <a:pt x="518461" y="27"/>
                </a:lnTo>
                <a:lnTo>
                  <a:pt x="531420" y="36"/>
                </a:lnTo>
                <a:lnTo>
                  <a:pt x="570309" y="27"/>
                </a:lnTo>
                <a:lnTo>
                  <a:pt x="609190" y="36"/>
                </a:lnTo>
                <a:lnTo>
                  <a:pt x="622156" y="27"/>
                </a:lnTo>
                <a:lnTo>
                  <a:pt x="674003" y="36"/>
                </a:lnTo>
                <a:lnTo>
                  <a:pt x="738807" y="45"/>
                </a:lnTo>
                <a:lnTo>
                  <a:pt x="751775" y="36"/>
                </a:lnTo>
                <a:lnTo>
                  <a:pt x="764732" y="45"/>
                </a:lnTo>
                <a:lnTo>
                  <a:pt x="777689" y="54"/>
                </a:lnTo>
                <a:lnTo>
                  <a:pt x="829536" y="45"/>
                </a:lnTo>
                <a:lnTo>
                  <a:pt x="855461" y="54"/>
                </a:lnTo>
                <a:lnTo>
                  <a:pt x="868427" y="45"/>
                </a:lnTo>
                <a:lnTo>
                  <a:pt x="907308" y="54"/>
                </a:lnTo>
                <a:lnTo>
                  <a:pt x="920274" y="63"/>
                </a:lnTo>
                <a:lnTo>
                  <a:pt x="998044" y="54"/>
                </a:lnTo>
                <a:lnTo>
                  <a:pt x="1036925" y="63"/>
                </a:lnTo>
              </a:path>
            </a:pathLst>
          </a:custGeom>
          <a:ln w="3175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8" name="object 958"/>
          <p:cNvSpPr/>
          <p:nvPr/>
        </p:nvSpPr>
        <p:spPr>
          <a:xfrm>
            <a:off x="1648919" y="1220912"/>
            <a:ext cx="1036955" cy="635"/>
          </a:xfrm>
          <a:custGeom>
            <a:avLst/>
            <a:gdLst/>
            <a:ahLst/>
            <a:cxnLst/>
            <a:rect l="l" t="t" r="r" b="b"/>
            <a:pathLst>
              <a:path w="1036955" h="634">
                <a:moveTo>
                  <a:pt x="0" y="0"/>
                </a:moveTo>
                <a:lnTo>
                  <a:pt x="12956" y="0"/>
                </a:lnTo>
                <a:lnTo>
                  <a:pt x="51847" y="9"/>
                </a:lnTo>
                <a:lnTo>
                  <a:pt x="116651" y="0"/>
                </a:lnTo>
                <a:lnTo>
                  <a:pt x="207389" y="9"/>
                </a:lnTo>
                <a:lnTo>
                  <a:pt x="220346" y="18"/>
                </a:lnTo>
                <a:lnTo>
                  <a:pt x="246270" y="9"/>
                </a:lnTo>
                <a:lnTo>
                  <a:pt x="272193" y="18"/>
                </a:lnTo>
                <a:lnTo>
                  <a:pt x="285150" y="9"/>
                </a:lnTo>
                <a:lnTo>
                  <a:pt x="453657" y="18"/>
                </a:lnTo>
                <a:lnTo>
                  <a:pt x="518461" y="27"/>
                </a:lnTo>
                <a:lnTo>
                  <a:pt x="531420" y="36"/>
                </a:lnTo>
                <a:lnTo>
                  <a:pt x="570309" y="27"/>
                </a:lnTo>
                <a:lnTo>
                  <a:pt x="609190" y="36"/>
                </a:lnTo>
                <a:lnTo>
                  <a:pt x="622156" y="27"/>
                </a:lnTo>
                <a:lnTo>
                  <a:pt x="674003" y="36"/>
                </a:lnTo>
                <a:lnTo>
                  <a:pt x="738807" y="45"/>
                </a:lnTo>
                <a:lnTo>
                  <a:pt x="751775" y="36"/>
                </a:lnTo>
                <a:lnTo>
                  <a:pt x="764732" y="45"/>
                </a:lnTo>
                <a:lnTo>
                  <a:pt x="777689" y="54"/>
                </a:lnTo>
                <a:lnTo>
                  <a:pt x="829536" y="45"/>
                </a:lnTo>
                <a:lnTo>
                  <a:pt x="855461" y="54"/>
                </a:lnTo>
                <a:lnTo>
                  <a:pt x="868427" y="45"/>
                </a:lnTo>
                <a:lnTo>
                  <a:pt x="907308" y="54"/>
                </a:lnTo>
                <a:lnTo>
                  <a:pt x="920274" y="63"/>
                </a:lnTo>
                <a:lnTo>
                  <a:pt x="998044" y="54"/>
                </a:lnTo>
                <a:lnTo>
                  <a:pt x="1036925" y="63"/>
                </a:lnTo>
              </a:path>
            </a:pathLst>
          </a:custGeom>
          <a:ln w="3175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9" name="object 959"/>
          <p:cNvSpPr/>
          <p:nvPr/>
        </p:nvSpPr>
        <p:spPr>
          <a:xfrm>
            <a:off x="1648919" y="1220979"/>
            <a:ext cx="1036955" cy="0"/>
          </a:xfrm>
          <a:custGeom>
            <a:avLst/>
            <a:gdLst/>
            <a:ahLst/>
            <a:cxnLst/>
            <a:rect l="l" t="t" r="r" b="b"/>
            <a:pathLst>
              <a:path w="1036955" h="0">
                <a:moveTo>
                  <a:pt x="0" y="0"/>
                </a:moveTo>
                <a:lnTo>
                  <a:pt x="1036926" y="0"/>
                </a:lnTo>
              </a:path>
            </a:pathLst>
          </a:custGeom>
          <a:ln w="3175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0" name="object 960"/>
          <p:cNvSpPr/>
          <p:nvPr/>
        </p:nvSpPr>
        <p:spPr>
          <a:xfrm>
            <a:off x="1700766" y="1220912"/>
            <a:ext cx="65405" cy="635"/>
          </a:xfrm>
          <a:custGeom>
            <a:avLst/>
            <a:gdLst/>
            <a:ahLst/>
            <a:cxnLst/>
            <a:rect l="l" t="t" r="r" b="b"/>
            <a:pathLst>
              <a:path w="65405" h="634">
                <a:moveTo>
                  <a:pt x="64804" y="9"/>
                </a:moveTo>
                <a:lnTo>
                  <a:pt x="0" y="9"/>
                </a:lnTo>
                <a:lnTo>
                  <a:pt x="64804" y="0"/>
                </a:lnTo>
                <a:close/>
              </a:path>
            </a:pathLst>
          </a:custGeom>
          <a:solidFill>
            <a:srgbClr val="CC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61" name="object 961"/>
          <p:cNvSpPr/>
          <p:nvPr/>
        </p:nvSpPr>
        <p:spPr>
          <a:xfrm>
            <a:off x="1869265" y="1220921"/>
            <a:ext cx="26034" cy="635"/>
          </a:xfrm>
          <a:custGeom>
            <a:avLst/>
            <a:gdLst/>
            <a:ahLst/>
            <a:cxnLst/>
            <a:rect l="l" t="t" r="r" b="b"/>
            <a:pathLst>
              <a:path w="26035" h="634">
                <a:moveTo>
                  <a:pt x="25924" y="9"/>
                </a:moveTo>
                <a:lnTo>
                  <a:pt x="0" y="9"/>
                </a:lnTo>
                <a:lnTo>
                  <a:pt x="25924" y="0"/>
                </a:lnTo>
                <a:close/>
              </a:path>
            </a:pathLst>
          </a:custGeom>
          <a:solidFill>
            <a:srgbClr val="CC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62" name="object 962"/>
          <p:cNvSpPr/>
          <p:nvPr/>
        </p:nvSpPr>
        <p:spPr>
          <a:xfrm>
            <a:off x="1921112" y="1220921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4">
                <a:moveTo>
                  <a:pt x="12956" y="9"/>
                </a:moveTo>
                <a:lnTo>
                  <a:pt x="0" y="9"/>
                </a:lnTo>
                <a:lnTo>
                  <a:pt x="12956" y="0"/>
                </a:lnTo>
                <a:close/>
              </a:path>
            </a:pathLst>
          </a:custGeom>
          <a:solidFill>
            <a:srgbClr val="CC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63" name="object 963"/>
          <p:cNvSpPr/>
          <p:nvPr/>
        </p:nvSpPr>
        <p:spPr>
          <a:xfrm>
            <a:off x="2180340" y="1220939"/>
            <a:ext cx="39370" cy="635"/>
          </a:xfrm>
          <a:custGeom>
            <a:avLst/>
            <a:gdLst/>
            <a:ahLst/>
            <a:cxnLst/>
            <a:rect l="l" t="t" r="r" b="b"/>
            <a:pathLst>
              <a:path w="39369" h="634">
                <a:moveTo>
                  <a:pt x="38888" y="9"/>
                </a:moveTo>
                <a:lnTo>
                  <a:pt x="0" y="9"/>
                </a:lnTo>
                <a:lnTo>
                  <a:pt x="38888" y="0"/>
                </a:lnTo>
                <a:close/>
              </a:path>
            </a:pathLst>
          </a:custGeom>
          <a:solidFill>
            <a:srgbClr val="CC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64" name="object 964"/>
          <p:cNvSpPr/>
          <p:nvPr/>
        </p:nvSpPr>
        <p:spPr>
          <a:xfrm>
            <a:off x="2258110" y="1220939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4">
                <a:moveTo>
                  <a:pt x="12965" y="9"/>
                </a:moveTo>
                <a:lnTo>
                  <a:pt x="0" y="9"/>
                </a:lnTo>
                <a:lnTo>
                  <a:pt x="12965" y="0"/>
                </a:lnTo>
                <a:close/>
              </a:path>
            </a:pathLst>
          </a:custGeom>
          <a:solidFill>
            <a:srgbClr val="CC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65" name="object 965"/>
          <p:cNvSpPr/>
          <p:nvPr/>
        </p:nvSpPr>
        <p:spPr>
          <a:xfrm>
            <a:off x="2387727" y="1220948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4">
                <a:moveTo>
                  <a:pt x="12968" y="9"/>
                </a:moveTo>
                <a:lnTo>
                  <a:pt x="0" y="9"/>
                </a:lnTo>
                <a:lnTo>
                  <a:pt x="12968" y="0"/>
                </a:lnTo>
                <a:close/>
              </a:path>
            </a:pathLst>
          </a:custGeom>
          <a:solidFill>
            <a:srgbClr val="CC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66" name="object 966"/>
          <p:cNvSpPr/>
          <p:nvPr/>
        </p:nvSpPr>
        <p:spPr>
          <a:xfrm>
            <a:off x="2426608" y="1220957"/>
            <a:ext cx="52069" cy="635"/>
          </a:xfrm>
          <a:custGeom>
            <a:avLst/>
            <a:gdLst/>
            <a:ahLst/>
            <a:cxnLst/>
            <a:rect l="l" t="t" r="r" b="b"/>
            <a:pathLst>
              <a:path w="52069" h="634">
                <a:moveTo>
                  <a:pt x="51847" y="9"/>
                </a:moveTo>
                <a:lnTo>
                  <a:pt x="0" y="9"/>
                </a:lnTo>
                <a:lnTo>
                  <a:pt x="51847" y="0"/>
                </a:lnTo>
                <a:close/>
              </a:path>
            </a:pathLst>
          </a:custGeom>
          <a:solidFill>
            <a:srgbClr val="CC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67" name="object 967"/>
          <p:cNvSpPr/>
          <p:nvPr/>
        </p:nvSpPr>
        <p:spPr>
          <a:xfrm>
            <a:off x="2504381" y="1220957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4">
                <a:moveTo>
                  <a:pt x="12965" y="9"/>
                </a:moveTo>
                <a:lnTo>
                  <a:pt x="0" y="9"/>
                </a:lnTo>
                <a:lnTo>
                  <a:pt x="12965" y="0"/>
                </a:lnTo>
                <a:close/>
              </a:path>
            </a:pathLst>
          </a:custGeom>
          <a:solidFill>
            <a:srgbClr val="CC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68" name="object 968"/>
          <p:cNvSpPr/>
          <p:nvPr/>
        </p:nvSpPr>
        <p:spPr>
          <a:xfrm>
            <a:off x="2569194" y="1220966"/>
            <a:ext cx="78105" cy="635"/>
          </a:xfrm>
          <a:custGeom>
            <a:avLst/>
            <a:gdLst/>
            <a:ahLst/>
            <a:cxnLst/>
            <a:rect l="l" t="t" r="r" b="b"/>
            <a:pathLst>
              <a:path w="78105" h="634">
                <a:moveTo>
                  <a:pt x="77769" y="9"/>
                </a:moveTo>
                <a:lnTo>
                  <a:pt x="0" y="9"/>
                </a:lnTo>
                <a:lnTo>
                  <a:pt x="77769" y="0"/>
                </a:lnTo>
                <a:close/>
              </a:path>
            </a:pathLst>
          </a:custGeom>
          <a:solidFill>
            <a:srgbClr val="CC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69" name="object 969"/>
          <p:cNvSpPr/>
          <p:nvPr/>
        </p:nvSpPr>
        <p:spPr>
          <a:xfrm>
            <a:off x="1648919" y="1220912"/>
            <a:ext cx="1036955" cy="635"/>
          </a:xfrm>
          <a:custGeom>
            <a:avLst/>
            <a:gdLst/>
            <a:ahLst/>
            <a:cxnLst/>
            <a:rect l="l" t="t" r="r" b="b"/>
            <a:pathLst>
              <a:path w="1036955" h="634">
                <a:moveTo>
                  <a:pt x="0" y="0"/>
                </a:moveTo>
                <a:lnTo>
                  <a:pt x="12956" y="0"/>
                </a:lnTo>
                <a:lnTo>
                  <a:pt x="51847" y="9"/>
                </a:lnTo>
                <a:lnTo>
                  <a:pt x="116651" y="0"/>
                </a:lnTo>
                <a:lnTo>
                  <a:pt x="207389" y="9"/>
                </a:lnTo>
                <a:lnTo>
                  <a:pt x="220346" y="18"/>
                </a:lnTo>
                <a:lnTo>
                  <a:pt x="246270" y="9"/>
                </a:lnTo>
                <a:lnTo>
                  <a:pt x="272193" y="18"/>
                </a:lnTo>
                <a:lnTo>
                  <a:pt x="285150" y="9"/>
                </a:lnTo>
                <a:lnTo>
                  <a:pt x="453657" y="18"/>
                </a:lnTo>
                <a:lnTo>
                  <a:pt x="518461" y="27"/>
                </a:lnTo>
                <a:lnTo>
                  <a:pt x="531420" y="36"/>
                </a:lnTo>
                <a:lnTo>
                  <a:pt x="570309" y="27"/>
                </a:lnTo>
                <a:lnTo>
                  <a:pt x="609190" y="36"/>
                </a:lnTo>
                <a:lnTo>
                  <a:pt x="622156" y="27"/>
                </a:lnTo>
                <a:lnTo>
                  <a:pt x="674003" y="36"/>
                </a:lnTo>
                <a:lnTo>
                  <a:pt x="738807" y="45"/>
                </a:lnTo>
                <a:lnTo>
                  <a:pt x="751775" y="36"/>
                </a:lnTo>
                <a:lnTo>
                  <a:pt x="764732" y="45"/>
                </a:lnTo>
                <a:lnTo>
                  <a:pt x="777689" y="54"/>
                </a:lnTo>
                <a:lnTo>
                  <a:pt x="829536" y="45"/>
                </a:lnTo>
                <a:lnTo>
                  <a:pt x="855461" y="54"/>
                </a:lnTo>
                <a:lnTo>
                  <a:pt x="868427" y="45"/>
                </a:lnTo>
                <a:lnTo>
                  <a:pt x="907308" y="54"/>
                </a:lnTo>
                <a:lnTo>
                  <a:pt x="920274" y="63"/>
                </a:lnTo>
                <a:lnTo>
                  <a:pt x="998044" y="54"/>
                </a:lnTo>
                <a:lnTo>
                  <a:pt x="1036925" y="63"/>
                </a:lnTo>
              </a:path>
            </a:pathLst>
          </a:custGeom>
          <a:ln w="3175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0" name="object 970"/>
          <p:cNvSpPr/>
          <p:nvPr/>
        </p:nvSpPr>
        <p:spPr>
          <a:xfrm>
            <a:off x="1648919" y="1220979"/>
            <a:ext cx="1036955" cy="0"/>
          </a:xfrm>
          <a:custGeom>
            <a:avLst/>
            <a:gdLst/>
            <a:ahLst/>
            <a:cxnLst/>
            <a:rect l="l" t="t" r="r" b="b"/>
            <a:pathLst>
              <a:path w="1036955" h="0">
                <a:moveTo>
                  <a:pt x="0" y="0"/>
                </a:moveTo>
                <a:lnTo>
                  <a:pt x="1036926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1" name="object 971"/>
          <p:cNvSpPr/>
          <p:nvPr/>
        </p:nvSpPr>
        <p:spPr>
          <a:xfrm>
            <a:off x="1700766" y="1220912"/>
            <a:ext cx="65405" cy="635"/>
          </a:xfrm>
          <a:custGeom>
            <a:avLst/>
            <a:gdLst/>
            <a:ahLst/>
            <a:cxnLst/>
            <a:rect l="l" t="t" r="r" b="b"/>
            <a:pathLst>
              <a:path w="65405" h="634">
                <a:moveTo>
                  <a:pt x="64804" y="9"/>
                </a:moveTo>
                <a:lnTo>
                  <a:pt x="0" y="9"/>
                </a:lnTo>
                <a:lnTo>
                  <a:pt x="6480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72" name="object 972"/>
          <p:cNvSpPr/>
          <p:nvPr/>
        </p:nvSpPr>
        <p:spPr>
          <a:xfrm>
            <a:off x="1869265" y="1220921"/>
            <a:ext cx="26034" cy="635"/>
          </a:xfrm>
          <a:custGeom>
            <a:avLst/>
            <a:gdLst/>
            <a:ahLst/>
            <a:cxnLst/>
            <a:rect l="l" t="t" r="r" b="b"/>
            <a:pathLst>
              <a:path w="26035" h="634">
                <a:moveTo>
                  <a:pt x="25924" y="9"/>
                </a:moveTo>
                <a:lnTo>
                  <a:pt x="0" y="9"/>
                </a:lnTo>
                <a:lnTo>
                  <a:pt x="2592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73" name="object 973"/>
          <p:cNvSpPr/>
          <p:nvPr/>
        </p:nvSpPr>
        <p:spPr>
          <a:xfrm>
            <a:off x="1921112" y="1220921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4">
                <a:moveTo>
                  <a:pt x="12956" y="9"/>
                </a:moveTo>
                <a:lnTo>
                  <a:pt x="0" y="9"/>
                </a:lnTo>
                <a:lnTo>
                  <a:pt x="129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74" name="object 974"/>
          <p:cNvSpPr/>
          <p:nvPr/>
        </p:nvSpPr>
        <p:spPr>
          <a:xfrm>
            <a:off x="2180340" y="1220939"/>
            <a:ext cx="39370" cy="635"/>
          </a:xfrm>
          <a:custGeom>
            <a:avLst/>
            <a:gdLst/>
            <a:ahLst/>
            <a:cxnLst/>
            <a:rect l="l" t="t" r="r" b="b"/>
            <a:pathLst>
              <a:path w="39369" h="634">
                <a:moveTo>
                  <a:pt x="38888" y="9"/>
                </a:moveTo>
                <a:lnTo>
                  <a:pt x="0" y="9"/>
                </a:lnTo>
                <a:lnTo>
                  <a:pt x="3888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75" name="object 975"/>
          <p:cNvSpPr/>
          <p:nvPr/>
        </p:nvSpPr>
        <p:spPr>
          <a:xfrm>
            <a:off x="2258110" y="1220939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4">
                <a:moveTo>
                  <a:pt x="12965" y="9"/>
                </a:moveTo>
                <a:lnTo>
                  <a:pt x="0" y="9"/>
                </a:lnTo>
                <a:lnTo>
                  <a:pt x="1296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76" name="object 976"/>
          <p:cNvSpPr/>
          <p:nvPr/>
        </p:nvSpPr>
        <p:spPr>
          <a:xfrm>
            <a:off x="2387727" y="1220948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4">
                <a:moveTo>
                  <a:pt x="12968" y="9"/>
                </a:moveTo>
                <a:lnTo>
                  <a:pt x="0" y="9"/>
                </a:lnTo>
                <a:lnTo>
                  <a:pt x="129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77" name="object 977"/>
          <p:cNvSpPr/>
          <p:nvPr/>
        </p:nvSpPr>
        <p:spPr>
          <a:xfrm>
            <a:off x="2426608" y="1220957"/>
            <a:ext cx="52069" cy="635"/>
          </a:xfrm>
          <a:custGeom>
            <a:avLst/>
            <a:gdLst/>
            <a:ahLst/>
            <a:cxnLst/>
            <a:rect l="l" t="t" r="r" b="b"/>
            <a:pathLst>
              <a:path w="52069" h="634">
                <a:moveTo>
                  <a:pt x="51847" y="9"/>
                </a:moveTo>
                <a:lnTo>
                  <a:pt x="0" y="9"/>
                </a:lnTo>
                <a:lnTo>
                  <a:pt x="5184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78" name="object 978"/>
          <p:cNvSpPr/>
          <p:nvPr/>
        </p:nvSpPr>
        <p:spPr>
          <a:xfrm>
            <a:off x="2504381" y="1220957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4">
                <a:moveTo>
                  <a:pt x="12965" y="9"/>
                </a:moveTo>
                <a:lnTo>
                  <a:pt x="0" y="9"/>
                </a:lnTo>
                <a:lnTo>
                  <a:pt x="1296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79" name="object 979"/>
          <p:cNvSpPr/>
          <p:nvPr/>
        </p:nvSpPr>
        <p:spPr>
          <a:xfrm>
            <a:off x="2569194" y="1220966"/>
            <a:ext cx="78105" cy="635"/>
          </a:xfrm>
          <a:custGeom>
            <a:avLst/>
            <a:gdLst/>
            <a:ahLst/>
            <a:cxnLst/>
            <a:rect l="l" t="t" r="r" b="b"/>
            <a:pathLst>
              <a:path w="78105" h="634">
                <a:moveTo>
                  <a:pt x="77769" y="9"/>
                </a:moveTo>
                <a:lnTo>
                  <a:pt x="0" y="9"/>
                </a:lnTo>
                <a:lnTo>
                  <a:pt x="7776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80" name="object 980"/>
          <p:cNvSpPr/>
          <p:nvPr/>
        </p:nvSpPr>
        <p:spPr>
          <a:xfrm>
            <a:off x="1648919" y="1220912"/>
            <a:ext cx="1036955" cy="635"/>
          </a:xfrm>
          <a:custGeom>
            <a:avLst/>
            <a:gdLst/>
            <a:ahLst/>
            <a:cxnLst/>
            <a:rect l="l" t="t" r="r" b="b"/>
            <a:pathLst>
              <a:path w="1036955" h="634">
                <a:moveTo>
                  <a:pt x="0" y="0"/>
                </a:moveTo>
                <a:lnTo>
                  <a:pt x="12956" y="0"/>
                </a:lnTo>
                <a:lnTo>
                  <a:pt x="51847" y="9"/>
                </a:lnTo>
                <a:lnTo>
                  <a:pt x="116651" y="0"/>
                </a:lnTo>
                <a:lnTo>
                  <a:pt x="207389" y="9"/>
                </a:lnTo>
                <a:lnTo>
                  <a:pt x="220346" y="18"/>
                </a:lnTo>
                <a:lnTo>
                  <a:pt x="246270" y="9"/>
                </a:lnTo>
                <a:lnTo>
                  <a:pt x="272193" y="18"/>
                </a:lnTo>
                <a:lnTo>
                  <a:pt x="285150" y="9"/>
                </a:lnTo>
                <a:lnTo>
                  <a:pt x="453657" y="18"/>
                </a:lnTo>
                <a:lnTo>
                  <a:pt x="518461" y="27"/>
                </a:lnTo>
                <a:lnTo>
                  <a:pt x="531420" y="36"/>
                </a:lnTo>
                <a:lnTo>
                  <a:pt x="570309" y="27"/>
                </a:lnTo>
                <a:lnTo>
                  <a:pt x="609190" y="36"/>
                </a:lnTo>
                <a:lnTo>
                  <a:pt x="622156" y="27"/>
                </a:lnTo>
                <a:lnTo>
                  <a:pt x="674003" y="36"/>
                </a:lnTo>
                <a:lnTo>
                  <a:pt x="738807" y="45"/>
                </a:lnTo>
                <a:lnTo>
                  <a:pt x="751775" y="36"/>
                </a:lnTo>
                <a:lnTo>
                  <a:pt x="764732" y="45"/>
                </a:lnTo>
                <a:lnTo>
                  <a:pt x="777689" y="54"/>
                </a:lnTo>
                <a:lnTo>
                  <a:pt x="829536" y="45"/>
                </a:lnTo>
                <a:lnTo>
                  <a:pt x="855461" y="54"/>
                </a:lnTo>
                <a:lnTo>
                  <a:pt x="868427" y="45"/>
                </a:lnTo>
                <a:lnTo>
                  <a:pt x="907308" y="54"/>
                </a:lnTo>
                <a:lnTo>
                  <a:pt x="920274" y="63"/>
                </a:lnTo>
                <a:lnTo>
                  <a:pt x="998044" y="54"/>
                </a:lnTo>
                <a:lnTo>
                  <a:pt x="1036925" y="63"/>
                </a:lnTo>
              </a:path>
            </a:pathLst>
          </a:custGeom>
          <a:ln w="3175">
            <a:solidFill>
              <a:srgbClr val="3399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1" name="object 981"/>
          <p:cNvSpPr/>
          <p:nvPr/>
        </p:nvSpPr>
        <p:spPr>
          <a:xfrm>
            <a:off x="1648919" y="1220912"/>
            <a:ext cx="1036955" cy="635"/>
          </a:xfrm>
          <a:custGeom>
            <a:avLst/>
            <a:gdLst/>
            <a:ahLst/>
            <a:cxnLst/>
            <a:rect l="l" t="t" r="r" b="b"/>
            <a:pathLst>
              <a:path w="1036955" h="634">
                <a:moveTo>
                  <a:pt x="0" y="0"/>
                </a:moveTo>
                <a:lnTo>
                  <a:pt x="12956" y="0"/>
                </a:lnTo>
                <a:lnTo>
                  <a:pt x="51847" y="9"/>
                </a:lnTo>
                <a:lnTo>
                  <a:pt x="116651" y="0"/>
                </a:lnTo>
                <a:lnTo>
                  <a:pt x="207389" y="9"/>
                </a:lnTo>
                <a:lnTo>
                  <a:pt x="220346" y="18"/>
                </a:lnTo>
                <a:lnTo>
                  <a:pt x="246270" y="9"/>
                </a:lnTo>
                <a:lnTo>
                  <a:pt x="272193" y="18"/>
                </a:lnTo>
                <a:lnTo>
                  <a:pt x="285150" y="9"/>
                </a:lnTo>
                <a:lnTo>
                  <a:pt x="453657" y="18"/>
                </a:lnTo>
                <a:lnTo>
                  <a:pt x="518461" y="27"/>
                </a:lnTo>
                <a:lnTo>
                  <a:pt x="531420" y="36"/>
                </a:lnTo>
                <a:lnTo>
                  <a:pt x="570309" y="27"/>
                </a:lnTo>
                <a:lnTo>
                  <a:pt x="609190" y="36"/>
                </a:lnTo>
                <a:lnTo>
                  <a:pt x="622156" y="27"/>
                </a:lnTo>
                <a:lnTo>
                  <a:pt x="674003" y="36"/>
                </a:lnTo>
                <a:lnTo>
                  <a:pt x="738807" y="45"/>
                </a:lnTo>
                <a:lnTo>
                  <a:pt x="751775" y="36"/>
                </a:lnTo>
                <a:lnTo>
                  <a:pt x="764732" y="45"/>
                </a:lnTo>
                <a:lnTo>
                  <a:pt x="777689" y="54"/>
                </a:lnTo>
                <a:lnTo>
                  <a:pt x="829536" y="45"/>
                </a:lnTo>
                <a:lnTo>
                  <a:pt x="855461" y="54"/>
                </a:lnTo>
                <a:lnTo>
                  <a:pt x="868427" y="45"/>
                </a:lnTo>
                <a:lnTo>
                  <a:pt x="907308" y="54"/>
                </a:lnTo>
                <a:lnTo>
                  <a:pt x="920274" y="63"/>
                </a:lnTo>
                <a:lnTo>
                  <a:pt x="998044" y="54"/>
                </a:lnTo>
                <a:lnTo>
                  <a:pt x="1036925" y="63"/>
                </a:lnTo>
              </a:path>
            </a:pathLst>
          </a:custGeom>
          <a:ln w="3175">
            <a:solidFill>
              <a:srgbClr val="3399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2" name="object 982"/>
          <p:cNvSpPr/>
          <p:nvPr/>
        </p:nvSpPr>
        <p:spPr>
          <a:xfrm>
            <a:off x="1648919" y="1220979"/>
            <a:ext cx="1036955" cy="0"/>
          </a:xfrm>
          <a:custGeom>
            <a:avLst/>
            <a:gdLst/>
            <a:ahLst/>
            <a:cxnLst/>
            <a:rect l="l" t="t" r="r" b="b"/>
            <a:pathLst>
              <a:path w="1036955" h="0">
                <a:moveTo>
                  <a:pt x="0" y="0"/>
                </a:moveTo>
                <a:lnTo>
                  <a:pt x="1036926" y="0"/>
                </a:lnTo>
              </a:path>
            </a:pathLst>
          </a:custGeom>
          <a:ln w="3175">
            <a:solidFill>
              <a:srgbClr val="3399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3" name="object 983"/>
          <p:cNvSpPr/>
          <p:nvPr/>
        </p:nvSpPr>
        <p:spPr>
          <a:xfrm>
            <a:off x="1700766" y="1220912"/>
            <a:ext cx="65405" cy="635"/>
          </a:xfrm>
          <a:custGeom>
            <a:avLst/>
            <a:gdLst/>
            <a:ahLst/>
            <a:cxnLst/>
            <a:rect l="l" t="t" r="r" b="b"/>
            <a:pathLst>
              <a:path w="65405" h="634">
                <a:moveTo>
                  <a:pt x="64804" y="9"/>
                </a:moveTo>
                <a:lnTo>
                  <a:pt x="0" y="9"/>
                </a:lnTo>
                <a:lnTo>
                  <a:pt x="64804" y="0"/>
                </a:lnTo>
                <a:close/>
              </a:path>
            </a:pathLst>
          </a:custGeom>
          <a:solidFill>
            <a:srgbClr val="33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84" name="object 984"/>
          <p:cNvSpPr/>
          <p:nvPr/>
        </p:nvSpPr>
        <p:spPr>
          <a:xfrm>
            <a:off x="1869265" y="1220921"/>
            <a:ext cx="26034" cy="635"/>
          </a:xfrm>
          <a:custGeom>
            <a:avLst/>
            <a:gdLst/>
            <a:ahLst/>
            <a:cxnLst/>
            <a:rect l="l" t="t" r="r" b="b"/>
            <a:pathLst>
              <a:path w="26035" h="634">
                <a:moveTo>
                  <a:pt x="25924" y="9"/>
                </a:moveTo>
                <a:lnTo>
                  <a:pt x="0" y="9"/>
                </a:lnTo>
                <a:lnTo>
                  <a:pt x="25924" y="0"/>
                </a:lnTo>
                <a:close/>
              </a:path>
            </a:pathLst>
          </a:custGeom>
          <a:solidFill>
            <a:srgbClr val="33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85" name="object 985"/>
          <p:cNvSpPr/>
          <p:nvPr/>
        </p:nvSpPr>
        <p:spPr>
          <a:xfrm>
            <a:off x="1921112" y="1220921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4">
                <a:moveTo>
                  <a:pt x="12956" y="9"/>
                </a:moveTo>
                <a:lnTo>
                  <a:pt x="0" y="9"/>
                </a:lnTo>
                <a:lnTo>
                  <a:pt x="12956" y="0"/>
                </a:lnTo>
                <a:close/>
              </a:path>
            </a:pathLst>
          </a:custGeom>
          <a:solidFill>
            <a:srgbClr val="33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86" name="object 986"/>
          <p:cNvSpPr/>
          <p:nvPr/>
        </p:nvSpPr>
        <p:spPr>
          <a:xfrm>
            <a:off x="2180340" y="1220939"/>
            <a:ext cx="39370" cy="635"/>
          </a:xfrm>
          <a:custGeom>
            <a:avLst/>
            <a:gdLst/>
            <a:ahLst/>
            <a:cxnLst/>
            <a:rect l="l" t="t" r="r" b="b"/>
            <a:pathLst>
              <a:path w="39369" h="634">
                <a:moveTo>
                  <a:pt x="38888" y="9"/>
                </a:moveTo>
                <a:lnTo>
                  <a:pt x="0" y="9"/>
                </a:lnTo>
                <a:lnTo>
                  <a:pt x="38888" y="0"/>
                </a:lnTo>
                <a:close/>
              </a:path>
            </a:pathLst>
          </a:custGeom>
          <a:solidFill>
            <a:srgbClr val="33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87" name="object 987"/>
          <p:cNvSpPr/>
          <p:nvPr/>
        </p:nvSpPr>
        <p:spPr>
          <a:xfrm>
            <a:off x="2258110" y="1220939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4">
                <a:moveTo>
                  <a:pt x="12965" y="9"/>
                </a:moveTo>
                <a:lnTo>
                  <a:pt x="0" y="9"/>
                </a:lnTo>
                <a:lnTo>
                  <a:pt x="12965" y="0"/>
                </a:lnTo>
                <a:close/>
              </a:path>
            </a:pathLst>
          </a:custGeom>
          <a:solidFill>
            <a:srgbClr val="33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88" name="object 988"/>
          <p:cNvSpPr/>
          <p:nvPr/>
        </p:nvSpPr>
        <p:spPr>
          <a:xfrm>
            <a:off x="2387727" y="1220948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4">
                <a:moveTo>
                  <a:pt x="12968" y="9"/>
                </a:moveTo>
                <a:lnTo>
                  <a:pt x="0" y="9"/>
                </a:lnTo>
                <a:lnTo>
                  <a:pt x="12968" y="0"/>
                </a:lnTo>
                <a:close/>
              </a:path>
            </a:pathLst>
          </a:custGeom>
          <a:solidFill>
            <a:srgbClr val="33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89" name="object 989"/>
          <p:cNvSpPr/>
          <p:nvPr/>
        </p:nvSpPr>
        <p:spPr>
          <a:xfrm>
            <a:off x="2426608" y="1220957"/>
            <a:ext cx="52069" cy="635"/>
          </a:xfrm>
          <a:custGeom>
            <a:avLst/>
            <a:gdLst/>
            <a:ahLst/>
            <a:cxnLst/>
            <a:rect l="l" t="t" r="r" b="b"/>
            <a:pathLst>
              <a:path w="52069" h="634">
                <a:moveTo>
                  <a:pt x="51847" y="9"/>
                </a:moveTo>
                <a:lnTo>
                  <a:pt x="0" y="9"/>
                </a:lnTo>
                <a:lnTo>
                  <a:pt x="51847" y="0"/>
                </a:lnTo>
                <a:close/>
              </a:path>
            </a:pathLst>
          </a:custGeom>
          <a:solidFill>
            <a:srgbClr val="33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90" name="object 990"/>
          <p:cNvSpPr/>
          <p:nvPr/>
        </p:nvSpPr>
        <p:spPr>
          <a:xfrm>
            <a:off x="2504381" y="1220957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4">
                <a:moveTo>
                  <a:pt x="12965" y="9"/>
                </a:moveTo>
                <a:lnTo>
                  <a:pt x="0" y="9"/>
                </a:lnTo>
                <a:lnTo>
                  <a:pt x="12965" y="0"/>
                </a:lnTo>
                <a:close/>
              </a:path>
            </a:pathLst>
          </a:custGeom>
          <a:solidFill>
            <a:srgbClr val="33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91" name="object 991"/>
          <p:cNvSpPr/>
          <p:nvPr/>
        </p:nvSpPr>
        <p:spPr>
          <a:xfrm>
            <a:off x="2569194" y="1220966"/>
            <a:ext cx="78105" cy="635"/>
          </a:xfrm>
          <a:custGeom>
            <a:avLst/>
            <a:gdLst/>
            <a:ahLst/>
            <a:cxnLst/>
            <a:rect l="l" t="t" r="r" b="b"/>
            <a:pathLst>
              <a:path w="78105" h="634">
                <a:moveTo>
                  <a:pt x="77769" y="9"/>
                </a:moveTo>
                <a:lnTo>
                  <a:pt x="0" y="9"/>
                </a:lnTo>
                <a:lnTo>
                  <a:pt x="77769" y="0"/>
                </a:lnTo>
                <a:close/>
              </a:path>
            </a:pathLst>
          </a:custGeom>
          <a:solidFill>
            <a:srgbClr val="33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92" name="object 992"/>
          <p:cNvSpPr/>
          <p:nvPr/>
        </p:nvSpPr>
        <p:spPr>
          <a:xfrm>
            <a:off x="1648919" y="1220912"/>
            <a:ext cx="1036955" cy="635"/>
          </a:xfrm>
          <a:custGeom>
            <a:avLst/>
            <a:gdLst/>
            <a:ahLst/>
            <a:cxnLst/>
            <a:rect l="l" t="t" r="r" b="b"/>
            <a:pathLst>
              <a:path w="1036955" h="634">
                <a:moveTo>
                  <a:pt x="0" y="0"/>
                </a:moveTo>
                <a:lnTo>
                  <a:pt x="12956" y="0"/>
                </a:lnTo>
                <a:lnTo>
                  <a:pt x="51847" y="9"/>
                </a:lnTo>
                <a:lnTo>
                  <a:pt x="116651" y="0"/>
                </a:lnTo>
                <a:lnTo>
                  <a:pt x="207389" y="9"/>
                </a:lnTo>
                <a:lnTo>
                  <a:pt x="220346" y="18"/>
                </a:lnTo>
                <a:lnTo>
                  <a:pt x="246270" y="9"/>
                </a:lnTo>
                <a:lnTo>
                  <a:pt x="272193" y="18"/>
                </a:lnTo>
                <a:lnTo>
                  <a:pt x="285150" y="9"/>
                </a:lnTo>
                <a:lnTo>
                  <a:pt x="453657" y="18"/>
                </a:lnTo>
                <a:lnTo>
                  <a:pt x="518461" y="27"/>
                </a:lnTo>
                <a:lnTo>
                  <a:pt x="531420" y="36"/>
                </a:lnTo>
                <a:lnTo>
                  <a:pt x="570309" y="27"/>
                </a:lnTo>
                <a:lnTo>
                  <a:pt x="609190" y="36"/>
                </a:lnTo>
                <a:lnTo>
                  <a:pt x="622156" y="27"/>
                </a:lnTo>
                <a:lnTo>
                  <a:pt x="674003" y="36"/>
                </a:lnTo>
                <a:lnTo>
                  <a:pt x="738807" y="45"/>
                </a:lnTo>
                <a:lnTo>
                  <a:pt x="751775" y="36"/>
                </a:lnTo>
                <a:lnTo>
                  <a:pt x="764732" y="45"/>
                </a:lnTo>
                <a:lnTo>
                  <a:pt x="777689" y="54"/>
                </a:lnTo>
                <a:lnTo>
                  <a:pt x="829536" y="45"/>
                </a:lnTo>
                <a:lnTo>
                  <a:pt x="855461" y="54"/>
                </a:lnTo>
                <a:lnTo>
                  <a:pt x="868427" y="45"/>
                </a:lnTo>
                <a:lnTo>
                  <a:pt x="907308" y="54"/>
                </a:lnTo>
                <a:lnTo>
                  <a:pt x="920274" y="63"/>
                </a:lnTo>
                <a:lnTo>
                  <a:pt x="998044" y="54"/>
                </a:lnTo>
                <a:lnTo>
                  <a:pt x="1036925" y="63"/>
                </a:lnTo>
              </a:path>
            </a:pathLst>
          </a:custGeom>
          <a:ln w="3175">
            <a:solidFill>
              <a:srgbClr val="3399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93" name="object 993"/>
          <p:cNvSpPr/>
          <p:nvPr/>
        </p:nvSpPr>
        <p:spPr>
          <a:xfrm>
            <a:off x="1648919" y="1221045"/>
            <a:ext cx="1036955" cy="0"/>
          </a:xfrm>
          <a:custGeom>
            <a:avLst/>
            <a:gdLst/>
            <a:ahLst/>
            <a:cxnLst/>
            <a:rect l="l" t="t" r="r" b="b"/>
            <a:pathLst>
              <a:path w="1036955" h="0">
                <a:moveTo>
                  <a:pt x="0" y="0"/>
                </a:moveTo>
                <a:lnTo>
                  <a:pt x="103692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94" name="object 994"/>
          <p:cNvSpPr/>
          <p:nvPr/>
        </p:nvSpPr>
        <p:spPr>
          <a:xfrm>
            <a:off x="1856308" y="1201639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4">
                <a:moveTo>
                  <a:pt x="0" y="0"/>
                </a:moveTo>
                <a:lnTo>
                  <a:pt x="0" y="1940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95" name="object 995"/>
          <p:cNvSpPr/>
          <p:nvPr/>
        </p:nvSpPr>
        <p:spPr>
          <a:xfrm>
            <a:off x="1908146" y="121134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96" name="object 996"/>
          <p:cNvSpPr/>
          <p:nvPr/>
        </p:nvSpPr>
        <p:spPr>
          <a:xfrm>
            <a:off x="1959994" y="121134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97" name="object 997"/>
          <p:cNvSpPr/>
          <p:nvPr/>
        </p:nvSpPr>
        <p:spPr>
          <a:xfrm>
            <a:off x="2011841" y="121134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98" name="object 998"/>
          <p:cNvSpPr/>
          <p:nvPr/>
        </p:nvSpPr>
        <p:spPr>
          <a:xfrm>
            <a:off x="2063688" y="121134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99" name="object 999"/>
          <p:cNvSpPr/>
          <p:nvPr/>
        </p:nvSpPr>
        <p:spPr>
          <a:xfrm>
            <a:off x="2115536" y="1201639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4">
                <a:moveTo>
                  <a:pt x="0" y="0"/>
                </a:moveTo>
                <a:lnTo>
                  <a:pt x="0" y="1940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00" name="object 1000"/>
          <p:cNvSpPr/>
          <p:nvPr/>
        </p:nvSpPr>
        <p:spPr>
          <a:xfrm>
            <a:off x="2167381" y="121134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01" name="object 1001"/>
          <p:cNvSpPr/>
          <p:nvPr/>
        </p:nvSpPr>
        <p:spPr>
          <a:xfrm>
            <a:off x="2219228" y="121134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02" name="object 1002"/>
          <p:cNvSpPr/>
          <p:nvPr/>
        </p:nvSpPr>
        <p:spPr>
          <a:xfrm>
            <a:off x="2271075" y="121134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03" name="object 1003"/>
          <p:cNvSpPr/>
          <p:nvPr/>
        </p:nvSpPr>
        <p:spPr>
          <a:xfrm>
            <a:off x="2322923" y="121134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04" name="object 1004"/>
          <p:cNvSpPr/>
          <p:nvPr/>
        </p:nvSpPr>
        <p:spPr>
          <a:xfrm>
            <a:off x="2374770" y="1201639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4">
                <a:moveTo>
                  <a:pt x="0" y="0"/>
                </a:moveTo>
                <a:lnTo>
                  <a:pt x="0" y="1940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05" name="object 1005"/>
          <p:cNvSpPr/>
          <p:nvPr/>
        </p:nvSpPr>
        <p:spPr>
          <a:xfrm>
            <a:off x="2426608" y="121134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06" name="object 1006"/>
          <p:cNvSpPr/>
          <p:nvPr/>
        </p:nvSpPr>
        <p:spPr>
          <a:xfrm>
            <a:off x="2478456" y="121134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07" name="object 1007"/>
          <p:cNvSpPr/>
          <p:nvPr/>
        </p:nvSpPr>
        <p:spPr>
          <a:xfrm>
            <a:off x="2530303" y="121134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08" name="object 1008"/>
          <p:cNvSpPr/>
          <p:nvPr/>
        </p:nvSpPr>
        <p:spPr>
          <a:xfrm>
            <a:off x="2582150" y="121134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09" name="object 1009"/>
          <p:cNvSpPr/>
          <p:nvPr/>
        </p:nvSpPr>
        <p:spPr>
          <a:xfrm>
            <a:off x="2633998" y="1201639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4">
                <a:moveTo>
                  <a:pt x="0" y="0"/>
                </a:moveTo>
                <a:lnTo>
                  <a:pt x="0" y="1940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10" name="object 1010"/>
          <p:cNvSpPr/>
          <p:nvPr/>
        </p:nvSpPr>
        <p:spPr>
          <a:xfrm>
            <a:off x="1856308" y="1201639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4">
                <a:moveTo>
                  <a:pt x="0" y="0"/>
                </a:moveTo>
                <a:lnTo>
                  <a:pt x="0" y="1940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11" name="object 1011"/>
          <p:cNvSpPr/>
          <p:nvPr/>
        </p:nvSpPr>
        <p:spPr>
          <a:xfrm>
            <a:off x="1804461" y="121134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12" name="object 1012"/>
          <p:cNvSpPr/>
          <p:nvPr/>
        </p:nvSpPr>
        <p:spPr>
          <a:xfrm>
            <a:off x="1752614" y="121134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13" name="object 1013"/>
          <p:cNvSpPr/>
          <p:nvPr/>
        </p:nvSpPr>
        <p:spPr>
          <a:xfrm>
            <a:off x="1700766" y="121134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14" name="object 1014"/>
          <p:cNvSpPr/>
          <p:nvPr/>
        </p:nvSpPr>
        <p:spPr>
          <a:xfrm>
            <a:off x="2633998" y="1201639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4">
                <a:moveTo>
                  <a:pt x="0" y="0"/>
                </a:moveTo>
                <a:lnTo>
                  <a:pt x="0" y="1940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15" name="object 1015"/>
          <p:cNvSpPr/>
          <p:nvPr/>
        </p:nvSpPr>
        <p:spPr>
          <a:xfrm>
            <a:off x="2685845" y="121134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16" name="object 1016"/>
          <p:cNvSpPr/>
          <p:nvPr/>
        </p:nvSpPr>
        <p:spPr>
          <a:xfrm>
            <a:off x="1648919" y="534252"/>
            <a:ext cx="1036955" cy="0"/>
          </a:xfrm>
          <a:custGeom>
            <a:avLst/>
            <a:gdLst/>
            <a:ahLst/>
            <a:cxnLst/>
            <a:rect l="l" t="t" r="r" b="b"/>
            <a:pathLst>
              <a:path w="1036955" h="0">
                <a:moveTo>
                  <a:pt x="0" y="0"/>
                </a:moveTo>
                <a:lnTo>
                  <a:pt x="103692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17" name="object 1017"/>
          <p:cNvSpPr/>
          <p:nvPr/>
        </p:nvSpPr>
        <p:spPr>
          <a:xfrm>
            <a:off x="1856308" y="534252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4">
                <a:moveTo>
                  <a:pt x="0" y="1940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18" name="object 1018"/>
          <p:cNvSpPr/>
          <p:nvPr/>
        </p:nvSpPr>
        <p:spPr>
          <a:xfrm>
            <a:off x="1908146" y="53425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19" name="object 1019"/>
          <p:cNvSpPr/>
          <p:nvPr/>
        </p:nvSpPr>
        <p:spPr>
          <a:xfrm>
            <a:off x="1959994" y="53425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20" name="object 1020"/>
          <p:cNvSpPr/>
          <p:nvPr/>
        </p:nvSpPr>
        <p:spPr>
          <a:xfrm>
            <a:off x="2011841" y="53425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21" name="object 1021"/>
          <p:cNvSpPr/>
          <p:nvPr/>
        </p:nvSpPr>
        <p:spPr>
          <a:xfrm>
            <a:off x="2063688" y="53425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22" name="object 1022"/>
          <p:cNvSpPr/>
          <p:nvPr/>
        </p:nvSpPr>
        <p:spPr>
          <a:xfrm>
            <a:off x="2115536" y="534252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4">
                <a:moveTo>
                  <a:pt x="0" y="1940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23" name="object 1023"/>
          <p:cNvSpPr/>
          <p:nvPr/>
        </p:nvSpPr>
        <p:spPr>
          <a:xfrm>
            <a:off x="2167381" y="53425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24" name="object 1024"/>
          <p:cNvSpPr/>
          <p:nvPr/>
        </p:nvSpPr>
        <p:spPr>
          <a:xfrm>
            <a:off x="2219228" y="53425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25" name="object 1025"/>
          <p:cNvSpPr/>
          <p:nvPr/>
        </p:nvSpPr>
        <p:spPr>
          <a:xfrm>
            <a:off x="2271075" y="53425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26" name="object 1026"/>
          <p:cNvSpPr/>
          <p:nvPr/>
        </p:nvSpPr>
        <p:spPr>
          <a:xfrm>
            <a:off x="2322923" y="53425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27" name="object 1027"/>
          <p:cNvSpPr/>
          <p:nvPr/>
        </p:nvSpPr>
        <p:spPr>
          <a:xfrm>
            <a:off x="2374770" y="534252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4">
                <a:moveTo>
                  <a:pt x="0" y="1940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28" name="object 1028"/>
          <p:cNvSpPr/>
          <p:nvPr/>
        </p:nvSpPr>
        <p:spPr>
          <a:xfrm>
            <a:off x="2426608" y="53425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29" name="object 1029"/>
          <p:cNvSpPr/>
          <p:nvPr/>
        </p:nvSpPr>
        <p:spPr>
          <a:xfrm>
            <a:off x="2478456" y="53425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30" name="object 1030"/>
          <p:cNvSpPr/>
          <p:nvPr/>
        </p:nvSpPr>
        <p:spPr>
          <a:xfrm>
            <a:off x="2530303" y="53425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31" name="object 1031"/>
          <p:cNvSpPr/>
          <p:nvPr/>
        </p:nvSpPr>
        <p:spPr>
          <a:xfrm>
            <a:off x="2582150" y="53425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32" name="object 1032"/>
          <p:cNvSpPr/>
          <p:nvPr/>
        </p:nvSpPr>
        <p:spPr>
          <a:xfrm>
            <a:off x="2633998" y="534252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4">
                <a:moveTo>
                  <a:pt x="0" y="1940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33" name="object 1033"/>
          <p:cNvSpPr/>
          <p:nvPr/>
        </p:nvSpPr>
        <p:spPr>
          <a:xfrm>
            <a:off x="1856308" y="534252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4">
                <a:moveTo>
                  <a:pt x="0" y="1940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34" name="object 1034"/>
          <p:cNvSpPr/>
          <p:nvPr/>
        </p:nvSpPr>
        <p:spPr>
          <a:xfrm>
            <a:off x="1804461" y="53425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35" name="object 1035"/>
          <p:cNvSpPr/>
          <p:nvPr/>
        </p:nvSpPr>
        <p:spPr>
          <a:xfrm>
            <a:off x="1752614" y="53425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36" name="object 1036"/>
          <p:cNvSpPr/>
          <p:nvPr/>
        </p:nvSpPr>
        <p:spPr>
          <a:xfrm>
            <a:off x="1700766" y="53425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37" name="object 1037"/>
          <p:cNvSpPr/>
          <p:nvPr/>
        </p:nvSpPr>
        <p:spPr>
          <a:xfrm>
            <a:off x="2633998" y="534252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4">
                <a:moveTo>
                  <a:pt x="0" y="1940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38" name="object 1038"/>
          <p:cNvSpPr/>
          <p:nvPr/>
        </p:nvSpPr>
        <p:spPr>
          <a:xfrm>
            <a:off x="2685845" y="534252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59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39" name="object 1039"/>
          <p:cNvSpPr/>
          <p:nvPr/>
        </p:nvSpPr>
        <p:spPr>
          <a:xfrm>
            <a:off x="1648919" y="534252"/>
            <a:ext cx="0" cy="687070"/>
          </a:xfrm>
          <a:custGeom>
            <a:avLst/>
            <a:gdLst/>
            <a:ahLst/>
            <a:cxnLst/>
            <a:rect l="l" t="t" r="r" b="b"/>
            <a:pathLst>
              <a:path w="0" h="687069">
                <a:moveTo>
                  <a:pt x="0" y="68679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40" name="object 1040"/>
          <p:cNvSpPr/>
          <p:nvPr/>
        </p:nvSpPr>
        <p:spPr>
          <a:xfrm>
            <a:off x="1648919" y="1022830"/>
            <a:ext cx="33020" cy="0"/>
          </a:xfrm>
          <a:custGeom>
            <a:avLst/>
            <a:gdLst/>
            <a:ahLst/>
            <a:cxnLst/>
            <a:rect l="l" t="t" r="r" b="b"/>
            <a:pathLst>
              <a:path w="33019" h="0">
                <a:moveTo>
                  <a:pt x="3302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41" name="object 1041"/>
          <p:cNvSpPr/>
          <p:nvPr/>
        </p:nvSpPr>
        <p:spPr>
          <a:xfrm>
            <a:off x="1648919" y="983154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42" name="object 1042"/>
          <p:cNvSpPr/>
          <p:nvPr/>
        </p:nvSpPr>
        <p:spPr>
          <a:xfrm>
            <a:off x="1648919" y="943471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43" name="object 1043"/>
          <p:cNvSpPr/>
          <p:nvPr/>
        </p:nvSpPr>
        <p:spPr>
          <a:xfrm>
            <a:off x="1648919" y="903797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44" name="object 1044"/>
          <p:cNvSpPr/>
          <p:nvPr/>
        </p:nvSpPr>
        <p:spPr>
          <a:xfrm>
            <a:off x="1648919" y="864123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45" name="object 1045"/>
          <p:cNvSpPr/>
          <p:nvPr/>
        </p:nvSpPr>
        <p:spPr>
          <a:xfrm>
            <a:off x="1648919" y="824437"/>
            <a:ext cx="33020" cy="0"/>
          </a:xfrm>
          <a:custGeom>
            <a:avLst/>
            <a:gdLst/>
            <a:ahLst/>
            <a:cxnLst/>
            <a:rect l="l" t="t" r="r" b="b"/>
            <a:pathLst>
              <a:path w="33019" h="0">
                <a:moveTo>
                  <a:pt x="3302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46" name="object 1046"/>
          <p:cNvSpPr/>
          <p:nvPr/>
        </p:nvSpPr>
        <p:spPr>
          <a:xfrm>
            <a:off x="1648919" y="784763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47" name="object 1047"/>
          <p:cNvSpPr/>
          <p:nvPr/>
        </p:nvSpPr>
        <p:spPr>
          <a:xfrm>
            <a:off x="1648919" y="745089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48" name="object 1048"/>
          <p:cNvSpPr/>
          <p:nvPr/>
        </p:nvSpPr>
        <p:spPr>
          <a:xfrm>
            <a:off x="1648919" y="705404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49" name="object 1049"/>
          <p:cNvSpPr/>
          <p:nvPr/>
        </p:nvSpPr>
        <p:spPr>
          <a:xfrm>
            <a:off x="1648919" y="665730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50" name="object 1050"/>
          <p:cNvSpPr/>
          <p:nvPr/>
        </p:nvSpPr>
        <p:spPr>
          <a:xfrm>
            <a:off x="1648919" y="626055"/>
            <a:ext cx="33020" cy="0"/>
          </a:xfrm>
          <a:custGeom>
            <a:avLst/>
            <a:gdLst/>
            <a:ahLst/>
            <a:cxnLst/>
            <a:rect l="l" t="t" r="r" b="b"/>
            <a:pathLst>
              <a:path w="33019" h="0">
                <a:moveTo>
                  <a:pt x="3302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51" name="object 1051"/>
          <p:cNvSpPr/>
          <p:nvPr/>
        </p:nvSpPr>
        <p:spPr>
          <a:xfrm>
            <a:off x="1648919" y="1022830"/>
            <a:ext cx="33020" cy="0"/>
          </a:xfrm>
          <a:custGeom>
            <a:avLst/>
            <a:gdLst/>
            <a:ahLst/>
            <a:cxnLst/>
            <a:rect l="l" t="t" r="r" b="b"/>
            <a:pathLst>
              <a:path w="33019" h="0">
                <a:moveTo>
                  <a:pt x="3302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52" name="object 1052"/>
          <p:cNvSpPr/>
          <p:nvPr/>
        </p:nvSpPr>
        <p:spPr>
          <a:xfrm>
            <a:off x="1648919" y="1062514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53" name="object 1053"/>
          <p:cNvSpPr/>
          <p:nvPr/>
        </p:nvSpPr>
        <p:spPr>
          <a:xfrm>
            <a:off x="1648919" y="1102188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54" name="object 1054"/>
          <p:cNvSpPr/>
          <p:nvPr/>
        </p:nvSpPr>
        <p:spPr>
          <a:xfrm>
            <a:off x="1648919" y="1141864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55" name="object 1055"/>
          <p:cNvSpPr/>
          <p:nvPr/>
        </p:nvSpPr>
        <p:spPr>
          <a:xfrm>
            <a:off x="1648919" y="1181547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56" name="object 1056"/>
          <p:cNvSpPr/>
          <p:nvPr/>
        </p:nvSpPr>
        <p:spPr>
          <a:xfrm>
            <a:off x="1648919" y="626055"/>
            <a:ext cx="33020" cy="0"/>
          </a:xfrm>
          <a:custGeom>
            <a:avLst/>
            <a:gdLst/>
            <a:ahLst/>
            <a:cxnLst/>
            <a:rect l="l" t="t" r="r" b="b"/>
            <a:pathLst>
              <a:path w="33019" h="0">
                <a:moveTo>
                  <a:pt x="3302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57" name="object 1057"/>
          <p:cNvSpPr/>
          <p:nvPr/>
        </p:nvSpPr>
        <p:spPr>
          <a:xfrm>
            <a:off x="1648919" y="586372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58" name="object 1058"/>
          <p:cNvSpPr/>
          <p:nvPr/>
        </p:nvSpPr>
        <p:spPr>
          <a:xfrm>
            <a:off x="1648919" y="546696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59" name="object 1059"/>
          <p:cNvSpPr/>
          <p:nvPr/>
        </p:nvSpPr>
        <p:spPr>
          <a:xfrm>
            <a:off x="2685845" y="534252"/>
            <a:ext cx="0" cy="687070"/>
          </a:xfrm>
          <a:custGeom>
            <a:avLst/>
            <a:gdLst/>
            <a:ahLst/>
            <a:cxnLst/>
            <a:rect l="l" t="t" r="r" b="b"/>
            <a:pathLst>
              <a:path w="0" h="687069">
                <a:moveTo>
                  <a:pt x="0" y="68679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60" name="object 1060"/>
          <p:cNvSpPr/>
          <p:nvPr/>
        </p:nvSpPr>
        <p:spPr>
          <a:xfrm>
            <a:off x="2652821" y="1022830"/>
            <a:ext cx="33020" cy="0"/>
          </a:xfrm>
          <a:custGeom>
            <a:avLst/>
            <a:gdLst/>
            <a:ahLst/>
            <a:cxnLst/>
            <a:rect l="l" t="t" r="r" b="b"/>
            <a:pathLst>
              <a:path w="33019" h="0">
                <a:moveTo>
                  <a:pt x="0" y="0"/>
                </a:moveTo>
                <a:lnTo>
                  <a:pt x="3302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61" name="object 1061"/>
          <p:cNvSpPr/>
          <p:nvPr/>
        </p:nvSpPr>
        <p:spPr>
          <a:xfrm>
            <a:off x="2669332" y="983154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62" name="object 1062"/>
          <p:cNvSpPr/>
          <p:nvPr/>
        </p:nvSpPr>
        <p:spPr>
          <a:xfrm>
            <a:off x="2669332" y="943471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63" name="object 1063"/>
          <p:cNvSpPr/>
          <p:nvPr/>
        </p:nvSpPr>
        <p:spPr>
          <a:xfrm>
            <a:off x="2669332" y="903797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64" name="object 1064"/>
          <p:cNvSpPr/>
          <p:nvPr/>
        </p:nvSpPr>
        <p:spPr>
          <a:xfrm>
            <a:off x="2669332" y="864123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65" name="object 1065"/>
          <p:cNvSpPr/>
          <p:nvPr/>
        </p:nvSpPr>
        <p:spPr>
          <a:xfrm>
            <a:off x="2652821" y="824437"/>
            <a:ext cx="33020" cy="0"/>
          </a:xfrm>
          <a:custGeom>
            <a:avLst/>
            <a:gdLst/>
            <a:ahLst/>
            <a:cxnLst/>
            <a:rect l="l" t="t" r="r" b="b"/>
            <a:pathLst>
              <a:path w="33019" h="0">
                <a:moveTo>
                  <a:pt x="0" y="0"/>
                </a:moveTo>
                <a:lnTo>
                  <a:pt x="3302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66" name="object 1066"/>
          <p:cNvSpPr/>
          <p:nvPr/>
        </p:nvSpPr>
        <p:spPr>
          <a:xfrm>
            <a:off x="2669332" y="784763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67" name="object 1067"/>
          <p:cNvSpPr/>
          <p:nvPr/>
        </p:nvSpPr>
        <p:spPr>
          <a:xfrm>
            <a:off x="2669332" y="745089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68" name="object 1068"/>
          <p:cNvSpPr/>
          <p:nvPr/>
        </p:nvSpPr>
        <p:spPr>
          <a:xfrm>
            <a:off x="2669332" y="705404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69" name="object 1069"/>
          <p:cNvSpPr/>
          <p:nvPr/>
        </p:nvSpPr>
        <p:spPr>
          <a:xfrm>
            <a:off x="2669332" y="665730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70" name="object 1070"/>
          <p:cNvSpPr/>
          <p:nvPr/>
        </p:nvSpPr>
        <p:spPr>
          <a:xfrm>
            <a:off x="2652821" y="626055"/>
            <a:ext cx="33020" cy="0"/>
          </a:xfrm>
          <a:custGeom>
            <a:avLst/>
            <a:gdLst/>
            <a:ahLst/>
            <a:cxnLst/>
            <a:rect l="l" t="t" r="r" b="b"/>
            <a:pathLst>
              <a:path w="33019" h="0">
                <a:moveTo>
                  <a:pt x="0" y="0"/>
                </a:moveTo>
                <a:lnTo>
                  <a:pt x="3302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71" name="object 1071"/>
          <p:cNvSpPr/>
          <p:nvPr/>
        </p:nvSpPr>
        <p:spPr>
          <a:xfrm>
            <a:off x="2652821" y="1022830"/>
            <a:ext cx="33020" cy="0"/>
          </a:xfrm>
          <a:custGeom>
            <a:avLst/>
            <a:gdLst/>
            <a:ahLst/>
            <a:cxnLst/>
            <a:rect l="l" t="t" r="r" b="b"/>
            <a:pathLst>
              <a:path w="33019" h="0">
                <a:moveTo>
                  <a:pt x="0" y="0"/>
                </a:moveTo>
                <a:lnTo>
                  <a:pt x="3302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72" name="object 1072"/>
          <p:cNvSpPr/>
          <p:nvPr/>
        </p:nvSpPr>
        <p:spPr>
          <a:xfrm>
            <a:off x="2669332" y="1062514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73" name="object 1073"/>
          <p:cNvSpPr/>
          <p:nvPr/>
        </p:nvSpPr>
        <p:spPr>
          <a:xfrm>
            <a:off x="2669332" y="1102188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74" name="object 1074"/>
          <p:cNvSpPr/>
          <p:nvPr/>
        </p:nvSpPr>
        <p:spPr>
          <a:xfrm>
            <a:off x="2669332" y="1141864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75" name="object 1075"/>
          <p:cNvSpPr/>
          <p:nvPr/>
        </p:nvSpPr>
        <p:spPr>
          <a:xfrm>
            <a:off x="2669332" y="1181547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76" name="object 1076"/>
          <p:cNvSpPr/>
          <p:nvPr/>
        </p:nvSpPr>
        <p:spPr>
          <a:xfrm>
            <a:off x="2652821" y="626055"/>
            <a:ext cx="33020" cy="0"/>
          </a:xfrm>
          <a:custGeom>
            <a:avLst/>
            <a:gdLst/>
            <a:ahLst/>
            <a:cxnLst/>
            <a:rect l="l" t="t" r="r" b="b"/>
            <a:pathLst>
              <a:path w="33019" h="0">
                <a:moveTo>
                  <a:pt x="0" y="0"/>
                </a:moveTo>
                <a:lnTo>
                  <a:pt x="3302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77" name="object 1077"/>
          <p:cNvSpPr/>
          <p:nvPr/>
        </p:nvSpPr>
        <p:spPr>
          <a:xfrm>
            <a:off x="2669332" y="586372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78" name="object 1078"/>
          <p:cNvSpPr/>
          <p:nvPr/>
        </p:nvSpPr>
        <p:spPr>
          <a:xfrm>
            <a:off x="2669332" y="546696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79" name="object 1079"/>
          <p:cNvSpPr/>
          <p:nvPr/>
        </p:nvSpPr>
        <p:spPr>
          <a:xfrm>
            <a:off x="1651098" y="1179580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8" y="11457"/>
                </a:moveTo>
                <a:lnTo>
                  <a:pt x="0" y="11457"/>
                </a:lnTo>
                <a:lnTo>
                  <a:pt x="0" y="0"/>
                </a:lnTo>
                <a:lnTo>
                  <a:pt x="8598" y="0"/>
                </a:lnTo>
                <a:lnTo>
                  <a:pt x="8598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80" name="object 1080"/>
          <p:cNvSpPr/>
          <p:nvPr/>
        </p:nvSpPr>
        <p:spPr>
          <a:xfrm>
            <a:off x="1664064" y="1178221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81" name="object 1081"/>
          <p:cNvSpPr/>
          <p:nvPr/>
        </p:nvSpPr>
        <p:spPr>
          <a:xfrm>
            <a:off x="1677020" y="1176351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600" y="11457"/>
                </a:moveTo>
                <a:lnTo>
                  <a:pt x="0" y="11457"/>
                </a:lnTo>
                <a:lnTo>
                  <a:pt x="0" y="0"/>
                </a:lnTo>
                <a:lnTo>
                  <a:pt x="8600" y="0"/>
                </a:lnTo>
                <a:lnTo>
                  <a:pt x="8600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82" name="object 1082"/>
          <p:cNvSpPr/>
          <p:nvPr/>
        </p:nvSpPr>
        <p:spPr>
          <a:xfrm>
            <a:off x="1689986" y="1174588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83" name="object 1083"/>
          <p:cNvSpPr/>
          <p:nvPr/>
        </p:nvSpPr>
        <p:spPr>
          <a:xfrm>
            <a:off x="1702945" y="1172849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89" y="11450"/>
                </a:moveTo>
                <a:lnTo>
                  <a:pt x="0" y="11450"/>
                </a:lnTo>
                <a:lnTo>
                  <a:pt x="0" y="0"/>
                </a:lnTo>
                <a:lnTo>
                  <a:pt x="8589" y="0"/>
                </a:lnTo>
                <a:lnTo>
                  <a:pt x="8589" y="114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84" name="object 1084"/>
          <p:cNvSpPr/>
          <p:nvPr/>
        </p:nvSpPr>
        <p:spPr>
          <a:xfrm>
            <a:off x="1715911" y="1170900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48"/>
                </a:moveTo>
                <a:lnTo>
                  <a:pt x="0" y="11448"/>
                </a:lnTo>
                <a:lnTo>
                  <a:pt x="0" y="0"/>
                </a:lnTo>
                <a:lnTo>
                  <a:pt x="8591" y="0"/>
                </a:lnTo>
                <a:lnTo>
                  <a:pt x="8591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85" name="object 1085"/>
          <p:cNvSpPr/>
          <p:nvPr/>
        </p:nvSpPr>
        <p:spPr>
          <a:xfrm>
            <a:off x="1728868" y="1168660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86" name="object 1086"/>
          <p:cNvSpPr/>
          <p:nvPr/>
        </p:nvSpPr>
        <p:spPr>
          <a:xfrm>
            <a:off x="1741833" y="1166375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87" name="object 1087"/>
          <p:cNvSpPr/>
          <p:nvPr/>
        </p:nvSpPr>
        <p:spPr>
          <a:xfrm>
            <a:off x="1754793" y="1163977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88" name="object 1088"/>
          <p:cNvSpPr/>
          <p:nvPr/>
        </p:nvSpPr>
        <p:spPr>
          <a:xfrm>
            <a:off x="1767758" y="1161091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89" name="object 1089"/>
          <p:cNvSpPr/>
          <p:nvPr/>
        </p:nvSpPr>
        <p:spPr>
          <a:xfrm>
            <a:off x="1780715" y="1158120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48"/>
                </a:moveTo>
                <a:lnTo>
                  <a:pt x="0" y="11448"/>
                </a:lnTo>
                <a:lnTo>
                  <a:pt x="0" y="0"/>
                </a:lnTo>
                <a:lnTo>
                  <a:pt x="8591" y="0"/>
                </a:lnTo>
                <a:lnTo>
                  <a:pt x="8591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90" name="object 1090"/>
          <p:cNvSpPr/>
          <p:nvPr/>
        </p:nvSpPr>
        <p:spPr>
          <a:xfrm>
            <a:off x="1793681" y="1154654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91" name="object 1091"/>
          <p:cNvSpPr/>
          <p:nvPr/>
        </p:nvSpPr>
        <p:spPr>
          <a:xfrm>
            <a:off x="1806640" y="1150984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89" y="11448"/>
                </a:moveTo>
                <a:lnTo>
                  <a:pt x="0" y="11448"/>
                </a:lnTo>
                <a:lnTo>
                  <a:pt x="0" y="0"/>
                </a:lnTo>
                <a:lnTo>
                  <a:pt x="8589" y="0"/>
                </a:lnTo>
                <a:lnTo>
                  <a:pt x="8589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92" name="object 1092"/>
          <p:cNvSpPr/>
          <p:nvPr/>
        </p:nvSpPr>
        <p:spPr>
          <a:xfrm>
            <a:off x="1819606" y="1147015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93" name="object 1093"/>
          <p:cNvSpPr/>
          <p:nvPr/>
        </p:nvSpPr>
        <p:spPr>
          <a:xfrm>
            <a:off x="1832562" y="1142532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9"/>
                </a:moveTo>
                <a:lnTo>
                  <a:pt x="0" y="11459"/>
                </a:lnTo>
                <a:lnTo>
                  <a:pt x="0" y="0"/>
                </a:lnTo>
                <a:lnTo>
                  <a:pt x="8591" y="0"/>
                </a:lnTo>
                <a:lnTo>
                  <a:pt x="8591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94" name="object 1094"/>
          <p:cNvSpPr/>
          <p:nvPr/>
        </p:nvSpPr>
        <p:spPr>
          <a:xfrm>
            <a:off x="1845528" y="1137479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48"/>
                </a:moveTo>
                <a:lnTo>
                  <a:pt x="0" y="11448"/>
                </a:lnTo>
                <a:lnTo>
                  <a:pt x="0" y="0"/>
                </a:lnTo>
                <a:lnTo>
                  <a:pt x="8591" y="0"/>
                </a:lnTo>
                <a:lnTo>
                  <a:pt x="8591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95" name="object 1095"/>
          <p:cNvSpPr/>
          <p:nvPr/>
        </p:nvSpPr>
        <p:spPr>
          <a:xfrm>
            <a:off x="1858487" y="1131710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89" y="11459"/>
                </a:moveTo>
                <a:lnTo>
                  <a:pt x="0" y="11459"/>
                </a:lnTo>
                <a:lnTo>
                  <a:pt x="0" y="0"/>
                </a:lnTo>
                <a:lnTo>
                  <a:pt x="8589" y="0"/>
                </a:lnTo>
                <a:lnTo>
                  <a:pt x="8589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96" name="object 1096"/>
          <p:cNvSpPr/>
          <p:nvPr/>
        </p:nvSpPr>
        <p:spPr>
          <a:xfrm>
            <a:off x="1871453" y="1125475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97" name="object 1097"/>
          <p:cNvSpPr/>
          <p:nvPr/>
        </p:nvSpPr>
        <p:spPr>
          <a:xfrm>
            <a:off x="1884410" y="1118355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9"/>
                </a:moveTo>
                <a:lnTo>
                  <a:pt x="0" y="11459"/>
                </a:lnTo>
                <a:lnTo>
                  <a:pt x="0" y="0"/>
                </a:lnTo>
                <a:lnTo>
                  <a:pt x="8591" y="0"/>
                </a:lnTo>
                <a:lnTo>
                  <a:pt x="8591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98" name="object 1098"/>
          <p:cNvSpPr/>
          <p:nvPr/>
        </p:nvSpPr>
        <p:spPr>
          <a:xfrm>
            <a:off x="1897376" y="1110154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48"/>
                </a:moveTo>
                <a:lnTo>
                  <a:pt x="0" y="11448"/>
                </a:lnTo>
                <a:lnTo>
                  <a:pt x="0" y="0"/>
                </a:lnTo>
                <a:lnTo>
                  <a:pt x="8591" y="0"/>
                </a:lnTo>
                <a:lnTo>
                  <a:pt x="8591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99" name="object 1099"/>
          <p:cNvSpPr/>
          <p:nvPr/>
        </p:nvSpPr>
        <p:spPr>
          <a:xfrm>
            <a:off x="1910334" y="1100485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89" y="11459"/>
                </a:moveTo>
                <a:lnTo>
                  <a:pt x="0" y="11459"/>
                </a:lnTo>
                <a:lnTo>
                  <a:pt x="0" y="0"/>
                </a:lnTo>
                <a:lnTo>
                  <a:pt x="8589" y="0"/>
                </a:lnTo>
                <a:lnTo>
                  <a:pt x="8589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00" name="object 1100"/>
          <p:cNvSpPr/>
          <p:nvPr/>
        </p:nvSpPr>
        <p:spPr>
          <a:xfrm>
            <a:off x="1923300" y="1089786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01" name="object 1101"/>
          <p:cNvSpPr/>
          <p:nvPr/>
        </p:nvSpPr>
        <p:spPr>
          <a:xfrm>
            <a:off x="1936257" y="1078347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48"/>
                </a:moveTo>
                <a:lnTo>
                  <a:pt x="0" y="11448"/>
                </a:lnTo>
                <a:lnTo>
                  <a:pt x="0" y="0"/>
                </a:lnTo>
                <a:lnTo>
                  <a:pt x="8591" y="0"/>
                </a:lnTo>
                <a:lnTo>
                  <a:pt x="8591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02" name="object 1102"/>
          <p:cNvSpPr/>
          <p:nvPr/>
        </p:nvSpPr>
        <p:spPr>
          <a:xfrm>
            <a:off x="1949214" y="1064489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600" y="11448"/>
                </a:moveTo>
                <a:lnTo>
                  <a:pt x="0" y="11448"/>
                </a:lnTo>
                <a:lnTo>
                  <a:pt x="0" y="0"/>
                </a:lnTo>
                <a:lnTo>
                  <a:pt x="8600" y="0"/>
                </a:lnTo>
                <a:lnTo>
                  <a:pt x="8600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03" name="object 1103"/>
          <p:cNvSpPr/>
          <p:nvPr/>
        </p:nvSpPr>
        <p:spPr>
          <a:xfrm>
            <a:off x="1962180" y="1048586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04" name="object 1104"/>
          <p:cNvSpPr/>
          <p:nvPr/>
        </p:nvSpPr>
        <p:spPr>
          <a:xfrm>
            <a:off x="1975148" y="1030655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80" y="11457"/>
                </a:moveTo>
                <a:lnTo>
                  <a:pt x="0" y="11457"/>
                </a:lnTo>
                <a:lnTo>
                  <a:pt x="0" y="0"/>
                </a:lnTo>
                <a:lnTo>
                  <a:pt x="8580" y="0"/>
                </a:lnTo>
                <a:lnTo>
                  <a:pt x="8580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05" name="object 1105"/>
          <p:cNvSpPr/>
          <p:nvPr/>
        </p:nvSpPr>
        <p:spPr>
          <a:xfrm>
            <a:off x="1988104" y="1009361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06" name="object 1106"/>
          <p:cNvSpPr/>
          <p:nvPr/>
        </p:nvSpPr>
        <p:spPr>
          <a:xfrm>
            <a:off x="2001061" y="985193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600" y="11457"/>
                </a:moveTo>
                <a:lnTo>
                  <a:pt x="0" y="11457"/>
                </a:lnTo>
                <a:lnTo>
                  <a:pt x="0" y="0"/>
                </a:lnTo>
                <a:lnTo>
                  <a:pt x="8600" y="0"/>
                </a:lnTo>
                <a:lnTo>
                  <a:pt x="8600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07" name="object 1107"/>
          <p:cNvSpPr/>
          <p:nvPr/>
        </p:nvSpPr>
        <p:spPr>
          <a:xfrm>
            <a:off x="2014027" y="957945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9"/>
                </a:moveTo>
                <a:lnTo>
                  <a:pt x="0" y="11459"/>
                </a:lnTo>
                <a:lnTo>
                  <a:pt x="0" y="0"/>
                </a:lnTo>
                <a:lnTo>
                  <a:pt x="8591" y="0"/>
                </a:lnTo>
                <a:lnTo>
                  <a:pt x="8591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08" name="object 1108"/>
          <p:cNvSpPr/>
          <p:nvPr/>
        </p:nvSpPr>
        <p:spPr>
          <a:xfrm>
            <a:off x="2026986" y="926554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09" name="object 1109"/>
          <p:cNvSpPr/>
          <p:nvPr/>
        </p:nvSpPr>
        <p:spPr>
          <a:xfrm>
            <a:off x="2039952" y="891307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10" name="object 1110"/>
          <p:cNvSpPr/>
          <p:nvPr/>
        </p:nvSpPr>
        <p:spPr>
          <a:xfrm>
            <a:off x="2052908" y="852505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11" name="object 1111"/>
          <p:cNvSpPr/>
          <p:nvPr/>
        </p:nvSpPr>
        <p:spPr>
          <a:xfrm>
            <a:off x="2065874" y="810485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48"/>
                </a:moveTo>
                <a:lnTo>
                  <a:pt x="0" y="11448"/>
                </a:lnTo>
                <a:lnTo>
                  <a:pt x="0" y="0"/>
                </a:lnTo>
                <a:lnTo>
                  <a:pt x="8591" y="0"/>
                </a:lnTo>
                <a:lnTo>
                  <a:pt x="8591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12" name="object 1112"/>
          <p:cNvSpPr/>
          <p:nvPr/>
        </p:nvSpPr>
        <p:spPr>
          <a:xfrm>
            <a:off x="2078833" y="765649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13" name="object 1113"/>
          <p:cNvSpPr/>
          <p:nvPr/>
        </p:nvSpPr>
        <p:spPr>
          <a:xfrm>
            <a:off x="2091799" y="720478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14" name="object 1114"/>
          <p:cNvSpPr/>
          <p:nvPr/>
        </p:nvSpPr>
        <p:spPr>
          <a:xfrm>
            <a:off x="2104756" y="676914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9"/>
                </a:moveTo>
                <a:lnTo>
                  <a:pt x="0" y="11459"/>
                </a:lnTo>
                <a:lnTo>
                  <a:pt x="0" y="0"/>
                </a:lnTo>
                <a:lnTo>
                  <a:pt x="8591" y="0"/>
                </a:lnTo>
                <a:lnTo>
                  <a:pt x="8591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15" name="object 1115"/>
          <p:cNvSpPr/>
          <p:nvPr/>
        </p:nvSpPr>
        <p:spPr>
          <a:xfrm>
            <a:off x="2117722" y="637276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16" name="object 1116"/>
          <p:cNvSpPr/>
          <p:nvPr/>
        </p:nvSpPr>
        <p:spPr>
          <a:xfrm>
            <a:off x="2130680" y="606270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17" name="object 1117"/>
          <p:cNvSpPr/>
          <p:nvPr/>
        </p:nvSpPr>
        <p:spPr>
          <a:xfrm>
            <a:off x="2143646" y="584051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89" y="11459"/>
                </a:moveTo>
                <a:lnTo>
                  <a:pt x="0" y="11459"/>
                </a:lnTo>
                <a:lnTo>
                  <a:pt x="0" y="0"/>
                </a:lnTo>
                <a:lnTo>
                  <a:pt x="8589" y="0"/>
                </a:lnTo>
                <a:lnTo>
                  <a:pt x="8589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18" name="object 1118"/>
          <p:cNvSpPr/>
          <p:nvPr/>
        </p:nvSpPr>
        <p:spPr>
          <a:xfrm>
            <a:off x="2156603" y="576457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19" name="object 1119"/>
          <p:cNvSpPr/>
          <p:nvPr/>
        </p:nvSpPr>
        <p:spPr>
          <a:xfrm>
            <a:off x="2169569" y="581283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20" name="object 1120"/>
          <p:cNvSpPr/>
          <p:nvPr/>
        </p:nvSpPr>
        <p:spPr>
          <a:xfrm>
            <a:off x="2182528" y="599894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21" name="object 1121"/>
          <p:cNvSpPr/>
          <p:nvPr/>
        </p:nvSpPr>
        <p:spPr>
          <a:xfrm>
            <a:off x="2195494" y="629549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22" name="object 1122"/>
          <p:cNvSpPr/>
          <p:nvPr/>
        </p:nvSpPr>
        <p:spPr>
          <a:xfrm>
            <a:off x="2208450" y="669196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9"/>
                </a:moveTo>
                <a:lnTo>
                  <a:pt x="0" y="11459"/>
                </a:lnTo>
                <a:lnTo>
                  <a:pt x="0" y="0"/>
                </a:lnTo>
                <a:lnTo>
                  <a:pt x="8591" y="0"/>
                </a:lnTo>
                <a:lnTo>
                  <a:pt x="8591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23" name="object 1123"/>
          <p:cNvSpPr/>
          <p:nvPr/>
        </p:nvSpPr>
        <p:spPr>
          <a:xfrm>
            <a:off x="2221416" y="715813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48"/>
                </a:moveTo>
                <a:lnTo>
                  <a:pt x="0" y="11448"/>
                </a:lnTo>
                <a:lnTo>
                  <a:pt x="0" y="0"/>
                </a:lnTo>
                <a:lnTo>
                  <a:pt x="8591" y="0"/>
                </a:lnTo>
                <a:lnTo>
                  <a:pt x="8591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24" name="object 1124"/>
          <p:cNvSpPr/>
          <p:nvPr/>
        </p:nvSpPr>
        <p:spPr>
          <a:xfrm>
            <a:off x="2234373" y="764000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25" name="object 1125"/>
          <p:cNvSpPr/>
          <p:nvPr/>
        </p:nvSpPr>
        <p:spPr>
          <a:xfrm>
            <a:off x="2247341" y="812953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89" y="11459"/>
                </a:moveTo>
                <a:lnTo>
                  <a:pt x="0" y="11459"/>
                </a:lnTo>
                <a:lnTo>
                  <a:pt x="0" y="0"/>
                </a:lnTo>
                <a:lnTo>
                  <a:pt x="8589" y="0"/>
                </a:lnTo>
                <a:lnTo>
                  <a:pt x="8589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26" name="object 1126"/>
          <p:cNvSpPr/>
          <p:nvPr/>
        </p:nvSpPr>
        <p:spPr>
          <a:xfrm>
            <a:off x="2260298" y="860108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27" name="object 1127"/>
          <p:cNvSpPr/>
          <p:nvPr/>
        </p:nvSpPr>
        <p:spPr>
          <a:xfrm>
            <a:off x="2273255" y="903788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600" y="11457"/>
                </a:moveTo>
                <a:lnTo>
                  <a:pt x="0" y="11457"/>
                </a:lnTo>
                <a:lnTo>
                  <a:pt x="0" y="0"/>
                </a:lnTo>
                <a:lnTo>
                  <a:pt x="8600" y="0"/>
                </a:lnTo>
                <a:lnTo>
                  <a:pt x="8600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28" name="object 1128"/>
          <p:cNvSpPr/>
          <p:nvPr/>
        </p:nvSpPr>
        <p:spPr>
          <a:xfrm>
            <a:off x="2286220" y="942845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29" name="object 1129"/>
          <p:cNvSpPr/>
          <p:nvPr/>
        </p:nvSpPr>
        <p:spPr>
          <a:xfrm>
            <a:off x="2299188" y="977069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80" y="11457"/>
                </a:moveTo>
                <a:lnTo>
                  <a:pt x="0" y="11457"/>
                </a:lnTo>
                <a:lnTo>
                  <a:pt x="0" y="0"/>
                </a:lnTo>
                <a:lnTo>
                  <a:pt x="8580" y="0"/>
                </a:lnTo>
                <a:lnTo>
                  <a:pt x="8580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30" name="object 1130"/>
          <p:cNvSpPr/>
          <p:nvPr/>
        </p:nvSpPr>
        <p:spPr>
          <a:xfrm>
            <a:off x="2312145" y="1007993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9"/>
                </a:moveTo>
                <a:lnTo>
                  <a:pt x="0" y="11459"/>
                </a:lnTo>
                <a:lnTo>
                  <a:pt x="0" y="0"/>
                </a:lnTo>
                <a:lnTo>
                  <a:pt x="8591" y="0"/>
                </a:lnTo>
                <a:lnTo>
                  <a:pt x="8591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31" name="object 1131"/>
          <p:cNvSpPr/>
          <p:nvPr/>
        </p:nvSpPr>
        <p:spPr>
          <a:xfrm>
            <a:off x="2325102" y="1033951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600" y="11459"/>
                </a:moveTo>
                <a:lnTo>
                  <a:pt x="0" y="11459"/>
                </a:lnTo>
                <a:lnTo>
                  <a:pt x="0" y="0"/>
                </a:lnTo>
                <a:lnTo>
                  <a:pt x="8600" y="0"/>
                </a:lnTo>
                <a:lnTo>
                  <a:pt x="8600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32" name="object 1132"/>
          <p:cNvSpPr/>
          <p:nvPr/>
        </p:nvSpPr>
        <p:spPr>
          <a:xfrm>
            <a:off x="2338068" y="1056850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33" name="object 1133"/>
          <p:cNvSpPr/>
          <p:nvPr/>
        </p:nvSpPr>
        <p:spPr>
          <a:xfrm>
            <a:off x="2351027" y="1076035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34" name="object 1134"/>
          <p:cNvSpPr/>
          <p:nvPr/>
        </p:nvSpPr>
        <p:spPr>
          <a:xfrm>
            <a:off x="2363992" y="1092670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89" y="11459"/>
                </a:moveTo>
                <a:lnTo>
                  <a:pt x="0" y="11459"/>
                </a:lnTo>
                <a:lnTo>
                  <a:pt x="0" y="0"/>
                </a:lnTo>
                <a:lnTo>
                  <a:pt x="8589" y="0"/>
                </a:lnTo>
                <a:lnTo>
                  <a:pt x="8589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35" name="object 1135"/>
          <p:cNvSpPr/>
          <p:nvPr/>
        </p:nvSpPr>
        <p:spPr>
          <a:xfrm>
            <a:off x="2376949" y="1106846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36" name="object 1136"/>
          <p:cNvSpPr/>
          <p:nvPr/>
        </p:nvSpPr>
        <p:spPr>
          <a:xfrm>
            <a:off x="2389915" y="1118807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37" name="object 1137"/>
          <p:cNvSpPr/>
          <p:nvPr/>
        </p:nvSpPr>
        <p:spPr>
          <a:xfrm>
            <a:off x="2402874" y="1129320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38" name="object 1138"/>
          <p:cNvSpPr/>
          <p:nvPr/>
        </p:nvSpPr>
        <p:spPr>
          <a:xfrm>
            <a:off x="2415840" y="1137806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39" name="object 1139"/>
          <p:cNvSpPr/>
          <p:nvPr/>
        </p:nvSpPr>
        <p:spPr>
          <a:xfrm>
            <a:off x="2428796" y="1145798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40" name="object 1140"/>
          <p:cNvSpPr/>
          <p:nvPr/>
        </p:nvSpPr>
        <p:spPr>
          <a:xfrm>
            <a:off x="2441762" y="1152341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41" name="object 1141"/>
          <p:cNvSpPr/>
          <p:nvPr/>
        </p:nvSpPr>
        <p:spPr>
          <a:xfrm>
            <a:off x="2454719" y="1158339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9"/>
                </a:moveTo>
                <a:lnTo>
                  <a:pt x="0" y="11459"/>
                </a:lnTo>
                <a:lnTo>
                  <a:pt x="0" y="0"/>
                </a:lnTo>
                <a:lnTo>
                  <a:pt x="8591" y="0"/>
                </a:lnTo>
                <a:lnTo>
                  <a:pt x="8591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42" name="object 1142"/>
          <p:cNvSpPr/>
          <p:nvPr/>
        </p:nvSpPr>
        <p:spPr>
          <a:xfrm>
            <a:off x="2467687" y="1163598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89" y="11448"/>
                </a:moveTo>
                <a:lnTo>
                  <a:pt x="0" y="11448"/>
                </a:lnTo>
                <a:lnTo>
                  <a:pt x="0" y="0"/>
                </a:lnTo>
                <a:lnTo>
                  <a:pt x="8589" y="0"/>
                </a:lnTo>
                <a:lnTo>
                  <a:pt x="8589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43" name="object 1143"/>
          <p:cNvSpPr/>
          <p:nvPr/>
        </p:nvSpPr>
        <p:spPr>
          <a:xfrm>
            <a:off x="2480644" y="1167796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44" name="object 1144"/>
          <p:cNvSpPr/>
          <p:nvPr/>
        </p:nvSpPr>
        <p:spPr>
          <a:xfrm>
            <a:off x="2493610" y="1171456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45" name="object 1145"/>
          <p:cNvSpPr/>
          <p:nvPr/>
        </p:nvSpPr>
        <p:spPr>
          <a:xfrm>
            <a:off x="2506566" y="1174852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46" name="object 1146"/>
          <p:cNvSpPr/>
          <p:nvPr/>
        </p:nvSpPr>
        <p:spPr>
          <a:xfrm>
            <a:off x="2519534" y="1178178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89" y="11448"/>
                </a:moveTo>
                <a:lnTo>
                  <a:pt x="0" y="11448"/>
                </a:lnTo>
                <a:lnTo>
                  <a:pt x="0" y="0"/>
                </a:lnTo>
                <a:lnTo>
                  <a:pt x="8589" y="0"/>
                </a:lnTo>
                <a:lnTo>
                  <a:pt x="8589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47" name="object 1147"/>
          <p:cNvSpPr/>
          <p:nvPr/>
        </p:nvSpPr>
        <p:spPr>
          <a:xfrm>
            <a:off x="2532491" y="1180956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48"/>
                </a:moveTo>
                <a:lnTo>
                  <a:pt x="0" y="11448"/>
                </a:lnTo>
                <a:lnTo>
                  <a:pt x="0" y="0"/>
                </a:lnTo>
                <a:lnTo>
                  <a:pt x="8591" y="0"/>
                </a:lnTo>
                <a:lnTo>
                  <a:pt x="8591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48" name="object 1148"/>
          <p:cNvSpPr/>
          <p:nvPr/>
        </p:nvSpPr>
        <p:spPr>
          <a:xfrm>
            <a:off x="2545457" y="1183293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0"/>
                </a:moveTo>
                <a:lnTo>
                  <a:pt x="0" y="11450"/>
                </a:lnTo>
                <a:lnTo>
                  <a:pt x="0" y="0"/>
                </a:lnTo>
                <a:lnTo>
                  <a:pt x="8591" y="0"/>
                </a:lnTo>
                <a:lnTo>
                  <a:pt x="8591" y="114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49" name="object 1149"/>
          <p:cNvSpPr/>
          <p:nvPr/>
        </p:nvSpPr>
        <p:spPr>
          <a:xfrm>
            <a:off x="2558413" y="1185463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50" name="object 1150"/>
          <p:cNvSpPr/>
          <p:nvPr/>
        </p:nvSpPr>
        <p:spPr>
          <a:xfrm>
            <a:off x="2571382" y="1187359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51" name="object 1151"/>
          <p:cNvSpPr/>
          <p:nvPr/>
        </p:nvSpPr>
        <p:spPr>
          <a:xfrm>
            <a:off x="2584338" y="1189299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9"/>
                </a:moveTo>
                <a:lnTo>
                  <a:pt x="0" y="11459"/>
                </a:lnTo>
                <a:lnTo>
                  <a:pt x="0" y="0"/>
                </a:lnTo>
                <a:lnTo>
                  <a:pt x="8591" y="0"/>
                </a:lnTo>
                <a:lnTo>
                  <a:pt x="8591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52" name="object 1152"/>
          <p:cNvSpPr/>
          <p:nvPr/>
        </p:nvSpPr>
        <p:spPr>
          <a:xfrm>
            <a:off x="2597295" y="1190896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600" y="11459"/>
                </a:moveTo>
                <a:lnTo>
                  <a:pt x="0" y="11459"/>
                </a:lnTo>
                <a:lnTo>
                  <a:pt x="0" y="0"/>
                </a:lnTo>
                <a:lnTo>
                  <a:pt x="8600" y="0"/>
                </a:lnTo>
                <a:lnTo>
                  <a:pt x="8600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53" name="object 1153"/>
          <p:cNvSpPr/>
          <p:nvPr/>
        </p:nvSpPr>
        <p:spPr>
          <a:xfrm>
            <a:off x="2610261" y="1192282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54" name="object 1154"/>
          <p:cNvSpPr/>
          <p:nvPr/>
        </p:nvSpPr>
        <p:spPr>
          <a:xfrm>
            <a:off x="2623220" y="1193824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89" y="11459"/>
                </a:moveTo>
                <a:lnTo>
                  <a:pt x="0" y="11459"/>
                </a:lnTo>
                <a:lnTo>
                  <a:pt x="0" y="0"/>
                </a:lnTo>
                <a:lnTo>
                  <a:pt x="8589" y="0"/>
                </a:lnTo>
                <a:lnTo>
                  <a:pt x="8589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55" name="object 1155"/>
          <p:cNvSpPr/>
          <p:nvPr/>
        </p:nvSpPr>
        <p:spPr>
          <a:xfrm>
            <a:off x="2636186" y="1194847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89" y="11459"/>
                </a:moveTo>
                <a:lnTo>
                  <a:pt x="0" y="11459"/>
                </a:lnTo>
                <a:lnTo>
                  <a:pt x="0" y="0"/>
                </a:lnTo>
                <a:lnTo>
                  <a:pt x="8589" y="0"/>
                </a:lnTo>
                <a:lnTo>
                  <a:pt x="8589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56" name="object 1156"/>
          <p:cNvSpPr/>
          <p:nvPr/>
        </p:nvSpPr>
        <p:spPr>
          <a:xfrm>
            <a:off x="2649142" y="1196039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600" y="11448"/>
                </a:moveTo>
                <a:lnTo>
                  <a:pt x="0" y="11448"/>
                </a:lnTo>
                <a:lnTo>
                  <a:pt x="0" y="0"/>
                </a:lnTo>
                <a:lnTo>
                  <a:pt x="8600" y="0"/>
                </a:lnTo>
                <a:lnTo>
                  <a:pt x="8600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57" name="object 1157"/>
          <p:cNvSpPr/>
          <p:nvPr/>
        </p:nvSpPr>
        <p:spPr>
          <a:xfrm>
            <a:off x="2662108" y="1196911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9"/>
                </a:moveTo>
                <a:lnTo>
                  <a:pt x="0" y="11459"/>
                </a:lnTo>
                <a:lnTo>
                  <a:pt x="0" y="0"/>
                </a:lnTo>
                <a:lnTo>
                  <a:pt x="8591" y="0"/>
                </a:lnTo>
                <a:lnTo>
                  <a:pt x="8591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58" name="object 1158"/>
          <p:cNvSpPr/>
          <p:nvPr/>
        </p:nvSpPr>
        <p:spPr>
          <a:xfrm>
            <a:off x="2675065" y="1198015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48"/>
                </a:moveTo>
                <a:lnTo>
                  <a:pt x="0" y="11448"/>
                </a:lnTo>
                <a:lnTo>
                  <a:pt x="0" y="0"/>
                </a:lnTo>
                <a:lnTo>
                  <a:pt x="8591" y="0"/>
                </a:lnTo>
                <a:lnTo>
                  <a:pt x="8591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59" name="object 1159"/>
          <p:cNvSpPr/>
          <p:nvPr/>
        </p:nvSpPr>
        <p:spPr>
          <a:xfrm>
            <a:off x="2358602" y="556214"/>
            <a:ext cx="56515" cy="28575"/>
          </a:xfrm>
          <a:custGeom>
            <a:avLst/>
            <a:gdLst/>
            <a:ahLst/>
            <a:cxnLst/>
            <a:rect l="l" t="t" r="r" b="b"/>
            <a:pathLst>
              <a:path w="56514" h="28575">
                <a:moveTo>
                  <a:pt x="0" y="27952"/>
                </a:moveTo>
                <a:lnTo>
                  <a:pt x="56011" y="27952"/>
                </a:lnTo>
                <a:lnTo>
                  <a:pt x="56011" y="0"/>
                </a:lnTo>
                <a:lnTo>
                  <a:pt x="0" y="0"/>
                </a:lnTo>
                <a:lnTo>
                  <a:pt x="0" y="2795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60" name="object 1160"/>
          <p:cNvSpPr/>
          <p:nvPr/>
        </p:nvSpPr>
        <p:spPr>
          <a:xfrm>
            <a:off x="2358602" y="596145"/>
            <a:ext cx="56515" cy="28575"/>
          </a:xfrm>
          <a:custGeom>
            <a:avLst/>
            <a:gdLst/>
            <a:ahLst/>
            <a:cxnLst/>
            <a:rect l="l" t="t" r="r" b="b"/>
            <a:pathLst>
              <a:path w="56514" h="28575">
                <a:moveTo>
                  <a:pt x="0" y="27952"/>
                </a:moveTo>
                <a:lnTo>
                  <a:pt x="56011" y="27952"/>
                </a:lnTo>
                <a:lnTo>
                  <a:pt x="56011" y="0"/>
                </a:lnTo>
                <a:lnTo>
                  <a:pt x="0" y="0"/>
                </a:lnTo>
                <a:lnTo>
                  <a:pt x="0" y="27952"/>
                </a:lnTo>
                <a:close/>
              </a:path>
            </a:pathLst>
          </a:custGeom>
          <a:solidFill>
            <a:srgbClr val="FFCC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61" name="object 1161"/>
          <p:cNvSpPr/>
          <p:nvPr/>
        </p:nvSpPr>
        <p:spPr>
          <a:xfrm>
            <a:off x="2358602" y="610116"/>
            <a:ext cx="56515" cy="0"/>
          </a:xfrm>
          <a:custGeom>
            <a:avLst/>
            <a:gdLst/>
            <a:ahLst/>
            <a:cxnLst/>
            <a:rect l="l" t="t" r="r" b="b"/>
            <a:pathLst>
              <a:path w="56514" h="0">
                <a:moveTo>
                  <a:pt x="0" y="0"/>
                </a:moveTo>
                <a:lnTo>
                  <a:pt x="56011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62" name="object 1162"/>
          <p:cNvSpPr/>
          <p:nvPr/>
        </p:nvSpPr>
        <p:spPr>
          <a:xfrm>
            <a:off x="2382312" y="604392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FFCC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63" name="object 1163"/>
          <p:cNvSpPr txBox="1"/>
          <p:nvPr/>
        </p:nvSpPr>
        <p:spPr>
          <a:xfrm>
            <a:off x="2345902" y="531832"/>
            <a:ext cx="276225" cy="14668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u="sng" sz="250" spc="1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250" spc="1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    </a:t>
            </a:r>
            <a:r>
              <a:rPr dirty="0" u="sng" sz="250" spc="2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sz="250">
                <a:latin typeface="Calibri"/>
                <a:cs typeface="Calibri"/>
              </a:rPr>
              <a:t> </a:t>
            </a:r>
            <a:r>
              <a:rPr dirty="0" sz="250" spc="-30">
                <a:latin typeface="Calibri"/>
                <a:cs typeface="Calibri"/>
              </a:rPr>
              <a:t> </a:t>
            </a:r>
            <a:r>
              <a:rPr dirty="0" sz="250" spc="20">
                <a:latin typeface="Calibri"/>
                <a:cs typeface="Calibri"/>
              </a:rPr>
              <a:t>Data</a:t>
            </a:r>
            <a:endParaRPr sz="250">
              <a:latin typeface="Calibri"/>
              <a:cs typeface="Calibri"/>
            </a:endParaRPr>
          </a:p>
          <a:p>
            <a:pPr marL="79375">
              <a:lnSpc>
                <a:spcPct val="100000"/>
              </a:lnSpc>
              <a:spcBef>
                <a:spcPts val="5"/>
              </a:spcBef>
            </a:pPr>
            <a:r>
              <a:rPr dirty="0" sz="250" spc="45">
                <a:latin typeface="Calibri"/>
                <a:cs typeface="Calibri"/>
              </a:rPr>
              <a:t>Z </a:t>
            </a:r>
            <a:r>
              <a:rPr dirty="0" sz="250" spc="-25">
                <a:latin typeface="Calibri"/>
                <a:cs typeface="Calibri"/>
              </a:rPr>
              <a:t>/  </a:t>
            </a:r>
            <a:r>
              <a:rPr dirty="0" sz="250" spc="-5">
                <a:latin typeface="Calibri"/>
                <a:cs typeface="Calibri"/>
              </a:rPr>
              <a:t>γ </a:t>
            </a:r>
            <a:r>
              <a:rPr dirty="0" sz="250" spc="40">
                <a:latin typeface="Calibri"/>
                <a:cs typeface="Calibri"/>
              </a:rPr>
              <a:t>→</a:t>
            </a:r>
            <a:r>
              <a:rPr dirty="0" sz="250" spc="-5">
                <a:latin typeface="Calibri"/>
                <a:cs typeface="Calibri"/>
              </a:rPr>
              <a:t> </a:t>
            </a:r>
            <a:r>
              <a:rPr dirty="0" sz="250" spc="20">
                <a:latin typeface="Calibri"/>
                <a:cs typeface="Calibri"/>
              </a:rPr>
              <a:t>µµ</a:t>
            </a:r>
            <a:endParaRPr sz="250">
              <a:latin typeface="Calibri"/>
              <a:cs typeface="Calibri"/>
            </a:endParaRPr>
          </a:p>
          <a:p>
            <a:pPr marL="79375">
              <a:lnSpc>
                <a:spcPct val="100000"/>
              </a:lnSpc>
              <a:spcBef>
                <a:spcPts val="20"/>
              </a:spcBef>
            </a:pPr>
            <a:r>
              <a:rPr dirty="0" sz="250" spc="20">
                <a:latin typeface="Calibri"/>
                <a:cs typeface="Calibri"/>
              </a:rPr>
              <a:t>Background</a:t>
            </a:r>
            <a:endParaRPr sz="250">
              <a:latin typeface="Calibri"/>
              <a:cs typeface="Calibri"/>
            </a:endParaRPr>
          </a:p>
        </p:txBody>
      </p:sp>
      <p:sp>
        <p:nvSpPr>
          <p:cNvPr id="1164" name="object 1164"/>
          <p:cNvSpPr/>
          <p:nvPr/>
        </p:nvSpPr>
        <p:spPr>
          <a:xfrm>
            <a:off x="2358602" y="636074"/>
            <a:ext cx="56515" cy="28575"/>
          </a:xfrm>
          <a:custGeom>
            <a:avLst/>
            <a:gdLst/>
            <a:ahLst/>
            <a:cxnLst/>
            <a:rect l="l" t="t" r="r" b="b"/>
            <a:pathLst>
              <a:path w="56514" h="28575">
                <a:moveTo>
                  <a:pt x="0" y="27952"/>
                </a:moveTo>
                <a:lnTo>
                  <a:pt x="56011" y="27952"/>
                </a:lnTo>
                <a:lnTo>
                  <a:pt x="56011" y="0"/>
                </a:lnTo>
                <a:lnTo>
                  <a:pt x="0" y="0"/>
                </a:lnTo>
                <a:lnTo>
                  <a:pt x="0" y="27952"/>
                </a:lnTo>
                <a:close/>
              </a:path>
            </a:pathLst>
          </a:custGeom>
          <a:solidFill>
            <a:srgbClr val="33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65" name="object 1165"/>
          <p:cNvSpPr/>
          <p:nvPr/>
        </p:nvSpPr>
        <p:spPr>
          <a:xfrm>
            <a:off x="2358602" y="650047"/>
            <a:ext cx="56515" cy="0"/>
          </a:xfrm>
          <a:custGeom>
            <a:avLst/>
            <a:gdLst/>
            <a:ahLst/>
            <a:cxnLst/>
            <a:rect l="l" t="t" r="r" b="b"/>
            <a:pathLst>
              <a:path w="56514" h="0">
                <a:moveTo>
                  <a:pt x="0" y="0"/>
                </a:moveTo>
                <a:lnTo>
                  <a:pt x="56011" y="0"/>
                </a:lnTo>
              </a:path>
            </a:pathLst>
          </a:custGeom>
          <a:ln w="3175">
            <a:solidFill>
              <a:srgbClr val="3399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66" name="object 1166"/>
          <p:cNvSpPr/>
          <p:nvPr/>
        </p:nvSpPr>
        <p:spPr>
          <a:xfrm>
            <a:off x="2382312" y="644323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33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67" name="object 1167"/>
          <p:cNvSpPr txBox="1"/>
          <p:nvPr/>
        </p:nvSpPr>
        <p:spPr>
          <a:xfrm>
            <a:off x="1682880" y="536019"/>
            <a:ext cx="149860" cy="927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450" spc="-10" b="1">
                <a:latin typeface="Arial"/>
                <a:cs typeface="Arial"/>
              </a:rPr>
              <a:t>CMS</a:t>
            </a:r>
            <a:endParaRPr sz="450">
              <a:latin typeface="Arial"/>
              <a:cs typeface="Arial"/>
            </a:endParaRPr>
          </a:p>
        </p:txBody>
      </p:sp>
      <p:sp>
        <p:nvSpPr>
          <p:cNvPr id="1168" name="object 1168"/>
          <p:cNvSpPr/>
          <p:nvPr/>
        </p:nvSpPr>
        <p:spPr>
          <a:xfrm>
            <a:off x="1648919" y="1270194"/>
            <a:ext cx="1036955" cy="247015"/>
          </a:xfrm>
          <a:custGeom>
            <a:avLst/>
            <a:gdLst/>
            <a:ahLst/>
            <a:cxnLst/>
            <a:rect l="l" t="t" r="r" b="b"/>
            <a:pathLst>
              <a:path w="1036955" h="247015">
                <a:moveTo>
                  <a:pt x="0" y="0"/>
                </a:moveTo>
                <a:lnTo>
                  <a:pt x="1036925" y="0"/>
                </a:lnTo>
                <a:lnTo>
                  <a:pt x="1036925" y="246948"/>
                </a:lnTo>
                <a:lnTo>
                  <a:pt x="0" y="246948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69" name="object 1169"/>
          <p:cNvSpPr/>
          <p:nvPr/>
        </p:nvSpPr>
        <p:spPr>
          <a:xfrm>
            <a:off x="1648919" y="1270194"/>
            <a:ext cx="1036955" cy="247015"/>
          </a:xfrm>
          <a:custGeom>
            <a:avLst/>
            <a:gdLst/>
            <a:ahLst/>
            <a:cxnLst/>
            <a:rect l="l" t="t" r="r" b="b"/>
            <a:pathLst>
              <a:path w="1036955" h="247015">
                <a:moveTo>
                  <a:pt x="0" y="0"/>
                </a:moveTo>
                <a:lnTo>
                  <a:pt x="1036925" y="0"/>
                </a:lnTo>
                <a:lnTo>
                  <a:pt x="1036925" y="246948"/>
                </a:lnTo>
                <a:lnTo>
                  <a:pt x="0" y="246948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70" name="object 1170"/>
          <p:cNvSpPr/>
          <p:nvPr/>
        </p:nvSpPr>
        <p:spPr>
          <a:xfrm>
            <a:off x="1648919" y="1270194"/>
            <a:ext cx="1036955" cy="247015"/>
          </a:xfrm>
          <a:custGeom>
            <a:avLst/>
            <a:gdLst/>
            <a:ahLst/>
            <a:cxnLst/>
            <a:rect l="l" t="t" r="r" b="b"/>
            <a:pathLst>
              <a:path w="1036955" h="247015">
                <a:moveTo>
                  <a:pt x="0" y="0"/>
                </a:moveTo>
                <a:lnTo>
                  <a:pt x="1036925" y="0"/>
                </a:lnTo>
                <a:lnTo>
                  <a:pt x="1036925" y="246948"/>
                </a:lnTo>
                <a:lnTo>
                  <a:pt x="0" y="246948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71" name="object 1171"/>
          <p:cNvSpPr/>
          <p:nvPr/>
        </p:nvSpPr>
        <p:spPr>
          <a:xfrm>
            <a:off x="1648919" y="1270194"/>
            <a:ext cx="1036955" cy="247015"/>
          </a:xfrm>
          <a:custGeom>
            <a:avLst/>
            <a:gdLst/>
            <a:ahLst/>
            <a:cxnLst/>
            <a:rect l="l" t="t" r="r" b="b"/>
            <a:pathLst>
              <a:path w="1036955" h="247015">
                <a:moveTo>
                  <a:pt x="0" y="0"/>
                </a:moveTo>
                <a:lnTo>
                  <a:pt x="1036925" y="0"/>
                </a:lnTo>
                <a:lnTo>
                  <a:pt x="1036925" y="246948"/>
                </a:lnTo>
                <a:lnTo>
                  <a:pt x="0" y="246948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72" name="object 1172"/>
          <p:cNvSpPr/>
          <p:nvPr/>
        </p:nvSpPr>
        <p:spPr>
          <a:xfrm>
            <a:off x="1648919" y="1517142"/>
            <a:ext cx="1036955" cy="0"/>
          </a:xfrm>
          <a:custGeom>
            <a:avLst/>
            <a:gdLst/>
            <a:ahLst/>
            <a:cxnLst/>
            <a:rect l="l" t="t" r="r" b="b"/>
            <a:pathLst>
              <a:path w="1036955" h="0">
                <a:moveTo>
                  <a:pt x="0" y="0"/>
                </a:moveTo>
                <a:lnTo>
                  <a:pt x="103692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73" name="object 1173"/>
          <p:cNvSpPr/>
          <p:nvPr/>
        </p:nvSpPr>
        <p:spPr>
          <a:xfrm>
            <a:off x="1648919" y="1270194"/>
            <a:ext cx="1036955" cy="0"/>
          </a:xfrm>
          <a:custGeom>
            <a:avLst/>
            <a:gdLst/>
            <a:ahLst/>
            <a:cxnLst/>
            <a:rect l="l" t="t" r="r" b="b"/>
            <a:pathLst>
              <a:path w="1036955" h="0">
                <a:moveTo>
                  <a:pt x="0" y="0"/>
                </a:moveTo>
                <a:lnTo>
                  <a:pt x="103692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74" name="object 1174"/>
          <p:cNvSpPr/>
          <p:nvPr/>
        </p:nvSpPr>
        <p:spPr>
          <a:xfrm>
            <a:off x="1648919" y="1270194"/>
            <a:ext cx="0" cy="247015"/>
          </a:xfrm>
          <a:custGeom>
            <a:avLst/>
            <a:gdLst/>
            <a:ahLst/>
            <a:cxnLst/>
            <a:rect l="l" t="t" r="r" b="b"/>
            <a:pathLst>
              <a:path w="0" h="247015">
                <a:moveTo>
                  <a:pt x="0" y="246948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75" name="object 1175"/>
          <p:cNvSpPr/>
          <p:nvPr/>
        </p:nvSpPr>
        <p:spPr>
          <a:xfrm>
            <a:off x="1648919" y="1481860"/>
            <a:ext cx="1036955" cy="0"/>
          </a:xfrm>
          <a:custGeom>
            <a:avLst/>
            <a:gdLst/>
            <a:ahLst/>
            <a:cxnLst/>
            <a:rect l="l" t="t" r="r" b="b"/>
            <a:pathLst>
              <a:path w="1036955" h="0">
                <a:moveTo>
                  <a:pt x="1036925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/>
        </p:txBody>
      </p:sp>
      <p:sp>
        <p:nvSpPr>
          <p:cNvPr id="1176" name="object 1176"/>
          <p:cNvSpPr/>
          <p:nvPr/>
        </p:nvSpPr>
        <p:spPr>
          <a:xfrm>
            <a:off x="1648919" y="1393663"/>
            <a:ext cx="1036955" cy="0"/>
          </a:xfrm>
          <a:custGeom>
            <a:avLst/>
            <a:gdLst/>
            <a:ahLst/>
            <a:cxnLst/>
            <a:rect l="l" t="t" r="r" b="b"/>
            <a:pathLst>
              <a:path w="1036955" h="0">
                <a:moveTo>
                  <a:pt x="1036925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/>
        </p:txBody>
      </p:sp>
      <p:sp>
        <p:nvSpPr>
          <p:cNvPr id="1177" name="object 1177"/>
          <p:cNvSpPr/>
          <p:nvPr/>
        </p:nvSpPr>
        <p:spPr>
          <a:xfrm>
            <a:off x="1648919" y="1305467"/>
            <a:ext cx="1036955" cy="0"/>
          </a:xfrm>
          <a:custGeom>
            <a:avLst/>
            <a:gdLst/>
            <a:ahLst/>
            <a:cxnLst/>
            <a:rect l="l" t="t" r="r" b="b"/>
            <a:pathLst>
              <a:path w="1036955" h="0">
                <a:moveTo>
                  <a:pt x="1036925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/>
        </p:txBody>
      </p:sp>
      <p:sp>
        <p:nvSpPr>
          <p:cNvPr id="1178" name="object 1178"/>
          <p:cNvSpPr/>
          <p:nvPr/>
        </p:nvSpPr>
        <p:spPr>
          <a:xfrm>
            <a:off x="1648919" y="1481860"/>
            <a:ext cx="1036955" cy="0"/>
          </a:xfrm>
          <a:custGeom>
            <a:avLst/>
            <a:gdLst/>
            <a:ahLst/>
            <a:cxnLst/>
            <a:rect l="l" t="t" r="r" b="b"/>
            <a:pathLst>
              <a:path w="1036955" h="0">
                <a:moveTo>
                  <a:pt x="1036925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/>
        </p:txBody>
      </p:sp>
      <p:sp>
        <p:nvSpPr>
          <p:cNvPr id="1179" name="object 1179"/>
          <p:cNvSpPr/>
          <p:nvPr/>
        </p:nvSpPr>
        <p:spPr>
          <a:xfrm>
            <a:off x="1648919" y="1305467"/>
            <a:ext cx="1036955" cy="0"/>
          </a:xfrm>
          <a:custGeom>
            <a:avLst/>
            <a:gdLst/>
            <a:ahLst/>
            <a:cxnLst/>
            <a:rect l="l" t="t" r="r" b="b"/>
            <a:pathLst>
              <a:path w="1036955" h="0">
                <a:moveTo>
                  <a:pt x="1036925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/>
        </p:txBody>
      </p:sp>
      <p:sp>
        <p:nvSpPr>
          <p:cNvPr id="1180" name="object 1180"/>
          <p:cNvSpPr/>
          <p:nvPr/>
        </p:nvSpPr>
        <p:spPr>
          <a:xfrm>
            <a:off x="2685845" y="1270194"/>
            <a:ext cx="0" cy="247015"/>
          </a:xfrm>
          <a:custGeom>
            <a:avLst/>
            <a:gdLst/>
            <a:ahLst/>
            <a:cxnLst/>
            <a:rect l="l" t="t" r="r" b="b"/>
            <a:pathLst>
              <a:path w="0" h="247015">
                <a:moveTo>
                  <a:pt x="0" y="246948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81" name="object 1181"/>
          <p:cNvSpPr/>
          <p:nvPr/>
        </p:nvSpPr>
        <p:spPr>
          <a:xfrm>
            <a:off x="1655393" y="1375995"/>
            <a:ext cx="0" cy="2540"/>
          </a:xfrm>
          <a:custGeom>
            <a:avLst/>
            <a:gdLst/>
            <a:ahLst/>
            <a:cxnLst/>
            <a:rect l="l" t="t" r="r" b="b"/>
            <a:pathLst>
              <a:path w="0" h="2540">
                <a:moveTo>
                  <a:pt x="-846" y="1173"/>
                </a:moveTo>
                <a:lnTo>
                  <a:pt x="846" y="117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82" name="object 1182"/>
          <p:cNvSpPr/>
          <p:nvPr/>
        </p:nvSpPr>
        <p:spPr>
          <a:xfrm>
            <a:off x="1655393" y="1365057"/>
            <a:ext cx="0" cy="2540"/>
          </a:xfrm>
          <a:custGeom>
            <a:avLst/>
            <a:gdLst/>
            <a:ahLst/>
            <a:cxnLst/>
            <a:rect l="l" t="t" r="r" b="b"/>
            <a:pathLst>
              <a:path w="0" h="2540">
                <a:moveTo>
                  <a:pt x="-846" y="1173"/>
                </a:moveTo>
                <a:lnTo>
                  <a:pt x="846" y="117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83" name="object 1183"/>
          <p:cNvSpPr/>
          <p:nvPr/>
        </p:nvSpPr>
        <p:spPr>
          <a:xfrm>
            <a:off x="1651098" y="1365976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8" y="11457"/>
                </a:moveTo>
                <a:lnTo>
                  <a:pt x="0" y="11457"/>
                </a:lnTo>
                <a:lnTo>
                  <a:pt x="0" y="0"/>
                </a:lnTo>
                <a:lnTo>
                  <a:pt x="8598" y="0"/>
                </a:lnTo>
                <a:lnTo>
                  <a:pt x="8598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84" name="object 1184"/>
          <p:cNvSpPr/>
          <p:nvPr/>
        </p:nvSpPr>
        <p:spPr>
          <a:xfrm>
            <a:off x="1668359" y="1371012"/>
            <a:ext cx="0" cy="2540"/>
          </a:xfrm>
          <a:custGeom>
            <a:avLst/>
            <a:gdLst/>
            <a:ahLst/>
            <a:cxnLst/>
            <a:rect l="l" t="t" r="r" b="b"/>
            <a:pathLst>
              <a:path w="0" h="2540">
                <a:moveTo>
                  <a:pt x="-846" y="1124"/>
                </a:moveTo>
                <a:lnTo>
                  <a:pt x="846" y="112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85" name="object 1185"/>
          <p:cNvSpPr/>
          <p:nvPr/>
        </p:nvSpPr>
        <p:spPr>
          <a:xfrm>
            <a:off x="1668359" y="1360171"/>
            <a:ext cx="0" cy="2540"/>
          </a:xfrm>
          <a:custGeom>
            <a:avLst/>
            <a:gdLst/>
            <a:ahLst/>
            <a:cxnLst/>
            <a:rect l="l" t="t" r="r" b="b"/>
            <a:pathLst>
              <a:path w="0" h="2540">
                <a:moveTo>
                  <a:pt x="-846" y="1124"/>
                </a:moveTo>
                <a:lnTo>
                  <a:pt x="846" y="112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86" name="object 1186"/>
          <p:cNvSpPr/>
          <p:nvPr/>
        </p:nvSpPr>
        <p:spPr>
          <a:xfrm>
            <a:off x="1664064" y="1360993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48"/>
                </a:moveTo>
                <a:lnTo>
                  <a:pt x="0" y="11448"/>
                </a:lnTo>
                <a:lnTo>
                  <a:pt x="0" y="0"/>
                </a:lnTo>
                <a:lnTo>
                  <a:pt x="8591" y="0"/>
                </a:lnTo>
                <a:lnTo>
                  <a:pt x="8591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87" name="object 1187"/>
          <p:cNvSpPr/>
          <p:nvPr/>
        </p:nvSpPr>
        <p:spPr>
          <a:xfrm>
            <a:off x="1681318" y="1363788"/>
            <a:ext cx="0" cy="2540"/>
          </a:xfrm>
          <a:custGeom>
            <a:avLst/>
            <a:gdLst/>
            <a:ahLst/>
            <a:cxnLst/>
            <a:rect l="l" t="t" r="r" b="b"/>
            <a:pathLst>
              <a:path w="0" h="2540">
                <a:moveTo>
                  <a:pt x="-846" y="1089"/>
                </a:moveTo>
                <a:lnTo>
                  <a:pt x="846" y="108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88" name="object 1188"/>
          <p:cNvSpPr/>
          <p:nvPr/>
        </p:nvSpPr>
        <p:spPr>
          <a:xfrm>
            <a:off x="1681318" y="1353008"/>
            <a:ext cx="0" cy="2540"/>
          </a:xfrm>
          <a:custGeom>
            <a:avLst/>
            <a:gdLst/>
            <a:ahLst/>
            <a:cxnLst/>
            <a:rect l="l" t="t" r="r" b="b"/>
            <a:pathLst>
              <a:path w="0" h="2540">
                <a:moveTo>
                  <a:pt x="-846" y="1089"/>
                </a:moveTo>
                <a:lnTo>
                  <a:pt x="846" y="108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89" name="object 1189"/>
          <p:cNvSpPr/>
          <p:nvPr/>
        </p:nvSpPr>
        <p:spPr>
          <a:xfrm>
            <a:off x="1677020" y="1353758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600" y="11459"/>
                </a:moveTo>
                <a:lnTo>
                  <a:pt x="0" y="11459"/>
                </a:lnTo>
                <a:lnTo>
                  <a:pt x="0" y="0"/>
                </a:lnTo>
                <a:lnTo>
                  <a:pt x="8600" y="0"/>
                </a:lnTo>
                <a:lnTo>
                  <a:pt x="8600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90" name="object 1190"/>
          <p:cNvSpPr/>
          <p:nvPr/>
        </p:nvSpPr>
        <p:spPr>
          <a:xfrm>
            <a:off x="1694283" y="1361646"/>
            <a:ext cx="0" cy="2540"/>
          </a:xfrm>
          <a:custGeom>
            <a:avLst/>
            <a:gdLst/>
            <a:ahLst/>
            <a:cxnLst/>
            <a:rect l="l" t="t" r="r" b="b"/>
            <a:pathLst>
              <a:path w="0" h="2540">
                <a:moveTo>
                  <a:pt x="-846" y="1027"/>
                </a:moveTo>
                <a:lnTo>
                  <a:pt x="846" y="1027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91" name="object 1191"/>
          <p:cNvSpPr/>
          <p:nvPr/>
        </p:nvSpPr>
        <p:spPr>
          <a:xfrm>
            <a:off x="1694283" y="1351008"/>
            <a:ext cx="0" cy="2540"/>
          </a:xfrm>
          <a:custGeom>
            <a:avLst/>
            <a:gdLst/>
            <a:ahLst/>
            <a:cxnLst/>
            <a:rect l="l" t="t" r="r" b="b"/>
            <a:pathLst>
              <a:path w="0" h="2540">
                <a:moveTo>
                  <a:pt x="-846" y="1022"/>
                </a:moveTo>
                <a:lnTo>
                  <a:pt x="846" y="102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92" name="object 1192"/>
          <p:cNvSpPr/>
          <p:nvPr/>
        </p:nvSpPr>
        <p:spPr>
          <a:xfrm>
            <a:off x="1689986" y="1351624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48"/>
                </a:moveTo>
                <a:lnTo>
                  <a:pt x="0" y="11448"/>
                </a:lnTo>
                <a:lnTo>
                  <a:pt x="0" y="0"/>
                </a:lnTo>
                <a:lnTo>
                  <a:pt x="8591" y="0"/>
                </a:lnTo>
                <a:lnTo>
                  <a:pt x="8591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93" name="object 1193"/>
          <p:cNvSpPr/>
          <p:nvPr/>
        </p:nvSpPr>
        <p:spPr>
          <a:xfrm>
            <a:off x="1707240" y="1363928"/>
            <a:ext cx="0" cy="1905"/>
          </a:xfrm>
          <a:custGeom>
            <a:avLst/>
            <a:gdLst/>
            <a:ahLst/>
            <a:cxnLst/>
            <a:rect l="l" t="t" r="r" b="b"/>
            <a:pathLst>
              <a:path w="0" h="1905">
                <a:moveTo>
                  <a:pt x="-846" y="948"/>
                </a:moveTo>
                <a:lnTo>
                  <a:pt x="846" y="94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94" name="object 1194"/>
          <p:cNvSpPr/>
          <p:nvPr/>
        </p:nvSpPr>
        <p:spPr>
          <a:xfrm>
            <a:off x="1707240" y="1353433"/>
            <a:ext cx="0" cy="1905"/>
          </a:xfrm>
          <a:custGeom>
            <a:avLst/>
            <a:gdLst/>
            <a:ahLst/>
            <a:cxnLst/>
            <a:rect l="l" t="t" r="r" b="b"/>
            <a:pathLst>
              <a:path w="0" h="1905">
                <a:moveTo>
                  <a:pt x="-846" y="952"/>
                </a:moveTo>
                <a:lnTo>
                  <a:pt x="846" y="95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95" name="object 1195"/>
          <p:cNvSpPr/>
          <p:nvPr/>
        </p:nvSpPr>
        <p:spPr>
          <a:xfrm>
            <a:off x="1702945" y="1353900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96" name="object 1196"/>
          <p:cNvSpPr/>
          <p:nvPr/>
        </p:nvSpPr>
        <p:spPr>
          <a:xfrm>
            <a:off x="1720206" y="1354104"/>
            <a:ext cx="0" cy="1905"/>
          </a:xfrm>
          <a:custGeom>
            <a:avLst/>
            <a:gdLst/>
            <a:ahLst/>
            <a:cxnLst/>
            <a:rect l="l" t="t" r="r" b="b"/>
            <a:pathLst>
              <a:path w="0" h="1905">
                <a:moveTo>
                  <a:pt x="-846" y="934"/>
                </a:moveTo>
                <a:lnTo>
                  <a:pt x="846" y="93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97" name="object 1197"/>
          <p:cNvSpPr/>
          <p:nvPr/>
        </p:nvSpPr>
        <p:spPr>
          <a:xfrm>
            <a:off x="1720206" y="1343642"/>
            <a:ext cx="0" cy="1905"/>
          </a:xfrm>
          <a:custGeom>
            <a:avLst/>
            <a:gdLst/>
            <a:ahLst/>
            <a:cxnLst/>
            <a:rect l="l" t="t" r="r" b="b"/>
            <a:pathLst>
              <a:path w="0" h="1905">
                <a:moveTo>
                  <a:pt x="-846" y="934"/>
                </a:moveTo>
                <a:lnTo>
                  <a:pt x="846" y="93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98" name="object 1198"/>
          <p:cNvSpPr/>
          <p:nvPr/>
        </p:nvSpPr>
        <p:spPr>
          <a:xfrm>
            <a:off x="1715911" y="1344073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9"/>
                </a:moveTo>
                <a:lnTo>
                  <a:pt x="0" y="11459"/>
                </a:lnTo>
                <a:lnTo>
                  <a:pt x="0" y="0"/>
                </a:lnTo>
                <a:lnTo>
                  <a:pt x="8591" y="0"/>
                </a:lnTo>
                <a:lnTo>
                  <a:pt x="8591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99" name="object 1199"/>
          <p:cNvSpPr/>
          <p:nvPr/>
        </p:nvSpPr>
        <p:spPr>
          <a:xfrm>
            <a:off x="1733165" y="1364581"/>
            <a:ext cx="0" cy="1905"/>
          </a:xfrm>
          <a:custGeom>
            <a:avLst/>
            <a:gdLst/>
            <a:ahLst/>
            <a:cxnLst/>
            <a:rect l="l" t="t" r="r" b="b"/>
            <a:pathLst>
              <a:path w="0" h="1905">
                <a:moveTo>
                  <a:pt x="-846" y="811"/>
                </a:moveTo>
                <a:lnTo>
                  <a:pt x="846" y="81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00" name="object 1200"/>
          <p:cNvSpPr/>
          <p:nvPr/>
        </p:nvSpPr>
        <p:spPr>
          <a:xfrm>
            <a:off x="1733165" y="1354368"/>
            <a:ext cx="0" cy="1905"/>
          </a:xfrm>
          <a:custGeom>
            <a:avLst/>
            <a:gdLst/>
            <a:ahLst/>
            <a:cxnLst/>
            <a:rect l="l" t="t" r="r" b="b"/>
            <a:pathLst>
              <a:path w="0" h="1905">
                <a:moveTo>
                  <a:pt x="-846" y="811"/>
                </a:moveTo>
                <a:lnTo>
                  <a:pt x="846" y="81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01" name="object 1201"/>
          <p:cNvSpPr/>
          <p:nvPr/>
        </p:nvSpPr>
        <p:spPr>
          <a:xfrm>
            <a:off x="1728868" y="1354562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48"/>
                </a:moveTo>
                <a:lnTo>
                  <a:pt x="0" y="11448"/>
                </a:lnTo>
                <a:lnTo>
                  <a:pt x="0" y="0"/>
                </a:lnTo>
                <a:lnTo>
                  <a:pt x="8591" y="0"/>
                </a:lnTo>
                <a:lnTo>
                  <a:pt x="8591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02" name="object 1202"/>
          <p:cNvSpPr/>
          <p:nvPr/>
        </p:nvSpPr>
        <p:spPr>
          <a:xfrm>
            <a:off x="1746131" y="1361257"/>
            <a:ext cx="0" cy="1905"/>
          </a:xfrm>
          <a:custGeom>
            <a:avLst/>
            <a:gdLst/>
            <a:ahLst/>
            <a:cxnLst/>
            <a:rect l="l" t="t" r="r" b="b"/>
            <a:pathLst>
              <a:path w="0" h="1905">
                <a:moveTo>
                  <a:pt x="-846" y="754"/>
                </a:moveTo>
                <a:lnTo>
                  <a:pt x="846" y="75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03" name="object 1203"/>
          <p:cNvSpPr/>
          <p:nvPr/>
        </p:nvSpPr>
        <p:spPr>
          <a:xfrm>
            <a:off x="1746131" y="1351148"/>
            <a:ext cx="0" cy="1905"/>
          </a:xfrm>
          <a:custGeom>
            <a:avLst/>
            <a:gdLst/>
            <a:ahLst/>
            <a:cxnLst/>
            <a:rect l="l" t="t" r="r" b="b"/>
            <a:pathLst>
              <a:path w="0" h="1905">
                <a:moveTo>
                  <a:pt x="-846" y="754"/>
                </a:moveTo>
                <a:lnTo>
                  <a:pt x="846" y="75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04" name="object 1204"/>
          <p:cNvSpPr/>
          <p:nvPr/>
        </p:nvSpPr>
        <p:spPr>
          <a:xfrm>
            <a:off x="1741833" y="1351227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9"/>
                </a:moveTo>
                <a:lnTo>
                  <a:pt x="0" y="11459"/>
                </a:lnTo>
                <a:lnTo>
                  <a:pt x="0" y="0"/>
                </a:lnTo>
                <a:lnTo>
                  <a:pt x="8591" y="0"/>
                </a:lnTo>
                <a:lnTo>
                  <a:pt x="8591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05" name="object 1205"/>
          <p:cNvSpPr/>
          <p:nvPr/>
        </p:nvSpPr>
        <p:spPr>
          <a:xfrm>
            <a:off x="1759087" y="1354826"/>
            <a:ext cx="0" cy="1905"/>
          </a:xfrm>
          <a:custGeom>
            <a:avLst/>
            <a:gdLst/>
            <a:ahLst/>
            <a:cxnLst/>
            <a:rect l="l" t="t" r="r" b="b"/>
            <a:pathLst>
              <a:path w="0" h="1905">
                <a:moveTo>
                  <a:pt x="-846" y="714"/>
                </a:moveTo>
                <a:lnTo>
                  <a:pt x="846" y="71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06" name="object 1206"/>
          <p:cNvSpPr/>
          <p:nvPr/>
        </p:nvSpPr>
        <p:spPr>
          <a:xfrm>
            <a:off x="1759087" y="1344814"/>
            <a:ext cx="0" cy="1905"/>
          </a:xfrm>
          <a:custGeom>
            <a:avLst/>
            <a:gdLst/>
            <a:ahLst/>
            <a:cxnLst/>
            <a:rect l="l" t="t" r="r" b="b"/>
            <a:pathLst>
              <a:path w="0" h="1905">
                <a:moveTo>
                  <a:pt x="-846" y="710"/>
                </a:moveTo>
                <a:lnTo>
                  <a:pt x="846" y="71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07" name="object 1207"/>
          <p:cNvSpPr/>
          <p:nvPr/>
        </p:nvSpPr>
        <p:spPr>
          <a:xfrm>
            <a:off x="1754793" y="1344807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08" name="object 1208"/>
          <p:cNvSpPr/>
          <p:nvPr/>
        </p:nvSpPr>
        <p:spPr>
          <a:xfrm>
            <a:off x="1772053" y="1352507"/>
            <a:ext cx="0" cy="1905"/>
          </a:xfrm>
          <a:custGeom>
            <a:avLst/>
            <a:gdLst/>
            <a:ahLst/>
            <a:cxnLst/>
            <a:rect l="l" t="t" r="r" b="b"/>
            <a:pathLst>
              <a:path w="0" h="1905">
                <a:moveTo>
                  <a:pt x="-846" y="652"/>
                </a:moveTo>
                <a:lnTo>
                  <a:pt x="846" y="65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09" name="object 1209"/>
          <p:cNvSpPr/>
          <p:nvPr/>
        </p:nvSpPr>
        <p:spPr>
          <a:xfrm>
            <a:off x="1772053" y="1342610"/>
            <a:ext cx="0" cy="1905"/>
          </a:xfrm>
          <a:custGeom>
            <a:avLst/>
            <a:gdLst/>
            <a:ahLst/>
            <a:cxnLst/>
            <a:rect l="l" t="t" r="r" b="b"/>
            <a:pathLst>
              <a:path w="0" h="1905">
                <a:moveTo>
                  <a:pt x="-846" y="652"/>
                </a:moveTo>
                <a:lnTo>
                  <a:pt x="846" y="65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10" name="object 1210"/>
          <p:cNvSpPr/>
          <p:nvPr/>
        </p:nvSpPr>
        <p:spPr>
          <a:xfrm>
            <a:off x="1767758" y="1342477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9"/>
                </a:moveTo>
                <a:lnTo>
                  <a:pt x="0" y="11459"/>
                </a:lnTo>
                <a:lnTo>
                  <a:pt x="0" y="0"/>
                </a:lnTo>
                <a:lnTo>
                  <a:pt x="8591" y="0"/>
                </a:lnTo>
                <a:lnTo>
                  <a:pt x="8591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11" name="object 1211"/>
          <p:cNvSpPr/>
          <p:nvPr/>
        </p:nvSpPr>
        <p:spPr>
          <a:xfrm>
            <a:off x="1785012" y="1363558"/>
            <a:ext cx="0" cy="1270"/>
          </a:xfrm>
          <a:custGeom>
            <a:avLst/>
            <a:gdLst/>
            <a:ahLst/>
            <a:cxnLst/>
            <a:rect l="l" t="t" r="r" b="b"/>
            <a:pathLst>
              <a:path w="0" h="1269">
                <a:moveTo>
                  <a:pt x="-846" y="538"/>
                </a:moveTo>
                <a:lnTo>
                  <a:pt x="846" y="53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12" name="object 1212"/>
          <p:cNvSpPr/>
          <p:nvPr/>
        </p:nvSpPr>
        <p:spPr>
          <a:xfrm>
            <a:off x="1785012" y="1353900"/>
            <a:ext cx="0" cy="1270"/>
          </a:xfrm>
          <a:custGeom>
            <a:avLst/>
            <a:gdLst/>
            <a:ahLst/>
            <a:cxnLst/>
            <a:rect l="l" t="t" r="r" b="b"/>
            <a:pathLst>
              <a:path w="0" h="1269">
                <a:moveTo>
                  <a:pt x="-846" y="534"/>
                </a:moveTo>
                <a:lnTo>
                  <a:pt x="846" y="53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13" name="object 1213"/>
          <p:cNvSpPr/>
          <p:nvPr/>
        </p:nvSpPr>
        <p:spPr>
          <a:xfrm>
            <a:off x="1780715" y="1353539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14" name="object 1214"/>
          <p:cNvSpPr/>
          <p:nvPr/>
        </p:nvSpPr>
        <p:spPr>
          <a:xfrm>
            <a:off x="1797978" y="1358371"/>
            <a:ext cx="0" cy="1270"/>
          </a:xfrm>
          <a:custGeom>
            <a:avLst/>
            <a:gdLst/>
            <a:ahLst/>
            <a:cxnLst/>
            <a:rect l="l" t="t" r="r" b="b"/>
            <a:pathLst>
              <a:path w="0" h="1269">
                <a:moveTo>
                  <a:pt x="-846" y="476"/>
                </a:moveTo>
                <a:lnTo>
                  <a:pt x="846" y="47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15" name="object 1215"/>
          <p:cNvSpPr/>
          <p:nvPr/>
        </p:nvSpPr>
        <p:spPr>
          <a:xfrm>
            <a:off x="1797978" y="1348820"/>
            <a:ext cx="0" cy="1270"/>
          </a:xfrm>
          <a:custGeom>
            <a:avLst/>
            <a:gdLst/>
            <a:ahLst/>
            <a:cxnLst/>
            <a:rect l="l" t="t" r="r" b="b"/>
            <a:pathLst>
              <a:path w="0" h="1269">
                <a:moveTo>
                  <a:pt x="-846" y="480"/>
                </a:moveTo>
                <a:lnTo>
                  <a:pt x="846" y="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16" name="object 1216"/>
          <p:cNvSpPr/>
          <p:nvPr/>
        </p:nvSpPr>
        <p:spPr>
          <a:xfrm>
            <a:off x="1793681" y="1348343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17" name="object 1217"/>
          <p:cNvSpPr/>
          <p:nvPr/>
        </p:nvSpPr>
        <p:spPr>
          <a:xfrm>
            <a:off x="1810935" y="1349764"/>
            <a:ext cx="0" cy="1270"/>
          </a:xfrm>
          <a:custGeom>
            <a:avLst/>
            <a:gdLst/>
            <a:ahLst/>
            <a:cxnLst/>
            <a:rect l="l" t="t" r="r" b="b"/>
            <a:pathLst>
              <a:path w="0" h="1269">
                <a:moveTo>
                  <a:pt x="-846" y="440"/>
                </a:moveTo>
                <a:lnTo>
                  <a:pt x="846" y="44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18" name="object 1218"/>
          <p:cNvSpPr/>
          <p:nvPr/>
        </p:nvSpPr>
        <p:spPr>
          <a:xfrm>
            <a:off x="1810935" y="1340291"/>
            <a:ext cx="0" cy="1270"/>
          </a:xfrm>
          <a:custGeom>
            <a:avLst/>
            <a:gdLst/>
            <a:ahLst/>
            <a:cxnLst/>
            <a:rect l="l" t="t" r="r" b="b"/>
            <a:pathLst>
              <a:path w="0" h="1269">
                <a:moveTo>
                  <a:pt x="-846" y="440"/>
                </a:moveTo>
                <a:lnTo>
                  <a:pt x="846" y="44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19" name="object 1219"/>
          <p:cNvSpPr/>
          <p:nvPr/>
        </p:nvSpPr>
        <p:spPr>
          <a:xfrm>
            <a:off x="1806640" y="1339733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89" y="11459"/>
                </a:moveTo>
                <a:lnTo>
                  <a:pt x="0" y="11459"/>
                </a:lnTo>
                <a:lnTo>
                  <a:pt x="0" y="0"/>
                </a:lnTo>
                <a:lnTo>
                  <a:pt x="8589" y="0"/>
                </a:lnTo>
                <a:lnTo>
                  <a:pt x="8589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20" name="object 1220"/>
          <p:cNvSpPr/>
          <p:nvPr/>
        </p:nvSpPr>
        <p:spPr>
          <a:xfrm>
            <a:off x="1823901" y="1357640"/>
            <a:ext cx="0" cy="1270"/>
          </a:xfrm>
          <a:custGeom>
            <a:avLst/>
            <a:gdLst/>
            <a:ahLst/>
            <a:cxnLst/>
            <a:rect l="l" t="t" r="r" b="b"/>
            <a:pathLst>
              <a:path w="0" h="1269">
                <a:moveTo>
                  <a:pt x="-846" y="330"/>
                </a:moveTo>
                <a:lnTo>
                  <a:pt x="846" y="33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21" name="object 1221"/>
          <p:cNvSpPr/>
          <p:nvPr/>
        </p:nvSpPr>
        <p:spPr>
          <a:xfrm>
            <a:off x="1823901" y="1348386"/>
            <a:ext cx="0" cy="1270"/>
          </a:xfrm>
          <a:custGeom>
            <a:avLst/>
            <a:gdLst/>
            <a:ahLst/>
            <a:cxnLst/>
            <a:rect l="l" t="t" r="r" b="b"/>
            <a:pathLst>
              <a:path w="0" h="1269">
                <a:moveTo>
                  <a:pt x="-846" y="330"/>
                </a:moveTo>
                <a:lnTo>
                  <a:pt x="846" y="33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22" name="object 1222"/>
          <p:cNvSpPr/>
          <p:nvPr/>
        </p:nvSpPr>
        <p:spPr>
          <a:xfrm>
            <a:off x="1819606" y="1347621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48"/>
                </a:moveTo>
                <a:lnTo>
                  <a:pt x="0" y="11448"/>
                </a:lnTo>
                <a:lnTo>
                  <a:pt x="0" y="0"/>
                </a:lnTo>
                <a:lnTo>
                  <a:pt x="8591" y="0"/>
                </a:lnTo>
                <a:lnTo>
                  <a:pt x="8591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23" name="object 1223"/>
          <p:cNvSpPr/>
          <p:nvPr/>
        </p:nvSpPr>
        <p:spPr>
          <a:xfrm>
            <a:off x="1836857" y="1344911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4">
                <a:moveTo>
                  <a:pt x="-846" y="300"/>
                </a:moveTo>
                <a:lnTo>
                  <a:pt x="846" y="30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24" name="object 1224"/>
          <p:cNvSpPr/>
          <p:nvPr/>
        </p:nvSpPr>
        <p:spPr>
          <a:xfrm>
            <a:off x="1836857" y="1335712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4">
                <a:moveTo>
                  <a:pt x="-846" y="304"/>
                </a:moveTo>
                <a:lnTo>
                  <a:pt x="846" y="30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25" name="object 1225"/>
          <p:cNvSpPr/>
          <p:nvPr/>
        </p:nvSpPr>
        <p:spPr>
          <a:xfrm>
            <a:off x="1832562" y="1334892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48"/>
                </a:moveTo>
                <a:lnTo>
                  <a:pt x="0" y="11448"/>
                </a:lnTo>
                <a:lnTo>
                  <a:pt x="0" y="0"/>
                </a:lnTo>
                <a:lnTo>
                  <a:pt x="8591" y="0"/>
                </a:lnTo>
                <a:lnTo>
                  <a:pt x="8591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26" name="object 1226"/>
          <p:cNvSpPr/>
          <p:nvPr/>
        </p:nvSpPr>
        <p:spPr>
          <a:xfrm>
            <a:off x="1849825" y="1351846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4">
                <a:moveTo>
                  <a:pt x="-846" y="198"/>
                </a:moveTo>
                <a:lnTo>
                  <a:pt x="846" y="19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27" name="object 1227"/>
          <p:cNvSpPr/>
          <p:nvPr/>
        </p:nvSpPr>
        <p:spPr>
          <a:xfrm>
            <a:off x="1849825" y="1342865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4">
                <a:moveTo>
                  <a:pt x="-846" y="194"/>
                </a:moveTo>
                <a:lnTo>
                  <a:pt x="846" y="19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28" name="object 1228"/>
          <p:cNvSpPr/>
          <p:nvPr/>
        </p:nvSpPr>
        <p:spPr>
          <a:xfrm>
            <a:off x="1845528" y="1341824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29" name="object 1229"/>
          <p:cNvSpPr/>
          <p:nvPr/>
        </p:nvSpPr>
        <p:spPr>
          <a:xfrm>
            <a:off x="1862782" y="1357233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4">
                <a:moveTo>
                  <a:pt x="-846" y="97"/>
                </a:moveTo>
                <a:lnTo>
                  <a:pt x="846" y="97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30" name="object 1230"/>
          <p:cNvSpPr/>
          <p:nvPr/>
        </p:nvSpPr>
        <p:spPr>
          <a:xfrm>
            <a:off x="1862782" y="1348458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4">
                <a:moveTo>
                  <a:pt x="-846" y="92"/>
                </a:moveTo>
                <a:lnTo>
                  <a:pt x="846" y="9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31" name="object 1231"/>
          <p:cNvSpPr/>
          <p:nvPr/>
        </p:nvSpPr>
        <p:spPr>
          <a:xfrm>
            <a:off x="1858487" y="1347214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32" name="object 1232"/>
          <p:cNvSpPr/>
          <p:nvPr/>
        </p:nvSpPr>
        <p:spPr>
          <a:xfrm>
            <a:off x="1875748" y="1354799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4">
                <a:moveTo>
                  <a:pt x="-846" y="31"/>
                </a:moveTo>
                <a:lnTo>
                  <a:pt x="846" y="3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33" name="object 1233"/>
          <p:cNvSpPr/>
          <p:nvPr/>
        </p:nvSpPr>
        <p:spPr>
          <a:xfrm>
            <a:off x="1875748" y="1346155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4">
                <a:moveTo>
                  <a:pt x="-846" y="27"/>
                </a:moveTo>
                <a:lnTo>
                  <a:pt x="846" y="27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34" name="object 1234"/>
          <p:cNvSpPr/>
          <p:nvPr/>
        </p:nvSpPr>
        <p:spPr>
          <a:xfrm>
            <a:off x="1871453" y="1344780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35" name="object 1235"/>
          <p:cNvSpPr/>
          <p:nvPr/>
        </p:nvSpPr>
        <p:spPr>
          <a:xfrm>
            <a:off x="1884410" y="1337785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36" name="object 1236"/>
          <p:cNvSpPr/>
          <p:nvPr/>
        </p:nvSpPr>
        <p:spPr>
          <a:xfrm>
            <a:off x="1897376" y="1330685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48"/>
                </a:moveTo>
                <a:lnTo>
                  <a:pt x="0" y="11448"/>
                </a:lnTo>
                <a:lnTo>
                  <a:pt x="0" y="0"/>
                </a:lnTo>
                <a:lnTo>
                  <a:pt x="8591" y="0"/>
                </a:lnTo>
                <a:lnTo>
                  <a:pt x="8591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37" name="object 1237"/>
          <p:cNvSpPr/>
          <p:nvPr/>
        </p:nvSpPr>
        <p:spPr>
          <a:xfrm>
            <a:off x="1910334" y="1328100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38" name="object 1238"/>
          <p:cNvSpPr/>
          <p:nvPr/>
        </p:nvSpPr>
        <p:spPr>
          <a:xfrm>
            <a:off x="1923300" y="1327526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39" name="object 1239"/>
          <p:cNvSpPr/>
          <p:nvPr/>
        </p:nvSpPr>
        <p:spPr>
          <a:xfrm>
            <a:off x="1936257" y="1330525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0"/>
                </a:moveTo>
                <a:lnTo>
                  <a:pt x="0" y="11450"/>
                </a:lnTo>
                <a:lnTo>
                  <a:pt x="0" y="0"/>
                </a:lnTo>
                <a:lnTo>
                  <a:pt x="8591" y="0"/>
                </a:lnTo>
                <a:lnTo>
                  <a:pt x="8591" y="114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40" name="object 1240"/>
          <p:cNvSpPr/>
          <p:nvPr/>
        </p:nvSpPr>
        <p:spPr>
          <a:xfrm>
            <a:off x="1949214" y="1322976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600" y="11457"/>
                </a:moveTo>
                <a:lnTo>
                  <a:pt x="0" y="11457"/>
                </a:lnTo>
                <a:lnTo>
                  <a:pt x="0" y="0"/>
                </a:lnTo>
                <a:lnTo>
                  <a:pt x="8600" y="0"/>
                </a:lnTo>
                <a:lnTo>
                  <a:pt x="8600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41" name="object 1241"/>
          <p:cNvSpPr/>
          <p:nvPr/>
        </p:nvSpPr>
        <p:spPr>
          <a:xfrm>
            <a:off x="1962180" y="1327474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48"/>
                </a:moveTo>
                <a:lnTo>
                  <a:pt x="0" y="11448"/>
                </a:lnTo>
                <a:lnTo>
                  <a:pt x="0" y="0"/>
                </a:lnTo>
                <a:lnTo>
                  <a:pt x="8591" y="0"/>
                </a:lnTo>
                <a:lnTo>
                  <a:pt x="8591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42" name="object 1242"/>
          <p:cNvSpPr/>
          <p:nvPr/>
        </p:nvSpPr>
        <p:spPr>
          <a:xfrm>
            <a:off x="1975148" y="1321283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80" y="11457"/>
                </a:moveTo>
                <a:lnTo>
                  <a:pt x="0" y="11457"/>
                </a:lnTo>
                <a:lnTo>
                  <a:pt x="0" y="0"/>
                </a:lnTo>
                <a:lnTo>
                  <a:pt x="8580" y="0"/>
                </a:lnTo>
                <a:lnTo>
                  <a:pt x="8580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43" name="object 1243"/>
          <p:cNvSpPr/>
          <p:nvPr/>
        </p:nvSpPr>
        <p:spPr>
          <a:xfrm>
            <a:off x="1988104" y="1318203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9"/>
                </a:moveTo>
                <a:lnTo>
                  <a:pt x="0" y="11459"/>
                </a:lnTo>
                <a:lnTo>
                  <a:pt x="0" y="0"/>
                </a:lnTo>
                <a:lnTo>
                  <a:pt x="8591" y="0"/>
                </a:lnTo>
                <a:lnTo>
                  <a:pt x="8591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44" name="object 1244"/>
          <p:cNvSpPr/>
          <p:nvPr/>
        </p:nvSpPr>
        <p:spPr>
          <a:xfrm>
            <a:off x="2001061" y="1319790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600" y="11459"/>
                </a:moveTo>
                <a:lnTo>
                  <a:pt x="0" y="11459"/>
                </a:lnTo>
                <a:lnTo>
                  <a:pt x="0" y="0"/>
                </a:lnTo>
                <a:lnTo>
                  <a:pt x="8600" y="0"/>
                </a:lnTo>
                <a:lnTo>
                  <a:pt x="8600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45" name="object 1245"/>
          <p:cNvSpPr/>
          <p:nvPr/>
        </p:nvSpPr>
        <p:spPr>
          <a:xfrm>
            <a:off x="2014027" y="1319571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46" name="object 1246"/>
          <p:cNvSpPr/>
          <p:nvPr/>
        </p:nvSpPr>
        <p:spPr>
          <a:xfrm>
            <a:off x="2026986" y="1316846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47" name="object 1247"/>
          <p:cNvSpPr/>
          <p:nvPr/>
        </p:nvSpPr>
        <p:spPr>
          <a:xfrm>
            <a:off x="2039952" y="1322102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48"/>
                </a:moveTo>
                <a:lnTo>
                  <a:pt x="0" y="11448"/>
                </a:lnTo>
                <a:lnTo>
                  <a:pt x="0" y="0"/>
                </a:lnTo>
                <a:lnTo>
                  <a:pt x="8591" y="0"/>
                </a:lnTo>
                <a:lnTo>
                  <a:pt x="8591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48" name="object 1248"/>
          <p:cNvSpPr/>
          <p:nvPr/>
        </p:nvSpPr>
        <p:spPr>
          <a:xfrm>
            <a:off x="2052908" y="1321000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49" name="object 1249"/>
          <p:cNvSpPr/>
          <p:nvPr/>
        </p:nvSpPr>
        <p:spPr>
          <a:xfrm>
            <a:off x="2065874" y="1331920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50" name="object 1250"/>
          <p:cNvSpPr/>
          <p:nvPr/>
        </p:nvSpPr>
        <p:spPr>
          <a:xfrm>
            <a:off x="2078833" y="1338279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51" name="object 1251"/>
          <p:cNvSpPr/>
          <p:nvPr/>
        </p:nvSpPr>
        <p:spPr>
          <a:xfrm>
            <a:off x="2091799" y="1348043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52" name="object 1252"/>
          <p:cNvSpPr/>
          <p:nvPr/>
        </p:nvSpPr>
        <p:spPr>
          <a:xfrm>
            <a:off x="2104756" y="1356520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53" name="object 1253"/>
          <p:cNvSpPr/>
          <p:nvPr/>
        </p:nvSpPr>
        <p:spPr>
          <a:xfrm>
            <a:off x="2117722" y="1366514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48"/>
                </a:moveTo>
                <a:lnTo>
                  <a:pt x="0" y="11448"/>
                </a:lnTo>
                <a:lnTo>
                  <a:pt x="0" y="0"/>
                </a:lnTo>
                <a:lnTo>
                  <a:pt x="8591" y="0"/>
                </a:lnTo>
                <a:lnTo>
                  <a:pt x="8591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54" name="object 1254"/>
          <p:cNvSpPr/>
          <p:nvPr/>
        </p:nvSpPr>
        <p:spPr>
          <a:xfrm>
            <a:off x="2130680" y="1380927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55" name="object 1255"/>
          <p:cNvSpPr/>
          <p:nvPr/>
        </p:nvSpPr>
        <p:spPr>
          <a:xfrm>
            <a:off x="2143646" y="1390637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89" y="11459"/>
                </a:moveTo>
                <a:lnTo>
                  <a:pt x="0" y="11459"/>
                </a:lnTo>
                <a:lnTo>
                  <a:pt x="0" y="0"/>
                </a:lnTo>
                <a:lnTo>
                  <a:pt x="8589" y="0"/>
                </a:lnTo>
                <a:lnTo>
                  <a:pt x="8589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56" name="object 1256"/>
          <p:cNvSpPr/>
          <p:nvPr/>
        </p:nvSpPr>
        <p:spPr>
          <a:xfrm>
            <a:off x="2156603" y="1404452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57" name="object 1257"/>
          <p:cNvSpPr/>
          <p:nvPr/>
        </p:nvSpPr>
        <p:spPr>
          <a:xfrm>
            <a:off x="2169569" y="1414965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48"/>
                </a:moveTo>
                <a:lnTo>
                  <a:pt x="0" y="11448"/>
                </a:lnTo>
                <a:lnTo>
                  <a:pt x="0" y="0"/>
                </a:lnTo>
                <a:lnTo>
                  <a:pt x="8591" y="0"/>
                </a:lnTo>
                <a:lnTo>
                  <a:pt x="8591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58" name="object 1258"/>
          <p:cNvSpPr/>
          <p:nvPr/>
        </p:nvSpPr>
        <p:spPr>
          <a:xfrm>
            <a:off x="2182528" y="1423846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89" y="11459"/>
                </a:moveTo>
                <a:lnTo>
                  <a:pt x="0" y="11459"/>
                </a:lnTo>
                <a:lnTo>
                  <a:pt x="0" y="0"/>
                </a:lnTo>
                <a:lnTo>
                  <a:pt x="8589" y="0"/>
                </a:lnTo>
                <a:lnTo>
                  <a:pt x="8589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59" name="object 1259"/>
          <p:cNvSpPr/>
          <p:nvPr/>
        </p:nvSpPr>
        <p:spPr>
          <a:xfrm>
            <a:off x="2195494" y="1429925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89" y="11448"/>
                </a:moveTo>
                <a:lnTo>
                  <a:pt x="0" y="11448"/>
                </a:lnTo>
                <a:lnTo>
                  <a:pt x="0" y="0"/>
                </a:lnTo>
                <a:lnTo>
                  <a:pt x="8589" y="0"/>
                </a:lnTo>
                <a:lnTo>
                  <a:pt x="8589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60" name="object 1260"/>
          <p:cNvSpPr/>
          <p:nvPr/>
        </p:nvSpPr>
        <p:spPr>
          <a:xfrm>
            <a:off x="2208450" y="1435983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9"/>
                </a:moveTo>
                <a:lnTo>
                  <a:pt x="0" y="11459"/>
                </a:lnTo>
                <a:lnTo>
                  <a:pt x="0" y="0"/>
                </a:lnTo>
                <a:lnTo>
                  <a:pt x="8591" y="0"/>
                </a:lnTo>
                <a:lnTo>
                  <a:pt x="8591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61" name="object 1261"/>
          <p:cNvSpPr/>
          <p:nvPr/>
        </p:nvSpPr>
        <p:spPr>
          <a:xfrm>
            <a:off x="2221416" y="1441003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62" name="object 1262"/>
          <p:cNvSpPr/>
          <p:nvPr/>
        </p:nvSpPr>
        <p:spPr>
          <a:xfrm>
            <a:off x="2234373" y="1440942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63" name="object 1263"/>
          <p:cNvSpPr/>
          <p:nvPr/>
        </p:nvSpPr>
        <p:spPr>
          <a:xfrm>
            <a:off x="2247341" y="1442017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89" y="11459"/>
                </a:moveTo>
                <a:lnTo>
                  <a:pt x="0" y="11459"/>
                </a:lnTo>
                <a:lnTo>
                  <a:pt x="0" y="0"/>
                </a:lnTo>
                <a:lnTo>
                  <a:pt x="8589" y="0"/>
                </a:lnTo>
                <a:lnTo>
                  <a:pt x="8589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64" name="object 1264"/>
          <p:cNvSpPr/>
          <p:nvPr/>
        </p:nvSpPr>
        <p:spPr>
          <a:xfrm>
            <a:off x="2260298" y="1442945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65" name="object 1265"/>
          <p:cNvSpPr/>
          <p:nvPr/>
        </p:nvSpPr>
        <p:spPr>
          <a:xfrm>
            <a:off x="2273255" y="1441515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600" y="11457"/>
                </a:moveTo>
                <a:lnTo>
                  <a:pt x="0" y="11457"/>
                </a:lnTo>
                <a:lnTo>
                  <a:pt x="0" y="0"/>
                </a:lnTo>
                <a:lnTo>
                  <a:pt x="8600" y="0"/>
                </a:lnTo>
                <a:lnTo>
                  <a:pt x="8600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66" name="object 1266"/>
          <p:cNvSpPr/>
          <p:nvPr/>
        </p:nvSpPr>
        <p:spPr>
          <a:xfrm>
            <a:off x="2286220" y="1442274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67" name="object 1267"/>
          <p:cNvSpPr/>
          <p:nvPr/>
        </p:nvSpPr>
        <p:spPr>
          <a:xfrm>
            <a:off x="2299188" y="1434177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80" y="11457"/>
                </a:moveTo>
                <a:lnTo>
                  <a:pt x="0" y="11457"/>
                </a:lnTo>
                <a:lnTo>
                  <a:pt x="0" y="0"/>
                </a:lnTo>
                <a:lnTo>
                  <a:pt x="8580" y="0"/>
                </a:lnTo>
                <a:lnTo>
                  <a:pt x="8580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68" name="object 1268"/>
          <p:cNvSpPr/>
          <p:nvPr/>
        </p:nvSpPr>
        <p:spPr>
          <a:xfrm>
            <a:off x="2312145" y="1435606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48"/>
                </a:moveTo>
                <a:lnTo>
                  <a:pt x="0" y="11448"/>
                </a:lnTo>
                <a:lnTo>
                  <a:pt x="0" y="0"/>
                </a:lnTo>
                <a:lnTo>
                  <a:pt x="8591" y="0"/>
                </a:lnTo>
                <a:lnTo>
                  <a:pt x="8591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69" name="object 1269"/>
          <p:cNvSpPr/>
          <p:nvPr/>
        </p:nvSpPr>
        <p:spPr>
          <a:xfrm>
            <a:off x="2402874" y="1410589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89" y="11459"/>
                </a:moveTo>
                <a:lnTo>
                  <a:pt x="0" y="11459"/>
                </a:lnTo>
                <a:lnTo>
                  <a:pt x="0" y="0"/>
                </a:lnTo>
                <a:lnTo>
                  <a:pt x="8589" y="0"/>
                </a:lnTo>
                <a:lnTo>
                  <a:pt x="8589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70" name="object 1270"/>
          <p:cNvSpPr/>
          <p:nvPr/>
        </p:nvSpPr>
        <p:spPr>
          <a:xfrm>
            <a:off x="2415840" y="1408914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71" name="object 1271"/>
          <p:cNvSpPr/>
          <p:nvPr/>
        </p:nvSpPr>
        <p:spPr>
          <a:xfrm>
            <a:off x="2433091" y="1414814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4">
                <a:moveTo>
                  <a:pt x="-846" y="133"/>
                </a:moveTo>
                <a:lnTo>
                  <a:pt x="846" y="13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72" name="object 1272"/>
          <p:cNvSpPr/>
          <p:nvPr/>
        </p:nvSpPr>
        <p:spPr>
          <a:xfrm>
            <a:off x="2433091" y="1405960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4">
                <a:moveTo>
                  <a:pt x="-846" y="132"/>
                </a:moveTo>
                <a:lnTo>
                  <a:pt x="846" y="13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73" name="object 1273"/>
          <p:cNvSpPr/>
          <p:nvPr/>
        </p:nvSpPr>
        <p:spPr>
          <a:xfrm>
            <a:off x="2428796" y="1404786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74" name="object 1274"/>
          <p:cNvSpPr/>
          <p:nvPr/>
        </p:nvSpPr>
        <p:spPr>
          <a:xfrm>
            <a:off x="2446059" y="1415794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4">
                <a:moveTo>
                  <a:pt x="-846" y="215"/>
                </a:moveTo>
                <a:lnTo>
                  <a:pt x="846" y="21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75" name="object 1275"/>
          <p:cNvSpPr/>
          <p:nvPr/>
        </p:nvSpPr>
        <p:spPr>
          <a:xfrm>
            <a:off x="2446059" y="1406780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4">
                <a:moveTo>
                  <a:pt x="-846" y="211"/>
                </a:moveTo>
                <a:lnTo>
                  <a:pt x="846" y="21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76" name="object 1276"/>
          <p:cNvSpPr/>
          <p:nvPr/>
        </p:nvSpPr>
        <p:spPr>
          <a:xfrm>
            <a:off x="2441762" y="1405775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77" name="object 1277"/>
          <p:cNvSpPr/>
          <p:nvPr/>
        </p:nvSpPr>
        <p:spPr>
          <a:xfrm>
            <a:off x="2459016" y="1419242"/>
            <a:ext cx="0" cy="1270"/>
          </a:xfrm>
          <a:custGeom>
            <a:avLst/>
            <a:gdLst/>
            <a:ahLst/>
            <a:cxnLst/>
            <a:rect l="l" t="t" r="r" b="b"/>
            <a:pathLst>
              <a:path w="0" h="1269">
                <a:moveTo>
                  <a:pt x="-846" y="322"/>
                </a:moveTo>
                <a:lnTo>
                  <a:pt x="846" y="32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78" name="object 1278"/>
          <p:cNvSpPr/>
          <p:nvPr/>
        </p:nvSpPr>
        <p:spPr>
          <a:xfrm>
            <a:off x="2471982" y="1420195"/>
            <a:ext cx="0" cy="1270"/>
          </a:xfrm>
          <a:custGeom>
            <a:avLst/>
            <a:gdLst/>
            <a:ahLst/>
            <a:cxnLst/>
            <a:rect l="l" t="t" r="r" b="b"/>
            <a:pathLst>
              <a:path w="0" h="1269">
                <a:moveTo>
                  <a:pt x="-846" y="450"/>
                </a:moveTo>
                <a:lnTo>
                  <a:pt x="846" y="45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79" name="object 1279"/>
          <p:cNvSpPr/>
          <p:nvPr/>
        </p:nvSpPr>
        <p:spPr>
          <a:xfrm>
            <a:off x="2484939" y="1403578"/>
            <a:ext cx="0" cy="1270"/>
          </a:xfrm>
          <a:custGeom>
            <a:avLst/>
            <a:gdLst/>
            <a:ahLst/>
            <a:cxnLst/>
            <a:rect l="l" t="t" r="r" b="b"/>
            <a:pathLst>
              <a:path w="0" h="1269">
                <a:moveTo>
                  <a:pt x="-846" y="582"/>
                </a:moveTo>
                <a:lnTo>
                  <a:pt x="846" y="58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80" name="object 1280"/>
          <p:cNvSpPr/>
          <p:nvPr/>
        </p:nvSpPr>
        <p:spPr>
          <a:xfrm>
            <a:off x="2497904" y="1406798"/>
            <a:ext cx="0" cy="1905"/>
          </a:xfrm>
          <a:custGeom>
            <a:avLst/>
            <a:gdLst/>
            <a:ahLst/>
            <a:cxnLst/>
            <a:rect l="l" t="t" r="r" b="b"/>
            <a:pathLst>
              <a:path w="0" h="1905">
                <a:moveTo>
                  <a:pt x="-846" y="718"/>
                </a:moveTo>
                <a:lnTo>
                  <a:pt x="846" y="71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81" name="object 1281"/>
          <p:cNvSpPr/>
          <p:nvPr/>
        </p:nvSpPr>
        <p:spPr>
          <a:xfrm>
            <a:off x="2497904" y="1396758"/>
            <a:ext cx="0" cy="1905"/>
          </a:xfrm>
          <a:custGeom>
            <a:avLst/>
            <a:gdLst/>
            <a:ahLst/>
            <a:cxnLst/>
            <a:rect l="l" t="t" r="r" b="b"/>
            <a:pathLst>
              <a:path w="0" h="1905">
                <a:moveTo>
                  <a:pt x="-846" y="723"/>
                </a:moveTo>
                <a:lnTo>
                  <a:pt x="846" y="72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82" name="object 1282"/>
          <p:cNvSpPr/>
          <p:nvPr/>
        </p:nvSpPr>
        <p:spPr>
          <a:xfrm>
            <a:off x="2493610" y="1396767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83" name="object 1283"/>
          <p:cNvSpPr/>
          <p:nvPr/>
        </p:nvSpPr>
        <p:spPr>
          <a:xfrm>
            <a:off x="2510863" y="1402388"/>
            <a:ext cx="0" cy="1905"/>
          </a:xfrm>
          <a:custGeom>
            <a:avLst/>
            <a:gdLst/>
            <a:ahLst/>
            <a:cxnLst/>
            <a:rect l="l" t="t" r="r" b="b"/>
            <a:pathLst>
              <a:path w="0" h="1905">
                <a:moveTo>
                  <a:pt x="-846" y="850"/>
                </a:moveTo>
                <a:lnTo>
                  <a:pt x="846" y="85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84" name="object 1284"/>
          <p:cNvSpPr/>
          <p:nvPr/>
        </p:nvSpPr>
        <p:spPr>
          <a:xfrm>
            <a:off x="2510863" y="1392084"/>
            <a:ext cx="0" cy="1905"/>
          </a:xfrm>
          <a:custGeom>
            <a:avLst/>
            <a:gdLst/>
            <a:ahLst/>
            <a:cxnLst/>
            <a:rect l="l" t="t" r="r" b="b"/>
            <a:pathLst>
              <a:path w="0" h="1905">
                <a:moveTo>
                  <a:pt x="-846" y="855"/>
                </a:moveTo>
                <a:lnTo>
                  <a:pt x="846" y="85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85" name="object 1285"/>
          <p:cNvSpPr/>
          <p:nvPr/>
        </p:nvSpPr>
        <p:spPr>
          <a:xfrm>
            <a:off x="2506566" y="1392357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86" name="object 1286"/>
          <p:cNvSpPr/>
          <p:nvPr/>
        </p:nvSpPr>
        <p:spPr>
          <a:xfrm>
            <a:off x="2523829" y="1400428"/>
            <a:ext cx="0" cy="2540"/>
          </a:xfrm>
          <a:custGeom>
            <a:avLst/>
            <a:gdLst/>
            <a:ahLst/>
            <a:cxnLst/>
            <a:rect l="l" t="t" r="r" b="b"/>
            <a:pathLst>
              <a:path w="0" h="2540">
                <a:moveTo>
                  <a:pt x="-846" y="1014"/>
                </a:moveTo>
                <a:lnTo>
                  <a:pt x="846" y="101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87" name="object 1287"/>
          <p:cNvSpPr/>
          <p:nvPr/>
        </p:nvSpPr>
        <p:spPr>
          <a:xfrm>
            <a:off x="2523829" y="1389817"/>
            <a:ext cx="0" cy="2540"/>
          </a:xfrm>
          <a:custGeom>
            <a:avLst/>
            <a:gdLst/>
            <a:ahLst/>
            <a:cxnLst/>
            <a:rect l="l" t="t" r="r" b="b"/>
            <a:pathLst>
              <a:path w="0" h="2540">
                <a:moveTo>
                  <a:pt x="-846" y="1010"/>
                </a:moveTo>
                <a:lnTo>
                  <a:pt x="846" y="101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88" name="object 1288"/>
          <p:cNvSpPr/>
          <p:nvPr/>
        </p:nvSpPr>
        <p:spPr>
          <a:xfrm>
            <a:off x="2519534" y="1390409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89" y="11448"/>
                </a:moveTo>
                <a:lnTo>
                  <a:pt x="0" y="11448"/>
                </a:lnTo>
                <a:lnTo>
                  <a:pt x="0" y="0"/>
                </a:lnTo>
                <a:lnTo>
                  <a:pt x="8589" y="0"/>
                </a:lnTo>
                <a:lnTo>
                  <a:pt x="8589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89" name="object 1289"/>
          <p:cNvSpPr/>
          <p:nvPr/>
        </p:nvSpPr>
        <p:spPr>
          <a:xfrm>
            <a:off x="2536786" y="1410916"/>
            <a:ext cx="0" cy="2540"/>
          </a:xfrm>
          <a:custGeom>
            <a:avLst/>
            <a:gdLst/>
            <a:ahLst/>
            <a:cxnLst/>
            <a:rect l="l" t="t" r="r" b="b"/>
            <a:pathLst>
              <a:path w="0" h="2540">
                <a:moveTo>
                  <a:pt x="-846" y="1080"/>
                </a:moveTo>
                <a:lnTo>
                  <a:pt x="846" y="10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90" name="object 1290"/>
          <p:cNvSpPr/>
          <p:nvPr/>
        </p:nvSpPr>
        <p:spPr>
          <a:xfrm>
            <a:off x="2536786" y="1400173"/>
            <a:ext cx="0" cy="2540"/>
          </a:xfrm>
          <a:custGeom>
            <a:avLst/>
            <a:gdLst/>
            <a:ahLst/>
            <a:cxnLst/>
            <a:rect l="l" t="t" r="r" b="b"/>
            <a:pathLst>
              <a:path w="0" h="2540">
                <a:moveTo>
                  <a:pt x="-846" y="1075"/>
                </a:moveTo>
                <a:lnTo>
                  <a:pt x="846" y="107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91" name="object 1291"/>
          <p:cNvSpPr/>
          <p:nvPr/>
        </p:nvSpPr>
        <p:spPr>
          <a:xfrm>
            <a:off x="2532491" y="1400895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9"/>
                </a:moveTo>
                <a:lnTo>
                  <a:pt x="0" y="11459"/>
                </a:lnTo>
                <a:lnTo>
                  <a:pt x="0" y="0"/>
                </a:lnTo>
                <a:lnTo>
                  <a:pt x="8591" y="0"/>
                </a:lnTo>
                <a:lnTo>
                  <a:pt x="8591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92" name="object 1292"/>
          <p:cNvSpPr/>
          <p:nvPr/>
        </p:nvSpPr>
        <p:spPr>
          <a:xfrm>
            <a:off x="2549752" y="1412133"/>
            <a:ext cx="0" cy="2540"/>
          </a:xfrm>
          <a:custGeom>
            <a:avLst/>
            <a:gdLst/>
            <a:ahLst/>
            <a:cxnLst/>
            <a:rect l="l" t="t" r="r" b="b"/>
            <a:pathLst>
              <a:path w="0" h="2540">
                <a:moveTo>
                  <a:pt x="-846" y="1168"/>
                </a:moveTo>
                <a:lnTo>
                  <a:pt x="846" y="116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93" name="object 1293"/>
          <p:cNvSpPr/>
          <p:nvPr/>
        </p:nvSpPr>
        <p:spPr>
          <a:xfrm>
            <a:off x="2549752" y="1401204"/>
            <a:ext cx="0" cy="2540"/>
          </a:xfrm>
          <a:custGeom>
            <a:avLst/>
            <a:gdLst/>
            <a:ahLst/>
            <a:cxnLst/>
            <a:rect l="l" t="t" r="r" b="b"/>
            <a:pathLst>
              <a:path w="0" h="2540">
                <a:moveTo>
                  <a:pt x="-846" y="1168"/>
                </a:moveTo>
                <a:lnTo>
                  <a:pt x="846" y="116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94" name="object 1294"/>
          <p:cNvSpPr/>
          <p:nvPr/>
        </p:nvSpPr>
        <p:spPr>
          <a:xfrm>
            <a:off x="2545457" y="1402112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9"/>
                </a:moveTo>
                <a:lnTo>
                  <a:pt x="0" y="11459"/>
                </a:lnTo>
                <a:lnTo>
                  <a:pt x="0" y="0"/>
                </a:lnTo>
                <a:lnTo>
                  <a:pt x="8591" y="0"/>
                </a:lnTo>
                <a:lnTo>
                  <a:pt x="8591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95" name="object 1295"/>
          <p:cNvSpPr/>
          <p:nvPr/>
        </p:nvSpPr>
        <p:spPr>
          <a:xfrm>
            <a:off x="2562711" y="1398224"/>
            <a:ext cx="0" cy="3175"/>
          </a:xfrm>
          <a:custGeom>
            <a:avLst/>
            <a:gdLst/>
            <a:ahLst/>
            <a:cxnLst/>
            <a:rect l="l" t="t" r="r" b="b"/>
            <a:pathLst>
              <a:path w="0" h="3175">
                <a:moveTo>
                  <a:pt x="-846" y="1367"/>
                </a:moveTo>
                <a:lnTo>
                  <a:pt x="846" y="1367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96" name="object 1296"/>
          <p:cNvSpPr/>
          <p:nvPr/>
        </p:nvSpPr>
        <p:spPr>
          <a:xfrm>
            <a:off x="2562711" y="1386897"/>
            <a:ext cx="0" cy="3175"/>
          </a:xfrm>
          <a:custGeom>
            <a:avLst/>
            <a:gdLst/>
            <a:ahLst/>
            <a:cxnLst/>
            <a:rect l="l" t="t" r="r" b="b"/>
            <a:pathLst>
              <a:path w="0" h="3175">
                <a:moveTo>
                  <a:pt x="-846" y="1367"/>
                </a:moveTo>
                <a:lnTo>
                  <a:pt x="846" y="1367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97" name="object 1297"/>
          <p:cNvSpPr/>
          <p:nvPr/>
        </p:nvSpPr>
        <p:spPr>
          <a:xfrm>
            <a:off x="2558413" y="1388203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0"/>
                </a:moveTo>
                <a:lnTo>
                  <a:pt x="0" y="11450"/>
                </a:lnTo>
                <a:lnTo>
                  <a:pt x="0" y="0"/>
                </a:lnTo>
                <a:lnTo>
                  <a:pt x="8591" y="0"/>
                </a:lnTo>
                <a:lnTo>
                  <a:pt x="8591" y="114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98" name="object 1298"/>
          <p:cNvSpPr/>
          <p:nvPr/>
        </p:nvSpPr>
        <p:spPr>
          <a:xfrm>
            <a:off x="2575676" y="1398806"/>
            <a:ext cx="0" cy="3175"/>
          </a:xfrm>
          <a:custGeom>
            <a:avLst/>
            <a:gdLst/>
            <a:ahLst/>
            <a:cxnLst/>
            <a:rect l="l" t="t" r="r" b="b"/>
            <a:pathLst>
              <a:path w="0" h="3175">
                <a:moveTo>
                  <a:pt x="-846" y="1481"/>
                </a:moveTo>
                <a:lnTo>
                  <a:pt x="846" y="148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99" name="object 1299"/>
          <p:cNvSpPr/>
          <p:nvPr/>
        </p:nvSpPr>
        <p:spPr>
          <a:xfrm>
            <a:off x="2575676" y="1387243"/>
            <a:ext cx="0" cy="3175"/>
          </a:xfrm>
          <a:custGeom>
            <a:avLst/>
            <a:gdLst/>
            <a:ahLst/>
            <a:cxnLst/>
            <a:rect l="l" t="t" r="r" b="b"/>
            <a:pathLst>
              <a:path w="0" h="3175">
                <a:moveTo>
                  <a:pt x="-846" y="1485"/>
                </a:moveTo>
                <a:lnTo>
                  <a:pt x="846" y="148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00" name="object 1300"/>
          <p:cNvSpPr/>
          <p:nvPr/>
        </p:nvSpPr>
        <p:spPr>
          <a:xfrm>
            <a:off x="2571382" y="1388776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01" name="object 1301"/>
          <p:cNvSpPr/>
          <p:nvPr/>
        </p:nvSpPr>
        <p:spPr>
          <a:xfrm>
            <a:off x="2588633" y="1406911"/>
            <a:ext cx="0" cy="3810"/>
          </a:xfrm>
          <a:custGeom>
            <a:avLst/>
            <a:gdLst/>
            <a:ahLst/>
            <a:cxnLst/>
            <a:rect l="l" t="t" r="r" b="b"/>
            <a:pathLst>
              <a:path w="0" h="3809">
                <a:moveTo>
                  <a:pt x="-846" y="1605"/>
                </a:moveTo>
                <a:lnTo>
                  <a:pt x="846" y="1605"/>
                </a:lnTo>
              </a:path>
            </a:pathLst>
          </a:custGeom>
          <a:ln w="321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02" name="object 1302"/>
          <p:cNvSpPr/>
          <p:nvPr/>
        </p:nvSpPr>
        <p:spPr>
          <a:xfrm>
            <a:off x="2588633" y="1395119"/>
            <a:ext cx="0" cy="3810"/>
          </a:xfrm>
          <a:custGeom>
            <a:avLst/>
            <a:gdLst/>
            <a:ahLst/>
            <a:cxnLst/>
            <a:rect l="l" t="t" r="r" b="b"/>
            <a:pathLst>
              <a:path w="0" h="3809">
                <a:moveTo>
                  <a:pt x="-846" y="1600"/>
                </a:moveTo>
                <a:lnTo>
                  <a:pt x="846" y="1600"/>
                </a:lnTo>
              </a:path>
            </a:pathLst>
          </a:custGeom>
          <a:ln w="320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03" name="object 1303"/>
          <p:cNvSpPr/>
          <p:nvPr/>
        </p:nvSpPr>
        <p:spPr>
          <a:xfrm>
            <a:off x="2584338" y="1396892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04" name="object 1304"/>
          <p:cNvSpPr/>
          <p:nvPr/>
        </p:nvSpPr>
        <p:spPr>
          <a:xfrm>
            <a:off x="2601599" y="1401523"/>
            <a:ext cx="0" cy="3810"/>
          </a:xfrm>
          <a:custGeom>
            <a:avLst/>
            <a:gdLst/>
            <a:ahLst/>
            <a:cxnLst/>
            <a:rect l="l" t="t" r="r" b="b"/>
            <a:pathLst>
              <a:path w="0" h="3809">
                <a:moveTo>
                  <a:pt x="0" y="342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05" name="object 1305"/>
          <p:cNvSpPr/>
          <p:nvPr/>
        </p:nvSpPr>
        <p:spPr>
          <a:xfrm>
            <a:off x="2601599" y="1389492"/>
            <a:ext cx="0" cy="3810"/>
          </a:xfrm>
          <a:custGeom>
            <a:avLst/>
            <a:gdLst/>
            <a:ahLst/>
            <a:cxnLst/>
            <a:rect l="l" t="t" r="r" b="b"/>
            <a:pathLst>
              <a:path w="0" h="3809">
                <a:moveTo>
                  <a:pt x="0" y="342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06" name="object 1306"/>
          <p:cNvSpPr/>
          <p:nvPr/>
        </p:nvSpPr>
        <p:spPr>
          <a:xfrm>
            <a:off x="2597295" y="1391493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600" y="11459"/>
                </a:moveTo>
                <a:lnTo>
                  <a:pt x="0" y="11459"/>
                </a:lnTo>
                <a:lnTo>
                  <a:pt x="0" y="0"/>
                </a:lnTo>
                <a:lnTo>
                  <a:pt x="8600" y="0"/>
                </a:lnTo>
                <a:lnTo>
                  <a:pt x="8600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07" name="object 1307"/>
          <p:cNvSpPr/>
          <p:nvPr/>
        </p:nvSpPr>
        <p:spPr>
          <a:xfrm>
            <a:off x="2614558" y="1405402"/>
            <a:ext cx="0" cy="3810"/>
          </a:xfrm>
          <a:custGeom>
            <a:avLst/>
            <a:gdLst/>
            <a:ahLst/>
            <a:cxnLst/>
            <a:rect l="l" t="t" r="r" b="b"/>
            <a:pathLst>
              <a:path w="0" h="3809">
                <a:moveTo>
                  <a:pt x="0" y="362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08" name="object 1308"/>
          <p:cNvSpPr/>
          <p:nvPr/>
        </p:nvSpPr>
        <p:spPr>
          <a:xfrm>
            <a:off x="2614558" y="1393195"/>
            <a:ext cx="0" cy="3810"/>
          </a:xfrm>
          <a:custGeom>
            <a:avLst/>
            <a:gdLst/>
            <a:ahLst/>
            <a:cxnLst/>
            <a:rect l="l" t="t" r="r" b="b"/>
            <a:pathLst>
              <a:path w="0" h="3809">
                <a:moveTo>
                  <a:pt x="0" y="3617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09" name="object 1309"/>
          <p:cNvSpPr/>
          <p:nvPr/>
        </p:nvSpPr>
        <p:spPr>
          <a:xfrm>
            <a:off x="2610261" y="1395383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10" name="object 1310"/>
          <p:cNvSpPr/>
          <p:nvPr/>
        </p:nvSpPr>
        <p:spPr>
          <a:xfrm>
            <a:off x="2627524" y="1413244"/>
            <a:ext cx="0" cy="3810"/>
          </a:xfrm>
          <a:custGeom>
            <a:avLst/>
            <a:gdLst/>
            <a:ahLst/>
            <a:cxnLst/>
            <a:rect l="l" t="t" r="r" b="b"/>
            <a:pathLst>
              <a:path w="0" h="3809">
                <a:moveTo>
                  <a:pt x="0" y="381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11" name="object 1311"/>
          <p:cNvSpPr/>
          <p:nvPr/>
        </p:nvSpPr>
        <p:spPr>
          <a:xfrm>
            <a:off x="2627524" y="1400852"/>
            <a:ext cx="0" cy="3810"/>
          </a:xfrm>
          <a:custGeom>
            <a:avLst/>
            <a:gdLst/>
            <a:ahLst/>
            <a:cxnLst/>
            <a:rect l="l" t="t" r="r" b="b"/>
            <a:pathLst>
              <a:path w="0" h="3809">
                <a:moveTo>
                  <a:pt x="0" y="38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12" name="object 1312"/>
          <p:cNvSpPr/>
          <p:nvPr/>
        </p:nvSpPr>
        <p:spPr>
          <a:xfrm>
            <a:off x="2623220" y="1403225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13" name="object 1313"/>
          <p:cNvSpPr/>
          <p:nvPr/>
        </p:nvSpPr>
        <p:spPr>
          <a:xfrm>
            <a:off x="2640481" y="1415733"/>
            <a:ext cx="0" cy="4445"/>
          </a:xfrm>
          <a:custGeom>
            <a:avLst/>
            <a:gdLst/>
            <a:ahLst/>
            <a:cxnLst/>
            <a:rect l="l" t="t" r="r" b="b"/>
            <a:pathLst>
              <a:path w="0" h="4444">
                <a:moveTo>
                  <a:pt x="0" y="3915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14" name="object 1314"/>
          <p:cNvSpPr/>
          <p:nvPr/>
        </p:nvSpPr>
        <p:spPr>
          <a:xfrm>
            <a:off x="2640481" y="1403216"/>
            <a:ext cx="0" cy="4445"/>
          </a:xfrm>
          <a:custGeom>
            <a:avLst/>
            <a:gdLst/>
            <a:ahLst/>
            <a:cxnLst/>
            <a:rect l="l" t="t" r="r" b="b"/>
            <a:pathLst>
              <a:path w="0" h="4444">
                <a:moveTo>
                  <a:pt x="0" y="3915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15" name="object 1315"/>
          <p:cNvSpPr/>
          <p:nvPr/>
        </p:nvSpPr>
        <p:spPr>
          <a:xfrm>
            <a:off x="2636186" y="1405703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89" y="11459"/>
                </a:moveTo>
                <a:lnTo>
                  <a:pt x="0" y="11459"/>
                </a:lnTo>
                <a:lnTo>
                  <a:pt x="0" y="0"/>
                </a:lnTo>
                <a:lnTo>
                  <a:pt x="8589" y="0"/>
                </a:lnTo>
                <a:lnTo>
                  <a:pt x="8589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16" name="object 1316"/>
          <p:cNvSpPr/>
          <p:nvPr/>
        </p:nvSpPr>
        <p:spPr>
          <a:xfrm>
            <a:off x="2653437" y="1410404"/>
            <a:ext cx="0" cy="4445"/>
          </a:xfrm>
          <a:custGeom>
            <a:avLst/>
            <a:gdLst/>
            <a:ahLst/>
            <a:cxnLst/>
            <a:rect l="l" t="t" r="r" b="b"/>
            <a:pathLst>
              <a:path w="0" h="4444">
                <a:moveTo>
                  <a:pt x="0" y="426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17" name="object 1317"/>
          <p:cNvSpPr/>
          <p:nvPr/>
        </p:nvSpPr>
        <p:spPr>
          <a:xfrm>
            <a:off x="2653437" y="1397553"/>
            <a:ext cx="0" cy="4445"/>
          </a:xfrm>
          <a:custGeom>
            <a:avLst/>
            <a:gdLst/>
            <a:ahLst/>
            <a:cxnLst/>
            <a:rect l="l" t="t" r="r" b="b"/>
            <a:pathLst>
              <a:path w="0" h="4444">
                <a:moveTo>
                  <a:pt x="0" y="426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18" name="object 1318"/>
          <p:cNvSpPr/>
          <p:nvPr/>
        </p:nvSpPr>
        <p:spPr>
          <a:xfrm>
            <a:off x="2649142" y="1400385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600" y="11448"/>
                </a:moveTo>
                <a:lnTo>
                  <a:pt x="0" y="11448"/>
                </a:lnTo>
                <a:lnTo>
                  <a:pt x="0" y="0"/>
                </a:lnTo>
                <a:lnTo>
                  <a:pt x="8600" y="0"/>
                </a:lnTo>
                <a:lnTo>
                  <a:pt x="8600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19" name="object 1319"/>
          <p:cNvSpPr/>
          <p:nvPr/>
        </p:nvSpPr>
        <p:spPr>
          <a:xfrm>
            <a:off x="2666405" y="1390011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477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20" name="object 1320"/>
          <p:cNvSpPr/>
          <p:nvPr/>
        </p:nvSpPr>
        <p:spPr>
          <a:xfrm>
            <a:off x="2666405" y="1376648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477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21" name="object 1321"/>
          <p:cNvSpPr/>
          <p:nvPr/>
        </p:nvSpPr>
        <p:spPr>
          <a:xfrm>
            <a:off x="2662108" y="1379992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48"/>
                </a:moveTo>
                <a:lnTo>
                  <a:pt x="0" y="11448"/>
                </a:lnTo>
                <a:lnTo>
                  <a:pt x="0" y="0"/>
                </a:lnTo>
                <a:lnTo>
                  <a:pt x="8591" y="0"/>
                </a:lnTo>
                <a:lnTo>
                  <a:pt x="8591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22" name="object 1322"/>
          <p:cNvSpPr/>
          <p:nvPr/>
        </p:nvSpPr>
        <p:spPr>
          <a:xfrm>
            <a:off x="2679371" y="1408288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475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23" name="object 1323"/>
          <p:cNvSpPr/>
          <p:nvPr/>
        </p:nvSpPr>
        <p:spPr>
          <a:xfrm>
            <a:off x="2679371" y="1394934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4762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24" name="object 1324"/>
          <p:cNvSpPr/>
          <p:nvPr/>
        </p:nvSpPr>
        <p:spPr>
          <a:xfrm>
            <a:off x="2675065" y="1398258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5">
                <a:moveTo>
                  <a:pt x="8591" y="11459"/>
                </a:moveTo>
                <a:lnTo>
                  <a:pt x="0" y="11459"/>
                </a:lnTo>
                <a:lnTo>
                  <a:pt x="0" y="0"/>
                </a:lnTo>
                <a:lnTo>
                  <a:pt x="8591" y="0"/>
                </a:lnTo>
                <a:lnTo>
                  <a:pt x="8591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25" name="object 1325"/>
          <p:cNvSpPr/>
          <p:nvPr/>
        </p:nvSpPr>
        <p:spPr>
          <a:xfrm>
            <a:off x="1648919" y="1517142"/>
            <a:ext cx="1036955" cy="0"/>
          </a:xfrm>
          <a:custGeom>
            <a:avLst/>
            <a:gdLst/>
            <a:ahLst/>
            <a:cxnLst/>
            <a:rect l="l" t="t" r="r" b="b"/>
            <a:pathLst>
              <a:path w="1036955" h="0">
                <a:moveTo>
                  <a:pt x="0" y="0"/>
                </a:moveTo>
                <a:lnTo>
                  <a:pt x="103692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26" name="object 1326"/>
          <p:cNvSpPr/>
          <p:nvPr/>
        </p:nvSpPr>
        <p:spPr>
          <a:xfrm>
            <a:off x="1856308" y="1506690"/>
            <a:ext cx="0" cy="10795"/>
          </a:xfrm>
          <a:custGeom>
            <a:avLst/>
            <a:gdLst/>
            <a:ahLst/>
            <a:cxnLst/>
            <a:rect l="l" t="t" r="r" b="b"/>
            <a:pathLst>
              <a:path w="0" h="10794">
                <a:moveTo>
                  <a:pt x="0" y="0"/>
                </a:moveTo>
                <a:lnTo>
                  <a:pt x="0" y="1045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27" name="object 1327"/>
          <p:cNvSpPr/>
          <p:nvPr/>
        </p:nvSpPr>
        <p:spPr>
          <a:xfrm>
            <a:off x="1908146" y="1511919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5">
                <a:moveTo>
                  <a:pt x="0" y="0"/>
                </a:moveTo>
                <a:lnTo>
                  <a:pt x="0" y="522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28" name="object 1328"/>
          <p:cNvSpPr/>
          <p:nvPr/>
        </p:nvSpPr>
        <p:spPr>
          <a:xfrm>
            <a:off x="1959994" y="1511919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5">
                <a:moveTo>
                  <a:pt x="0" y="0"/>
                </a:moveTo>
                <a:lnTo>
                  <a:pt x="0" y="522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29" name="object 1329"/>
          <p:cNvSpPr/>
          <p:nvPr/>
        </p:nvSpPr>
        <p:spPr>
          <a:xfrm>
            <a:off x="2011841" y="1511919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5">
                <a:moveTo>
                  <a:pt x="0" y="0"/>
                </a:moveTo>
                <a:lnTo>
                  <a:pt x="0" y="522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30" name="object 1330"/>
          <p:cNvSpPr/>
          <p:nvPr/>
        </p:nvSpPr>
        <p:spPr>
          <a:xfrm>
            <a:off x="2063688" y="1511919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5">
                <a:moveTo>
                  <a:pt x="0" y="0"/>
                </a:moveTo>
                <a:lnTo>
                  <a:pt x="0" y="522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31" name="object 1331"/>
          <p:cNvSpPr/>
          <p:nvPr/>
        </p:nvSpPr>
        <p:spPr>
          <a:xfrm>
            <a:off x="2115536" y="1506690"/>
            <a:ext cx="0" cy="10795"/>
          </a:xfrm>
          <a:custGeom>
            <a:avLst/>
            <a:gdLst/>
            <a:ahLst/>
            <a:cxnLst/>
            <a:rect l="l" t="t" r="r" b="b"/>
            <a:pathLst>
              <a:path w="0" h="10794">
                <a:moveTo>
                  <a:pt x="0" y="0"/>
                </a:moveTo>
                <a:lnTo>
                  <a:pt x="0" y="1045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32" name="object 1332"/>
          <p:cNvSpPr/>
          <p:nvPr/>
        </p:nvSpPr>
        <p:spPr>
          <a:xfrm>
            <a:off x="2167381" y="1511919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5">
                <a:moveTo>
                  <a:pt x="0" y="0"/>
                </a:moveTo>
                <a:lnTo>
                  <a:pt x="0" y="522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33" name="object 1333"/>
          <p:cNvSpPr/>
          <p:nvPr/>
        </p:nvSpPr>
        <p:spPr>
          <a:xfrm>
            <a:off x="2219228" y="1511919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5">
                <a:moveTo>
                  <a:pt x="0" y="0"/>
                </a:moveTo>
                <a:lnTo>
                  <a:pt x="0" y="522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34" name="object 1334"/>
          <p:cNvSpPr/>
          <p:nvPr/>
        </p:nvSpPr>
        <p:spPr>
          <a:xfrm>
            <a:off x="2271075" y="1511919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5">
                <a:moveTo>
                  <a:pt x="0" y="0"/>
                </a:moveTo>
                <a:lnTo>
                  <a:pt x="0" y="522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35" name="object 1335"/>
          <p:cNvSpPr/>
          <p:nvPr/>
        </p:nvSpPr>
        <p:spPr>
          <a:xfrm>
            <a:off x="2322923" y="1511919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5">
                <a:moveTo>
                  <a:pt x="0" y="0"/>
                </a:moveTo>
                <a:lnTo>
                  <a:pt x="0" y="522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36" name="object 1336"/>
          <p:cNvSpPr/>
          <p:nvPr/>
        </p:nvSpPr>
        <p:spPr>
          <a:xfrm>
            <a:off x="2374770" y="1506690"/>
            <a:ext cx="0" cy="10795"/>
          </a:xfrm>
          <a:custGeom>
            <a:avLst/>
            <a:gdLst/>
            <a:ahLst/>
            <a:cxnLst/>
            <a:rect l="l" t="t" r="r" b="b"/>
            <a:pathLst>
              <a:path w="0" h="10794">
                <a:moveTo>
                  <a:pt x="0" y="0"/>
                </a:moveTo>
                <a:lnTo>
                  <a:pt x="0" y="1045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37" name="object 1337"/>
          <p:cNvSpPr/>
          <p:nvPr/>
        </p:nvSpPr>
        <p:spPr>
          <a:xfrm>
            <a:off x="2426608" y="1511919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5">
                <a:moveTo>
                  <a:pt x="0" y="0"/>
                </a:moveTo>
                <a:lnTo>
                  <a:pt x="0" y="522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38" name="object 1338"/>
          <p:cNvSpPr/>
          <p:nvPr/>
        </p:nvSpPr>
        <p:spPr>
          <a:xfrm>
            <a:off x="2478456" y="1511919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5">
                <a:moveTo>
                  <a:pt x="0" y="0"/>
                </a:moveTo>
                <a:lnTo>
                  <a:pt x="0" y="522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39" name="object 1339"/>
          <p:cNvSpPr/>
          <p:nvPr/>
        </p:nvSpPr>
        <p:spPr>
          <a:xfrm>
            <a:off x="2530303" y="1511919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5">
                <a:moveTo>
                  <a:pt x="0" y="0"/>
                </a:moveTo>
                <a:lnTo>
                  <a:pt x="0" y="522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40" name="object 1340"/>
          <p:cNvSpPr/>
          <p:nvPr/>
        </p:nvSpPr>
        <p:spPr>
          <a:xfrm>
            <a:off x="2582150" y="1511919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5">
                <a:moveTo>
                  <a:pt x="0" y="0"/>
                </a:moveTo>
                <a:lnTo>
                  <a:pt x="0" y="522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41" name="object 1341"/>
          <p:cNvSpPr/>
          <p:nvPr/>
        </p:nvSpPr>
        <p:spPr>
          <a:xfrm>
            <a:off x="2633998" y="1506690"/>
            <a:ext cx="0" cy="10795"/>
          </a:xfrm>
          <a:custGeom>
            <a:avLst/>
            <a:gdLst/>
            <a:ahLst/>
            <a:cxnLst/>
            <a:rect l="l" t="t" r="r" b="b"/>
            <a:pathLst>
              <a:path w="0" h="10794">
                <a:moveTo>
                  <a:pt x="0" y="0"/>
                </a:moveTo>
                <a:lnTo>
                  <a:pt x="0" y="1045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42" name="object 1342"/>
          <p:cNvSpPr/>
          <p:nvPr/>
        </p:nvSpPr>
        <p:spPr>
          <a:xfrm>
            <a:off x="1856308" y="1506690"/>
            <a:ext cx="0" cy="10795"/>
          </a:xfrm>
          <a:custGeom>
            <a:avLst/>
            <a:gdLst/>
            <a:ahLst/>
            <a:cxnLst/>
            <a:rect l="l" t="t" r="r" b="b"/>
            <a:pathLst>
              <a:path w="0" h="10794">
                <a:moveTo>
                  <a:pt x="0" y="0"/>
                </a:moveTo>
                <a:lnTo>
                  <a:pt x="0" y="1045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43" name="object 1343"/>
          <p:cNvSpPr/>
          <p:nvPr/>
        </p:nvSpPr>
        <p:spPr>
          <a:xfrm>
            <a:off x="1804461" y="1511919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5">
                <a:moveTo>
                  <a:pt x="0" y="0"/>
                </a:moveTo>
                <a:lnTo>
                  <a:pt x="0" y="522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44" name="object 1344"/>
          <p:cNvSpPr/>
          <p:nvPr/>
        </p:nvSpPr>
        <p:spPr>
          <a:xfrm>
            <a:off x="1752614" y="1511919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5">
                <a:moveTo>
                  <a:pt x="0" y="0"/>
                </a:moveTo>
                <a:lnTo>
                  <a:pt x="0" y="522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45" name="object 1345"/>
          <p:cNvSpPr/>
          <p:nvPr/>
        </p:nvSpPr>
        <p:spPr>
          <a:xfrm>
            <a:off x="1700766" y="1511919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5">
                <a:moveTo>
                  <a:pt x="0" y="0"/>
                </a:moveTo>
                <a:lnTo>
                  <a:pt x="0" y="522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46" name="object 1346"/>
          <p:cNvSpPr/>
          <p:nvPr/>
        </p:nvSpPr>
        <p:spPr>
          <a:xfrm>
            <a:off x="2633998" y="1506690"/>
            <a:ext cx="0" cy="10795"/>
          </a:xfrm>
          <a:custGeom>
            <a:avLst/>
            <a:gdLst/>
            <a:ahLst/>
            <a:cxnLst/>
            <a:rect l="l" t="t" r="r" b="b"/>
            <a:pathLst>
              <a:path w="0" h="10794">
                <a:moveTo>
                  <a:pt x="0" y="0"/>
                </a:moveTo>
                <a:lnTo>
                  <a:pt x="0" y="1045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47" name="object 1347"/>
          <p:cNvSpPr/>
          <p:nvPr/>
        </p:nvSpPr>
        <p:spPr>
          <a:xfrm>
            <a:off x="2685845" y="1511919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5">
                <a:moveTo>
                  <a:pt x="0" y="0"/>
                </a:moveTo>
                <a:lnTo>
                  <a:pt x="0" y="522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48" name="object 1348"/>
          <p:cNvSpPr/>
          <p:nvPr/>
        </p:nvSpPr>
        <p:spPr>
          <a:xfrm>
            <a:off x="1648919" y="1270194"/>
            <a:ext cx="1036955" cy="0"/>
          </a:xfrm>
          <a:custGeom>
            <a:avLst/>
            <a:gdLst/>
            <a:ahLst/>
            <a:cxnLst/>
            <a:rect l="l" t="t" r="r" b="b"/>
            <a:pathLst>
              <a:path w="1036955" h="0">
                <a:moveTo>
                  <a:pt x="0" y="0"/>
                </a:moveTo>
                <a:lnTo>
                  <a:pt x="103692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49" name="object 1349"/>
          <p:cNvSpPr/>
          <p:nvPr/>
        </p:nvSpPr>
        <p:spPr>
          <a:xfrm>
            <a:off x="1856308" y="1270194"/>
            <a:ext cx="0" cy="10795"/>
          </a:xfrm>
          <a:custGeom>
            <a:avLst/>
            <a:gdLst/>
            <a:ahLst/>
            <a:cxnLst/>
            <a:rect l="l" t="t" r="r" b="b"/>
            <a:pathLst>
              <a:path w="0" h="10794">
                <a:moveTo>
                  <a:pt x="0" y="104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50" name="object 1350"/>
          <p:cNvSpPr/>
          <p:nvPr/>
        </p:nvSpPr>
        <p:spPr>
          <a:xfrm>
            <a:off x="1908146" y="127019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5">
                <a:moveTo>
                  <a:pt x="0" y="522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51" name="object 1351"/>
          <p:cNvSpPr/>
          <p:nvPr/>
        </p:nvSpPr>
        <p:spPr>
          <a:xfrm>
            <a:off x="1959994" y="127019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5">
                <a:moveTo>
                  <a:pt x="0" y="522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52" name="object 1352"/>
          <p:cNvSpPr/>
          <p:nvPr/>
        </p:nvSpPr>
        <p:spPr>
          <a:xfrm>
            <a:off x="2011841" y="127019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5">
                <a:moveTo>
                  <a:pt x="0" y="522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53" name="object 1353"/>
          <p:cNvSpPr/>
          <p:nvPr/>
        </p:nvSpPr>
        <p:spPr>
          <a:xfrm>
            <a:off x="2063688" y="127019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5">
                <a:moveTo>
                  <a:pt x="0" y="522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54" name="object 1354"/>
          <p:cNvSpPr/>
          <p:nvPr/>
        </p:nvSpPr>
        <p:spPr>
          <a:xfrm>
            <a:off x="2115536" y="1270194"/>
            <a:ext cx="0" cy="10795"/>
          </a:xfrm>
          <a:custGeom>
            <a:avLst/>
            <a:gdLst/>
            <a:ahLst/>
            <a:cxnLst/>
            <a:rect l="l" t="t" r="r" b="b"/>
            <a:pathLst>
              <a:path w="0" h="10794">
                <a:moveTo>
                  <a:pt x="0" y="104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55" name="object 1355"/>
          <p:cNvSpPr/>
          <p:nvPr/>
        </p:nvSpPr>
        <p:spPr>
          <a:xfrm>
            <a:off x="2167381" y="127019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5">
                <a:moveTo>
                  <a:pt x="0" y="522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56" name="object 1356"/>
          <p:cNvSpPr/>
          <p:nvPr/>
        </p:nvSpPr>
        <p:spPr>
          <a:xfrm>
            <a:off x="2219228" y="127019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5">
                <a:moveTo>
                  <a:pt x="0" y="522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57" name="object 1357"/>
          <p:cNvSpPr/>
          <p:nvPr/>
        </p:nvSpPr>
        <p:spPr>
          <a:xfrm>
            <a:off x="2271075" y="127019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5">
                <a:moveTo>
                  <a:pt x="0" y="522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58" name="object 1358"/>
          <p:cNvSpPr/>
          <p:nvPr/>
        </p:nvSpPr>
        <p:spPr>
          <a:xfrm>
            <a:off x="2322923" y="127019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5">
                <a:moveTo>
                  <a:pt x="0" y="522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59" name="object 1359"/>
          <p:cNvSpPr/>
          <p:nvPr/>
        </p:nvSpPr>
        <p:spPr>
          <a:xfrm>
            <a:off x="2374770" y="1270194"/>
            <a:ext cx="0" cy="10795"/>
          </a:xfrm>
          <a:custGeom>
            <a:avLst/>
            <a:gdLst/>
            <a:ahLst/>
            <a:cxnLst/>
            <a:rect l="l" t="t" r="r" b="b"/>
            <a:pathLst>
              <a:path w="0" h="10794">
                <a:moveTo>
                  <a:pt x="0" y="104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60" name="object 1360"/>
          <p:cNvSpPr/>
          <p:nvPr/>
        </p:nvSpPr>
        <p:spPr>
          <a:xfrm>
            <a:off x="2426608" y="127019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5">
                <a:moveTo>
                  <a:pt x="0" y="522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61" name="object 1361"/>
          <p:cNvSpPr/>
          <p:nvPr/>
        </p:nvSpPr>
        <p:spPr>
          <a:xfrm>
            <a:off x="2478456" y="127019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5">
                <a:moveTo>
                  <a:pt x="0" y="522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62" name="object 1362"/>
          <p:cNvSpPr/>
          <p:nvPr/>
        </p:nvSpPr>
        <p:spPr>
          <a:xfrm>
            <a:off x="2530303" y="127019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5">
                <a:moveTo>
                  <a:pt x="0" y="522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63" name="object 1363"/>
          <p:cNvSpPr/>
          <p:nvPr/>
        </p:nvSpPr>
        <p:spPr>
          <a:xfrm>
            <a:off x="2582150" y="127019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5">
                <a:moveTo>
                  <a:pt x="0" y="522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64" name="object 1364"/>
          <p:cNvSpPr/>
          <p:nvPr/>
        </p:nvSpPr>
        <p:spPr>
          <a:xfrm>
            <a:off x="2633998" y="1270194"/>
            <a:ext cx="0" cy="10795"/>
          </a:xfrm>
          <a:custGeom>
            <a:avLst/>
            <a:gdLst/>
            <a:ahLst/>
            <a:cxnLst/>
            <a:rect l="l" t="t" r="r" b="b"/>
            <a:pathLst>
              <a:path w="0" h="10794">
                <a:moveTo>
                  <a:pt x="0" y="104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65" name="object 1365"/>
          <p:cNvSpPr/>
          <p:nvPr/>
        </p:nvSpPr>
        <p:spPr>
          <a:xfrm>
            <a:off x="1856308" y="1270194"/>
            <a:ext cx="0" cy="10795"/>
          </a:xfrm>
          <a:custGeom>
            <a:avLst/>
            <a:gdLst/>
            <a:ahLst/>
            <a:cxnLst/>
            <a:rect l="l" t="t" r="r" b="b"/>
            <a:pathLst>
              <a:path w="0" h="10794">
                <a:moveTo>
                  <a:pt x="0" y="104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66" name="object 1366"/>
          <p:cNvSpPr/>
          <p:nvPr/>
        </p:nvSpPr>
        <p:spPr>
          <a:xfrm>
            <a:off x="1804461" y="127019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5">
                <a:moveTo>
                  <a:pt x="0" y="522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67" name="object 1367"/>
          <p:cNvSpPr/>
          <p:nvPr/>
        </p:nvSpPr>
        <p:spPr>
          <a:xfrm>
            <a:off x="1752614" y="127019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5">
                <a:moveTo>
                  <a:pt x="0" y="522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68" name="object 1368"/>
          <p:cNvSpPr/>
          <p:nvPr/>
        </p:nvSpPr>
        <p:spPr>
          <a:xfrm>
            <a:off x="1700766" y="127019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5">
                <a:moveTo>
                  <a:pt x="0" y="522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69" name="object 1369"/>
          <p:cNvSpPr/>
          <p:nvPr/>
        </p:nvSpPr>
        <p:spPr>
          <a:xfrm>
            <a:off x="2633998" y="1270194"/>
            <a:ext cx="0" cy="10795"/>
          </a:xfrm>
          <a:custGeom>
            <a:avLst/>
            <a:gdLst/>
            <a:ahLst/>
            <a:cxnLst/>
            <a:rect l="l" t="t" r="r" b="b"/>
            <a:pathLst>
              <a:path w="0" h="10794">
                <a:moveTo>
                  <a:pt x="0" y="104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70" name="object 1370"/>
          <p:cNvSpPr/>
          <p:nvPr/>
        </p:nvSpPr>
        <p:spPr>
          <a:xfrm>
            <a:off x="2685845" y="127019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5">
                <a:moveTo>
                  <a:pt x="0" y="522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71" name="object 1371"/>
          <p:cNvSpPr/>
          <p:nvPr/>
        </p:nvSpPr>
        <p:spPr>
          <a:xfrm>
            <a:off x="1648919" y="1270194"/>
            <a:ext cx="0" cy="247015"/>
          </a:xfrm>
          <a:custGeom>
            <a:avLst/>
            <a:gdLst/>
            <a:ahLst/>
            <a:cxnLst/>
            <a:rect l="l" t="t" r="r" b="b"/>
            <a:pathLst>
              <a:path w="0" h="247015">
                <a:moveTo>
                  <a:pt x="0" y="246948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72" name="object 1372"/>
          <p:cNvSpPr/>
          <p:nvPr/>
        </p:nvSpPr>
        <p:spPr>
          <a:xfrm>
            <a:off x="1648919" y="1481860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 h="0">
                <a:moveTo>
                  <a:pt x="2205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73" name="object 1373"/>
          <p:cNvSpPr/>
          <p:nvPr/>
        </p:nvSpPr>
        <p:spPr>
          <a:xfrm>
            <a:off x="1648919" y="1464227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 h="0">
                <a:moveTo>
                  <a:pt x="1102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74" name="object 1374"/>
          <p:cNvSpPr/>
          <p:nvPr/>
        </p:nvSpPr>
        <p:spPr>
          <a:xfrm>
            <a:off x="1648919" y="1446587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 h="0">
                <a:moveTo>
                  <a:pt x="1102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75" name="object 1375"/>
          <p:cNvSpPr/>
          <p:nvPr/>
        </p:nvSpPr>
        <p:spPr>
          <a:xfrm>
            <a:off x="1648919" y="1428945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 h="0">
                <a:moveTo>
                  <a:pt x="1102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76" name="object 1376"/>
          <p:cNvSpPr/>
          <p:nvPr/>
        </p:nvSpPr>
        <p:spPr>
          <a:xfrm>
            <a:off x="1648919" y="1411305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 h="0">
                <a:moveTo>
                  <a:pt x="1102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77" name="object 1377"/>
          <p:cNvSpPr/>
          <p:nvPr/>
        </p:nvSpPr>
        <p:spPr>
          <a:xfrm>
            <a:off x="1648919" y="1393663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 h="0">
                <a:moveTo>
                  <a:pt x="2205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78" name="object 1378"/>
          <p:cNvSpPr/>
          <p:nvPr/>
        </p:nvSpPr>
        <p:spPr>
          <a:xfrm>
            <a:off x="1648919" y="1376032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 h="0">
                <a:moveTo>
                  <a:pt x="1102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79" name="object 1379"/>
          <p:cNvSpPr/>
          <p:nvPr/>
        </p:nvSpPr>
        <p:spPr>
          <a:xfrm>
            <a:off x="1648919" y="1358389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 h="0">
                <a:moveTo>
                  <a:pt x="1102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80" name="object 1380"/>
          <p:cNvSpPr/>
          <p:nvPr/>
        </p:nvSpPr>
        <p:spPr>
          <a:xfrm>
            <a:off x="1648919" y="1340749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 h="0">
                <a:moveTo>
                  <a:pt x="1102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81" name="object 1381"/>
          <p:cNvSpPr/>
          <p:nvPr/>
        </p:nvSpPr>
        <p:spPr>
          <a:xfrm>
            <a:off x="1648919" y="1323107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 h="0">
                <a:moveTo>
                  <a:pt x="1102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82" name="object 1382"/>
          <p:cNvSpPr/>
          <p:nvPr/>
        </p:nvSpPr>
        <p:spPr>
          <a:xfrm>
            <a:off x="1648919" y="130546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 h="0">
                <a:moveTo>
                  <a:pt x="2205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83" name="object 1383"/>
          <p:cNvSpPr/>
          <p:nvPr/>
        </p:nvSpPr>
        <p:spPr>
          <a:xfrm>
            <a:off x="1648919" y="1481860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 h="0">
                <a:moveTo>
                  <a:pt x="2205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84" name="object 1384"/>
          <p:cNvSpPr/>
          <p:nvPr/>
        </p:nvSpPr>
        <p:spPr>
          <a:xfrm>
            <a:off x="1648919" y="1499500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 h="0">
                <a:moveTo>
                  <a:pt x="1102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85" name="object 1385"/>
          <p:cNvSpPr/>
          <p:nvPr/>
        </p:nvSpPr>
        <p:spPr>
          <a:xfrm>
            <a:off x="1648919" y="1517142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 h="0">
                <a:moveTo>
                  <a:pt x="1102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86" name="object 1386"/>
          <p:cNvSpPr/>
          <p:nvPr/>
        </p:nvSpPr>
        <p:spPr>
          <a:xfrm>
            <a:off x="1648919" y="130546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 h="0">
                <a:moveTo>
                  <a:pt x="2205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87" name="object 1387"/>
          <p:cNvSpPr/>
          <p:nvPr/>
        </p:nvSpPr>
        <p:spPr>
          <a:xfrm>
            <a:off x="1648919" y="1287825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 h="0">
                <a:moveTo>
                  <a:pt x="1102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88" name="object 1388"/>
          <p:cNvSpPr txBox="1"/>
          <p:nvPr/>
        </p:nvSpPr>
        <p:spPr>
          <a:xfrm>
            <a:off x="1562371" y="1264300"/>
            <a:ext cx="97155" cy="255904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0955">
              <a:lnSpc>
                <a:spcPct val="100000"/>
              </a:lnSpc>
              <a:spcBef>
                <a:spcPts val="105"/>
              </a:spcBef>
            </a:pPr>
            <a:r>
              <a:rPr dirty="0" sz="350" spc="15">
                <a:latin typeface="Calibri"/>
                <a:cs typeface="Calibri"/>
              </a:rPr>
              <a:t>1.1</a:t>
            </a:r>
            <a:endParaRPr sz="350">
              <a:latin typeface="Calibri"/>
              <a:cs typeface="Calibri"/>
            </a:endParaRPr>
          </a:p>
          <a:p>
            <a:pPr marL="57785">
              <a:lnSpc>
                <a:spcPct val="100000"/>
              </a:lnSpc>
              <a:spcBef>
                <a:spcPts val="270"/>
              </a:spcBef>
            </a:pPr>
            <a:r>
              <a:rPr dirty="0" sz="350" spc="20">
                <a:latin typeface="Calibri"/>
                <a:cs typeface="Calibri"/>
              </a:rPr>
              <a:t>1</a:t>
            </a:r>
            <a:endParaRPr sz="3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sz="350" spc="15">
                <a:latin typeface="Calibri"/>
                <a:cs typeface="Calibri"/>
              </a:rPr>
              <a:t>0.9</a:t>
            </a:r>
            <a:endParaRPr sz="350">
              <a:latin typeface="Calibri"/>
              <a:cs typeface="Calibri"/>
            </a:endParaRPr>
          </a:p>
        </p:txBody>
      </p:sp>
      <p:sp>
        <p:nvSpPr>
          <p:cNvPr id="1389" name="object 1389"/>
          <p:cNvSpPr txBox="1"/>
          <p:nvPr/>
        </p:nvSpPr>
        <p:spPr>
          <a:xfrm>
            <a:off x="2312402" y="1352367"/>
            <a:ext cx="189865" cy="8001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50"/>
              </a:spcBef>
            </a:pPr>
            <a:endParaRPr sz="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u="sng" sz="350" spc="1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350" spc="1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     </a:t>
            </a:r>
            <a:r>
              <a:rPr dirty="0" sz="350" spc="15">
                <a:latin typeface="Calibri"/>
                <a:cs typeface="Calibri"/>
              </a:rPr>
              <a:t>     </a:t>
            </a:r>
            <a:r>
              <a:rPr dirty="0" sz="350" spc="-35">
                <a:latin typeface="Calibri"/>
                <a:cs typeface="Calibri"/>
              </a:rPr>
              <a:t> </a:t>
            </a:r>
            <a:r>
              <a:rPr dirty="0" u="sng" sz="350" spc="1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350" spc="1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endParaRPr sz="350">
              <a:latin typeface="Calibri"/>
              <a:cs typeface="Calibri"/>
            </a:endParaRPr>
          </a:p>
        </p:txBody>
      </p:sp>
      <p:sp>
        <p:nvSpPr>
          <p:cNvPr id="1390" name="object 1390"/>
          <p:cNvSpPr txBox="1"/>
          <p:nvPr/>
        </p:nvSpPr>
        <p:spPr>
          <a:xfrm>
            <a:off x="1466237" y="1247918"/>
            <a:ext cx="97790" cy="287020"/>
          </a:xfrm>
          <a:prstGeom prst="rect">
            <a:avLst/>
          </a:prstGeom>
        </p:spPr>
        <p:txBody>
          <a:bodyPr wrap="square" lIns="0" tIns="10795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dirty="0" sz="450" spc="25">
                <a:latin typeface="Calibri"/>
                <a:cs typeface="Calibri"/>
              </a:rPr>
              <a:t>Data </a:t>
            </a:r>
            <a:r>
              <a:rPr dirty="0" sz="450" spc="-50">
                <a:latin typeface="Calibri"/>
                <a:cs typeface="Calibri"/>
              </a:rPr>
              <a:t>/</a:t>
            </a:r>
            <a:r>
              <a:rPr dirty="0" sz="450" spc="-35">
                <a:latin typeface="Calibri"/>
                <a:cs typeface="Calibri"/>
              </a:rPr>
              <a:t> </a:t>
            </a:r>
            <a:r>
              <a:rPr dirty="0" sz="450" spc="40">
                <a:latin typeface="Calibri"/>
                <a:cs typeface="Calibri"/>
              </a:rPr>
              <a:t>MC</a:t>
            </a:r>
            <a:endParaRPr sz="450">
              <a:latin typeface="Calibri"/>
              <a:cs typeface="Calibri"/>
            </a:endParaRPr>
          </a:p>
        </p:txBody>
      </p:sp>
      <p:sp>
        <p:nvSpPr>
          <p:cNvPr id="1391" name="object 1391"/>
          <p:cNvSpPr/>
          <p:nvPr/>
        </p:nvSpPr>
        <p:spPr>
          <a:xfrm>
            <a:off x="2685845" y="1270194"/>
            <a:ext cx="0" cy="247015"/>
          </a:xfrm>
          <a:custGeom>
            <a:avLst/>
            <a:gdLst/>
            <a:ahLst/>
            <a:cxnLst/>
            <a:rect l="l" t="t" r="r" b="b"/>
            <a:pathLst>
              <a:path w="0" h="247015">
                <a:moveTo>
                  <a:pt x="0" y="246948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92" name="object 1392"/>
          <p:cNvSpPr/>
          <p:nvPr/>
        </p:nvSpPr>
        <p:spPr>
          <a:xfrm>
            <a:off x="2663793" y="1481860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 h="0">
                <a:moveTo>
                  <a:pt x="0" y="0"/>
                </a:moveTo>
                <a:lnTo>
                  <a:pt x="2205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93" name="object 1393"/>
          <p:cNvSpPr/>
          <p:nvPr/>
        </p:nvSpPr>
        <p:spPr>
          <a:xfrm>
            <a:off x="2674819" y="1464227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 h="0">
                <a:moveTo>
                  <a:pt x="0" y="0"/>
                </a:moveTo>
                <a:lnTo>
                  <a:pt x="1102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94" name="object 1394"/>
          <p:cNvSpPr/>
          <p:nvPr/>
        </p:nvSpPr>
        <p:spPr>
          <a:xfrm>
            <a:off x="2674819" y="1446587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 h="0">
                <a:moveTo>
                  <a:pt x="0" y="0"/>
                </a:moveTo>
                <a:lnTo>
                  <a:pt x="1102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95" name="object 1395"/>
          <p:cNvSpPr/>
          <p:nvPr/>
        </p:nvSpPr>
        <p:spPr>
          <a:xfrm>
            <a:off x="2674819" y="1428945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 h="0">
                <a:moveTo>
                  <a:pt x="0" y="0"/>
                </a:moveTo>
                <a:lnTo>
                  <a:pt x="1102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96" name="object 1396"/>
          <p:cNvSpPr/>
          <p:nvPr/>
        </p:nvSpPr>
        <p:spPr>
          <a:xfrm>
            <a:off x="2674819" y="1411305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 h="0">
                <a:moveTo>
                  <a:pt x="0" y="0"/>
                </a:moveTo>
                <a:lnTo>
                  <a:pt x="1102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97" name="object 1397"/>
          <p:cNvSpPr/>
          <p:nvPr/>
        </p:nvSpPr>
        <p:spPr>
          <a:xfrm>
            <a:off x="2663793" y="1393663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 h="0">
                <a:moveTo>
                  <a:pt x="0" y="0"/>
                </a:moveTo>
                <a:lnTo>
                  <a:pt x="2205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98" name="object 1398"/>
          <p:cNvSpPr/>
          <p:nvPr/>
        </p:nvSpPr>
        <p:spPr>
          <a:xfrm>
            <a:off x="2674819" y="1376032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 h="0">
                <a:moveTo>
                  <a:pt x="0" y="0"/>
                </a:moveTo>
                <a:lnTo>
                  <a:pt x="1102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99" name="object 1399"/>
          <p:cNvSpPr/>
          <p:nvPr/>
        </p:nvSpPr>
        <p:spPr>
          <a:xfrm>
            <a:off x="2674819" y="1358389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 h="0">
                <a:moveTo>
                  <a:pt x="0" y="0"/>
                </a:moveTo>
                <a:lnTo>
                  <a:pt x="1102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00" name="object 1400"/>
          <p:cNvSpPr/>
          <p:nvPr/>
        </p:nvSpPr>
        <p:spPr>
          <a:xfrm>
            <a:off x="2674819" y="1340749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 h="0">
                <a:moveTo>
                  <a:pt x="0" y="0"/>
                </a:moveTo>
                <a:lnTo>
                  <a:pt x="1102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01" name="object 1401"/>
          <p:cNvSpPr/>
          <p:nvPr/>
        </p:nvSpPr>
        <p:spPr>
          <a:xfrm>
            <a:off x="2674819" y="1323107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 h="0">
                <a:moveTo>
                  <a:pt x="0" y="0"/>
                </a:moveTo>
                <a:lnTo>
                  <a:pt x="1102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02" name="object 1402"/>
          <p:cNvSpPr/>
          <p:nvPr/>
        </p:nvSpPr>
        <p:spPr>
          <a:xfrm>
            <a:off x="2663793" y="130546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 h="0">
                <a:moveTo>
                  <a:pt x="0" y="0"/>
                </a:moveTo>
                <a:lnTo>
                  <a:pt x="2205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03" name="object 1403"/>
          <p:cNvSpPr/>
          <p:nvPr/>
        </p:nvSpPr>
        <p:spPr>
          <a:xfrm>
            <a:off x="2663793" y="1481860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 h="0">
                <a:moveTo>
                  <a:pt x="0" y="0"/>
                </a:moveTo>
                <a:lnTo>
                  <a:pt x="2205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04" name="object 1404"/>
          <p:cNvSpPr/>
          <p:nvPr/>
        </p:nvSpPr>
        <p:spPr>
          <a:xfrm>
            <a:off x="2674819" y="1499500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 h="0">
                <a:moveTo>
                  <a:pt x="0" y="0"/>
                </a:moveTo>
                <a:lnTo>
                  <a:pt x="1102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05" name="object 1405"/>
          <p:cNvSpPr/>
          <p:nvPr/>
        </p:nvSpPr>
        <p:spPr>
          <a:xfrm>
            <a:off x="2674819" y="1517142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 h="0">
                <a:moveTo>
                  <a:pt x="0" y="0"/>
                </a:moveTo>
                <a:lnTo>
                  <a:pt x="1102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06" name="object 1406"/>
          <p:cNvSpPr/>
          <p:nvPr/>
        </p:nvSpPr>
        <p:spPr>
          <a:xfrm>
            <a:off x="2663793" y="1305467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 h="0">
                <a:moveTo>
                  <a:pt x="0" y="0"/>
                </a:moveTo>
                <a:lnTo>
                  <a:pt x="2205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07" name="object 1407"/>
          <p:cNvSpPr/>
          <p:nvPr/>
        </p:nvSpPr>
        <p:spPr>
          <a:xfrm>
            <a:off x="2674819" y="1287825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 h="0">
                <a:moveTo>
                  <a:pt x="0" y="0"/>
                </a:moveTo>
                <a:lnTo>
                  <a:pt x="1102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08" name="object 1408"/>
          <p:cNvSpPr txBox="1"/>
          <p:nvPr/>
        </p:nvSpPr>
        <p:spPr>
          <a:xfrm>
            <a:off x="1682654" y="597972"/>
            <a:ext cx="260350" cy="14287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 indent="-635">
              <a:lnSpc>
                <a:spcPct val="128000"/>
              </a:lnSpc>
              <a:spcBef>
                <a:spcPts val="90"/>
              </a:spcBef>
            </a:pPr>
            <a:r>
              <a:rPr dirty="0" sz="300" spc="25">
                <a:latin typeface="Calibri"/>
                <a:cs typeface="Calibri"/>
              </a:rPr>
              <a:t>Preliminary  </a:t>
            </a:r>
            <a:r>
              <a:rPr dirty="0" sz="300" spc="30">
                <a:latin typeface="Calibri"/>
                <a:cs typeface="Calibri"/>
              </a:rPr>
              <a:t>Uncor</a:t>
            </a:r>
            <a:r>
              <a:rPr dirty="0" sz="300" spc="25">
                <a:latin typeface="Calibri"/>
                <a:cs typeface="Calibri"/>
              </a:rPr>
              <a:t>rected</a:t>
            </a:r>
            <a:endParaRPr sz="300">
              <a:latin typeface="Calibri"/>
              <a:cs typeface="Calibri"/>
            </a:endParaRPr>
          </a:p>
        </p:txBody>
      </p:sp>
      <p:sp>
        <p:nvSpPr>
          <p:cNvPr id="1409" name="object 1409"/>
          <p:cNvSpPr txBox="1"/>
          <p:nvPr/>
        </p:nvSpPr>
        <p:spPr>
          <a:xfrm>
            <a:off x="1622701" y="469519"/>
            <a:ext cx="1090930" cy="800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105"/>
              </a:spcBef>
              <a:tabLst>
                <a:tab pos="565785" algn="l"/>
              </a:tabLst>
            </a:pPr>
            <a:r>
              <a:rPr dirty="0" sz="350" spc="20">
                <a:latin typeface="Calibri"/>
                <a:cs typeface="Calibri"/>
              </a:rPr>
              <a:t>×10</a:t>
            </a:r>
            <a:r>
              <a:rPr dirty="0" baseline="41666" sz="300" spc="30">
                <a:latin typeface="Calibri"/>
                <a:cs typeface="Calibri"/>
              </a:rPr>
              <a:t>6	</a:t>
            </a:r>
            <a:r>
              <a:rPr dirty="0" baseline="15873" sz="525" spc="-52">
                <a:latin typeface="Arial Black"/>
                <a:cs typeface="Arial Black"/>
              </a:rPr>
              <a:t>59.76 </a:t>
            </a:r>
            <a:r>
              <a:rPr dirty="0" baseline="15873" sz="525" spc="15">
                <a:latin typeface="Calibri"/>
                <a:cs typeface="Calibri"/>
              </a:rPr>
              <a:t>fb</a:t>
            </a:r>
            <a:r>
              <a:rPr dirty="0" baseline="69444" sz="300" spc="15">
                <a:latin typeface="Calibri"/>
                <a:cs typeface="Calibri"/>
              </a:rPr>
              <a:t>-1 </a:t>
            </a:r>
            <a:r>
              <a:rPr dirty="0" baseline="15873" sz="525" spc="22">
                <a:latin typeface="Calibri"/>
                <a:cs typeface="Calibri"/>
              </a:rPr>
              <a:t>(2018, </a:t>
            </a:r>
            <a:r>
              <a:rPr dirty="0" baseline="15873" sz="525" spc="30">
                <a:latin typeface="Calibri"/>
                <a:cs typeface="Calibri"/>
              </a:rPr>
              <a:t>13</a:t>
            </a:r>
            <a:r>
              <a:rPr dirty="0" baseline="15873" sz="525" spc="-7">
                <a:latin typeface="Calibri"/>
                <a:cs typeface="Calibri"/>
              </a:rPr>
              <a:t> </a:t>
            </a:r>
            <a:r>
              <a:rPr dirty="0" baseline="15873" sz="525" spc="44">
                <a:latin typeface="Calibri"/>
                <a:cs typeface="Calibri"/>
              </a:rPr>
              <a:t>TeV)</a:t>
            </a:r>
            <a:endParaRPr baseline="15873" sz="525">
              <a:latin typeface="Calibri"/>
              <a:cs typeface="Calibri"/>
            </a:endParaRPr>
          </a:p>
        </p:txBody>
      </p:sp>
      <p:sp>
        <p:nvSpPr>
          <p:cNvPr id="1410" name="object 1410"/>
          <p:cNvSpPr/>
          <p:nvPr/>
        </p:nvSpPr>
        <p:spPr>
          <a:xfrm>
            <a:off x="1648919" y="1775258"/>
            <a:ext cx="1036955" cy="687070"/>
          </a:xfrm>
          <a:custGeom>
            <a:avLst/>
            <a:gdLst/>
            <a:ahLst/>
            <a:cxnLst/>
            <a:rect l="l" t="t" r="r" b="b"/>
            <a:pathLst>
              <a:path w="1036955" h="687069">
                <a:moveTo>
                  <a:pt x="0" y="0"/>
                </a:moveTo>
                <a:lnTo>
                  <a:pt x="1036925" y="0"/>
                </a:lnTo>
                <a:lnTo>
                  <a:pt x="1036925" y="686793"/>
                </a:lnTo>
                <a:lnTo>
                  <a:pt x="0" y="686793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11" name="object 1411"/>
          <p:cNvSpPr/>
          <p:nvPr/>
        </p:nvSpPr>
        <p:spPr>
          <a:xfrm>
            <a:off x="1648919" y="1775258"/>
            <a:ext cx="1036955" cy="687070"/>
          </a:xfrm>
          <a:custGeom>
            <a:avLst/>
            <a:gdLst/>
            <a:ahLst/>
            <a:cxnLst/>
            <a:rect l="l" t="t" r="r" b="b"/>
            <a:pathLst>
              <a:path w="1036955" h="687069">
                <a:moveTo>
                  <a:pt x="0" y="0"/>
                </a:moveTo>
                <a:lnTo>
                  <a:pt x="1036925" y="0"/>
                </a:lnTo>
                <a:lnTo>
                  <a:pt x="1036925" y="686793"/>
                </a:lnTo>
                <a:lnTo>
                  <a:pt x="0" y="686793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12" name="object 1412"/>
          <p:cNvSpPr/>
          <p:nvPr/>
        </p:nvSpPr>
        <p:spPr>
          <a:xfrm>
            <a:off x="1648919" y="1775258"/>
            <a:ext cx="1036955" cy="687070"/>
          </a:xfrm>
          <a:custGeom>
            <a:avLst/>
            <a:gdLst/>
            <a:ahLst/>
            <a:cxnLst/>
            <a:rect l="l" t="t" r="r" b="b"/>
            <a:pathLst>
              <a:path w="1036955" h="687069">
                <a:moveTo>
                  <a:pt x="0" y="0"/>
                </a:moveTo>
                <a:lnTo>
                  <a:pt x="1036925" y="0"/>
                </a:lnTo>
                <a:lnTo>
                  <a:pt x="1036925" y="686793"/>
                </a:lnTo>
                <a:lnTo>
                  <a:pt x="0" y="686793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13" name="object 1413"/>
          <p:cNvSpPr/>
          <p:nvPr/>
        </p:nvSpPr>
        <p:spPr>
          <a:xfrm>
            <a:off x="1648919" y="1775258"/>
            <a:ext cx="1036955" cy="687070"/>
          </a:xfrm>
          <a:custGeom>
            <a:avLst/>
            <a:gdLst/>
            <a:ahLst/>
            <a:cxnLst/>
            <a:rect l="l" t="t" r="r" b="b"/>
            <a:pathLst>
              <a:path w="1036955" h="687069">
                <a:moveTo>
                  <a:pt x="0" y="0"/>
                </a:moveTo>
                <a:lnTo>
                  <a:pt x="1036925" y="0"/>
                </a:lnTo>
                <a:lnTo>
                  <a:pt x="1036925" y="686793"/>
                </a:lnTo>
                <a:lnTo>
                  <a:pt x="0" y="686793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14" name="object 1414"/>
          <p:cNvSpPr/>
          <p:nvPr/>
        </p:nvSpPr>
        <p:spPr>
          <a:xfrm>
            <a:off x="1648919" y="2462051"/>
            <a:ext cx="1036955" cy="0"/>
          </a:xfrm>
          <a:custGeom>
            <a:avLst/>
            <a:gdLst/>
            <a:ahLst/>
            <a:cxnLst/>
            <a:rect l="l" t="t" r="r" b="b"/>
            <a:pathLst>
              <a:path w="1036955" h="0">
                <a:moveTo>
                  <a:pt x="0" y="0"/>
                </a:moveTo>
                <a:lnTo>
                  <a:pt x="103692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15" name="object 1415"/>
          <p:cNvSpPr/>
          <p:nvPr/>
        </p:nvSpPr>
        <p:spPr>
          <a:xfrm>
            <a:off x="1648919" y="2462051"/>
            <a:ext cx="1036955" cy="0"/>
          </a:xfrm>
          <a:custGeom>
            <a:avLst/>
            <a:gdLst/>
            <a:ahLst/>
            <a:cxnLst/>
            <a:rect l="l" t="t" r="r" b="b"/>
            <a:pathLst>
              <a:path w="1036955" h="0">
                <a:moveTo>
                  <a:pt x="0" y="0"/>
                </a:moveTo>
                <a:lnTo>
                  <a:pt x="103692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16" name="object 1416"/>
          <p:cNvSpPr/>
          <p:nvPr/>
        </p:nvSpPr>
        <p:spPr>
          <a:xfrm>
            <a:off x="1856308" y="2442645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0"/>
                </a:moveTo>
                <a:lnTo>
                  <a:pt x="0" y="1940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17" name="object 1417"/>
          <p:cNvSpPr/>
          <p:nvPr/>
        </p:nvSpPr>
        <p:spPr>
          <a:xfrm>
            <a:off x="1908146" y="245234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18" name="object 1418"/>
          <p:cNvSpPr/>
          <p:nvPr/>
        </p:nvSpPr>
        <p:spPr>
          <a:xfrm>
            <a:off x="1959994" y="245234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19" name="object 1419"/>
          <p:cNvSpPr/>
          <p:nvPr/>
        </p:nvSpPr>
        <p:spPr>
          <a:xfrm>
            <a:off x="2011841" y="245234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20" name="object 1420"/>
          <p:cNvSpPr/>
          <p:nvPr/>
        </p:nvSpPr>
        <p:spPr>
          <a:xfrm>
            <a:off x="2063688" y="245234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21" name="object 1421"/>
          <p:cNvSpPr/>
          <p:nvPr/>
        </p:nvSpPr>
        <p:spPr>
          <a:xfrm>
            <a:off x="2115536" y="2442645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0"/>
                </a:moveTo>
                <a:lnTo>
                  <a:pt x="0" y="1940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22" name="object 1422"/>
          <p:cNvSpPr/>
          <p:nvPr/>
        </p:nvSpPr>
        <p:spPr>
          <a:xfrm>
            <a:off x="2167381" y="245234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23" name="object 1423"/>
          <p:cNvSpPr/>
          <p:nvPr/>
        </p:nvSpPr>
        <p:spPr>
          <a:xfrm>
            <a:off x="2219228" y="245234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24" name="object 1424"/>
          <p:cNvSpPr/>
          <p:nvPr/>
        </p:nvSpPr>
        <p:spPr>
          <a:xfrm>
            <a:off x="2271075" y="245234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25" name="object 1425"/>
          <p:cNvSpPr/>
          <p:nvPr/>
        </p:nvSpPr>
        <p:spPr>
          <a:xfrm>
            <a:off x="2322923" y="245234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26" name="object 1426"/>
          <p:cNvSpPr/>
          <p:nvPr/>
        </p:nvSpPr>
        <p:spPr>
          <a:xfrm>
            <a:off x="2374770" y="2442645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0"/>
                </a:moveTo>
                <a:lnTo>
                  <a:pt x="0" y="1940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27" name="object 1427"/>
          <p:cNvSpPr/>
          <p:nvPr/>
        </p:nvSpPr>
        <p:spPr>
          <a:xfrm>
            <a:off x="2426608" y="245234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28" name="object 1428"/>
          <p:cNvSpPr/>
          <p:nvPr/>
        </p:nvSpPr>
        <p:spPr>
          <a:xfrm>
            <a:off x="2478456" y="245234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29" name="object 1429"/>
          <p:cNvSpPr/>
          <p:nvPr/>
        </p:nvSpPr>
        <p:spPr>
          <a:xfrm>
            <a:off x="2530303" y="245234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30" name="object 1430"/>
          <p:cNvSpPr/>
          <p:nvPr/>
        </p:nvSpPr>
        <p:spPr>
          <a:xfrm>
            <a:off x="2582150" y="245234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31" name="object 1431"/>
          <p:cNvSpPr/>
          <p:nvPr/>
        </p:nvSpPr>
        <p:spPr>
          <a:xfrm>
            <a:off x="2633998" y="2442645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0"/>
                </a:moveTo>
                <a:lnTo>
                  <a:pt x="0" y="1940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32" name="object 1432"/>
          <p:cNvSpPr/>
          <p:nvPr/>
        </p:nvSpPr>
        <p:spPr>
          <a:xfrm>
            <a:off x="1856308" y="2442645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0"/>
                </a:moveTo>
                <a:lnTo>
                  <a:pt x="0" y="1940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33" name="object 1433"/>
          <p:cNvSpPr/>
          <p:nvPr/>
        </p:nvSpPr>
        <p:spPr>
          <a:xfrm>
            <a:off x="1804461" y="245234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34" name="object 1434"/>
          <p:cNvSpPr/>
          <p:nvPr/>
        </p:nvSpPr>
        <p:spPr>
          <a:xfrm>
            <a:off x="1752614" y="245234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35" name="object 1435"/>
          <p:cNvSpPr/>
          <p:nvPr/>
        </p:nvSpPr>
        <p:spPr>
          <a:xfrm>
            <a:off x="1700766" y="245234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36" name="object 1436"/>
          <p:cNvSpPr/>
          <p:nvPr/>
        </p:nvSpPr>
        <p:spPr>
          <a:xfrm>
            <a:off x="2633998" y="2442645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0"/>
                </a:moveTo>
                <a:lnTo>
                  <a:pt x="0" y="1940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37" name="object 1437"/>
          <p:cNvSpPr/>
          <p:nvPr/>
        </p:nvSpPr>
        <p:spPr>
          <a:xfrm>
            <a:off x="2685845" y="245234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38" name="object 1438"/>
          <p:cNvSpPr/>
          <p:nvPr/>
        </p:nvSpPr>
        <p:spPr>
          <a:xfrm>
            <a:off x="1648919" y="1775258"/>
            <a:ext cx="1036955" cy="0"/>
          </a:xfrm>
          <a:custGeom>
            <a:avLst/>
            <a:gdLst/>
            <a:ahLst/>
            <a:cxnLst/>
            <a:rect l="l" t="t" r="r" b="b"/>
            <a:pathLst>
              <a:path w="1036955" h="0">
                <a:moveTo>
                  <a:pt x="0" y="0"/>
                </a:moveTo>
                <a:lnTo>
                  <a:pt x="103692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39" name="object 1439"/>
          <p:cNvSpPr/>
          <p:nvPr/>
        </p:nvSpPr>
        <p:spPr>
          <a:xfrm>
            <a:off x="1856308" y="1775258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1940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40" name="object 1440"/>
          <p:cNvSpPr/>
          <p:nvPr/>
        </p:nvSpPr>
        <p:spPr>
          <a:xfrm>
            <a:off x="1908146" y="177525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41" name="object 1441"/>
          <p:cNvSpPr/>
          <p:nvPr/>
        </p:nvSpPr>
        <p:spPr>
          <a:xfrm>
            <a:off x="1959994" y="177525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42" name="object 1442"/>
          <p:cNvSpPr/>
          <p:nvPr/>
        </p:nvSpPr>
        <p:spPr>
          <a:xfrm>
            <a:off x="2011841" y="177525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43" name="object 1443"/>
          <p:cNvSpPr/>
          <p:nvPr/>
        </p:nvSpPr>
        <p:spPr>
          <a:xfrm>
            <a:off x="2063688" y="177525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44" name="object 1444"/>
          <p:cNvSpPr/>
          <p:nvPr/>
        </p:nvSpPr>
        <p:spPr>
          <a:xfrm>
            <a:off x="2115536" y="1775258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1940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45" name="object 1445"/>
          <p:cNvSpPr/>
          <p:nvPr/>
        </p:nvSpPr>
        <p:spPr>
          <a:xfrm>
            <a:off x="2167381" y="177525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46" name="object 1446"/>
          <p:cNvSpPr/>
          <p:nvPr/>
        </p:nvSpPr>
        <p:spPr>
          <a:xfrm>
            <a:off x="2219228" y="177525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47" name="object 1447"/>
          <p:cNvSpPr/>
          <p:nvPr/>
        </p:nvSpPr>
        <p:spPr>
          <a:xfrm>
            <a:off x="2271075" y="177525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48" name="object 1448"/>
          <p:cNvSpPr/>
          <p:nvPr/>
        </p:nvSpPr>
        <p:spPr>
          <a:xfrm>
            <a:off x="2322923" y="177525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49" name="object 1449"/>
          <p:cNvSpPr/>
          <p:nvPr/>
        </p:nvSpPr>
        <p:spPr>
          <a:xfrm>
            <a:off x="2374770" y="1775258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1940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50" name="object 1450"/>
          <p:cNvSpPr/>
          <p:nvPr/>
        </p:nvSpPr>
        <p:spPr>
          <a:xfrm>
            <a:off x="2426608" y="177525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51" name="object 1451"/>
          <p:cNvSpPr/>
          <p:nvPr/>
        </p:nvSpPr>
        <p:spPr>
          <a:xfrm>
            <a:off x="2478456" y="177525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52" name="object 1452"/>
          <p:cNvSpPr/>
          <p:nvPr/>
        </p:nvSpPr>
        <p:spPr>
          <a:xfrm>
            <a:off x="2530303" y="177525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53" name="object 1453"/>
          <p:cNvSpPr/>
          <p:nvPr/>
        </p:nvSpPr>
        <p:spPr>
          <a:xfrm>
            <a:off x="2582150" y="177525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54" name="object 1454"/>
          <p:cNvSpPr/>
          <p:nvPr/>
        </p:nvSpPr>
        <p:spPr>
          <a:xfrm>
            <a:off x="2633998" y="1775258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1940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55" name="object 1455"/>
          <p:cNvSpPr/>
          <p:nvPr/>
        </p:nvSpPr>
        <p:spPr>
          <a:xfrm>
            <a:off x="1856308" y="1775258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1940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56" name="object 1456"/>
          <p:cNvSpPr/>
          <p:nvPr/>
        </p:nvSpPr>
        <p:spPr>
          <a:xfrm>
            <a:off x="1804461" y="177525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57" name="object 1457"/>
          <p:cNvSpPr/>
          <p:nvPr/>
        </p:nvSpPr>
        <p:spPr>
          <a:xfrm>
            <a:off x="1752614" y="177525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58" name="object 1458"/>
          <p:cNvSpPr/>
          <p:nvPr/>
        </p:nvSpPr>
        <p:spPr>
          <a:xfrm>
            <a:off x="1700766" y="177525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59" name="object 1459"/>
          <p:cNvSpPr/>
          <p:nvPr/>
        </p:nvSpPr>
        <p:spPr>
          <a:xfrm>
            <a:off x="2633998" y="1775258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1940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60" name="object 1460"/>
          <p:cNvSpPr/>
          <p:nvPr/>
        </p:nvSpPr>
        <p:spPr>
          <a:xfrm>
            <a:off x="2685845" y="177525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61" name="object 1461"/>
          <p:cNvSpPr/>
          <p:nvPr/>
        </p:nvSpPr>
        <p:spPr>
          <a:xfrm>
            <a:off x="1648919" y="1775258"/>
            <a:ext cx="0" cy="687070"/>
          </a:xfrm>
          <a:custGeom>
            <a:avLst/>
            <a:gdLst/>
            <a:ahLst/>
            <a:cxnLst/>
            <a:rect l="l" t="t" r="r" b="b"/>
            <a:pathLst>
              <a:path w="0" h="687069">
                <a:moveTo>
                  <a:pt x="0" y="68679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62" name="object 1462"/>
          <p:cNvSpPr/>
          <p:nvPr/>
        </p:nvSpPr>
        <p:spPr>
          <a:xfrm>
            <a:off x="1648919" y="2259672"/>
            <a:ext cx="33020" cy="0"/>
          </a:xfrm>
          <a:custGeom>
            <a:avLst/>
            <a:gdLst/>
            <a:ahLst/>
            <a:cxnLst/>
            <a:rect l="l" t="t" r="r" b="b"/>
            <a:pathLst>
              <a:path w="33019" h="0">
                <a:moveTo>
                  <a:pt x="3302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63" name="object 1463"/>
          <p:cNvSpPr/>
          <p:nvPr/>
        </p:nvSpPr>
        <p:spPr>
          <a:xfrm>
            <a:off x="1648919" y="2219161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64" name="object 1464"/>
          <p:cNvSpPr/>
          <p:nvPr/>
        </p:nvSpPr>
        <p:spPr>
          <a:xfrm>
            <a:off x="1648919" y="2178637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65" name="object 1465"/>
          <p:cNvSpPr/>
          <p:nvPr/>
        </p:nvSpPr>
        <p:spPr>
          <a:xfrm>
            <a:off x="1648919" y="2138126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66" name="object 1466"/>
          <p:cNvSpPr/>
          <p:nvPr/>
        </p:nvSpPr>
        <p:spPr>
          <a:xfrm>
            <a:off x="1648919" y="2097611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67" name="object 1467"/>
          <p:cNvSpPr/>
          <p:nvPr/>
        </p:nvSpPr>
        <p:spPr>
          <a:xfrm>
            <a:off x="1648919" y="2057100"/>
            <a:ext cx="33020" cy="0"/>
          </a:xfrm>
          <a:custGeom>
            <a:avLst/>
            <a:gdLst/>
            <a:ahLst/>
            <a:cxnLst/>
            <a:rect l="l" t="t" r="r" b="b"/>
            <a:pathLst>
              <a:path w="33019" h="0">
                <a:moveTo>
                  <a:pt x="3302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68" name="object 1468"/>
          <p:cNvSpPr/>
          <p:nvPr/>
        </p:nvSpPr>
        <p:spPr>
          <a:xfrm>
            <a:off x="1648919" y="2016588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69" name="object 1469"/>
          <p:cNvSpPr/>
          <p:nvPr/>
        </p:nvSpPr>
        <p:spPr>
          <a:xfrm>
            <a:off x="1648919" y="1976074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70" name="object 1470"/>
          <p:cNvSpPr/>
          <p:nvPr/>
        </p:nvSpPr>
        <p:spPr>
          <a:xfrm>
            <a:off x="1648919" y="1935562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71" name="object 1471"/>
          <p:cNvSpPr/>
          <p:nvPr/>
        </p:nvSpPr>
        <p:spPr>
          <a:xfrm>
            <a:off x="1648919" y="1895039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72" name="object 1472"/>
          <p:cNvSpPr/>
          <p:nvPr/>
        </p:nvSpPr>
        <p:spPr>
          <a:xfrm>
            <a:off x="1648919" y="1854527"/>
            <a:ext cx="33020" cy="0"/>
          </a:xfrm>
          <a:custGeom>
            <a:avLst/>
            <a:gdLst/>
            <a:ahLst/>
            <a:cxnLst/>
            <a:rect l="l" t="t" r="r" b="b"/>
            <a:pathLst>
              <a:path w="33019" h="0">
                <a:moveTo>
                  <a:pt x="3302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73" name="object 1473"/>
          <p:cNvSpPr/>
          <p:nvPr/>
        </p:nvSpPr>
        <p:spPr>
          <a:xfrm>
            <a:off x="1648919" y="2259672"/>
            <a:ext cx="33020" cy="0"/>
          </a:xfrm>
          <a:custGeom>
            <a:avLst/>
            <a:gdLst/>
            <a:ahLst/>
            <a:cxnLst/>
            <a:rect l="l" t="t" r="r" b="b"/>
            <a:pathLst>
              <a:path w="33019" h="0">
                <a:moveTo>
                  <a:pt x="3302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74" name="object 1474"/>
          <p:cNvSpPr/>
          <p:nvPr/>
        </p:nvSpPr>
        <p:spPr>
          <a:xfrm>
            <a:off x="1648919" y="2300184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75" name="object 1475"/>
          <p:cNvSpPr/>
          <p:nvPr/>
        </p:nvSpPr>
        <p:spPr>
          <a:xfrm>
            <a:off x="1648919" y="2340698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76" name="object 1476"/>
          <p:cNvSpPr/>
          <p:nvPr/>
        </p:nvSpPr>
        <p:spPr>
          <a:xfrm>
            <a:off x="1648919" y="2381210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77" name="object 1477"/>
          <p:cNvSpPr/>
          <p:nvPr/>
        </p:nvSpPr>
        <p:spPr>
          <a:xfrm>
            <a:off x="1648919" y="2421724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78" name="object 1478"/>
          <p:cNvSpPr/>
          <p:nvPr/>
        </p:nvSpPr>
        <p:spPr>
          <a:xfrm>
            <a:off x="1648919" y="1854527"/>
            <a:ext cx="33020" cy="0"/>
          </a:xfrm>
          <a:custGeom>
            <a:avLst/>
            <a:gdLst/>
            <a:ahLst/>
            <a:cxnLst/>
            <a:rect l="l" t="t" r="r" b="b"/>
            <a:pathLst>
              <a:path w="33019" h="0">
                <a:moveTo>
                  <a:pt x="3302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79" name="object 1479"/>
          <p:cNvSpPr/>
          <p:nvPr/>
        </p:nvSpPr>
        <p:spPr>
          <a:xfrm>
            <a:off x="1648919" y="1814015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80" name="object 1480"/>
          <p:cNvSpPr txBox="1"/>
          <p:nvPr/>
        </p:nvSpPr>
        <p:spPr>
          <a:xfrm>
            <a:off x="1562371" y="2217435"/>
            <a:ext cx="88265" cy="800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50" spc="15">
                <a:latin typeface="Calibri"/>
                <a:cs typeface="Calibri"/>
              </a:rPr>
              <a:t>0.5</a:t>
            </a:r>
            <a:endParaRPr sz="350">
              <a:latin typeface="Calibri"/>
              <a:cs typeface="Calibri"/>
            </a:endParaRPr>
          </a:p>
        </p:txBody>
      </p:sp>
      <p:sp>
        <p:nvSpPr>
          <p:cNvPr id="1481" name="object 1481"/>
          <p:cNvSpPr txBox="1"/>
          <p:nvPr/>
        </p:nvSpPr>
        <p:spPr>
          <a:xfrm>
            <a:off x="1607477" y="2015531"/>
            <a:ext cx="50800" cy="800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50" spc="20">
                <a:latin typeface="Calibri"/>
                <a:cs typeface="Calibri"/>
              </a:rPr>
              <a:t>1</a:t>
            </a:r>
            <a:endParaRPr sz="350">
              <a:latin typeface="Calibri"/>
              <a:cs typeface="Calibri"/>
            </a:endParaRPr>
          </a:p>
        </p:txBody>
      </p:sp>
      <p:sp>
        <p:nvSpPr>
          <p:cNvPr id="1482" name="object 1482"/>
          <p:cNvSpPr txBox="1"/>
          <p:nvPr/>
        </p:nvSpPr>
        <p:spPr>
          <a:xfrm>
            <a:off x="1562371" y="1813626"/>
            <a:ext cx="88265" cy="800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50" spc="15">
                <a:latin typeface="Calibri"/>
                <a:cs typeface="Calibri"/>
              </a:rPr>
              <a:t>1.5</a:t>
            </a:r>
            <a:endParaRPr sz="350">
              <a:latin typeface="Calibri"/>
              <a:cs typeface="Calibri"/>
            </a:endParaRPr>
          </a:p>
        </p:txBody>
      </p:sp>
      <p:sp>
        <p:nvSpPr>
          <p:cNvPr id="1483" name="object 1483"/>
          <p:cNvSpPr txBox="1"/>
          <p:nvPr/>
        </p:nvSpPr>
        <p:spPr>
          <a:xfrm>
            <a:off x="1610001" y="1710526"/>
            <a:ext cx="168275" cy="800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sz="350" spc="20">
                <a:latin typeface="Calibri"/>
                <a:cs typeface="Calibri"/>
              </a:rPr>
              <a:t>×10</a:t>
            </a:r>
            <a:r>
              <a:rPr dirty="0" baseline="41666" sz="300" spc="30">
                <a:latin typeface="Calibri"/>
                <a:cs typeface="Calibri"/>
              </a:rPr>
              <a:t>6</a:t>
            </a:r>
            <a:endParaRPr baseline="41666" sz="300">
              <a:latin typeface="Calibri"/>
              <a:cs typeface="Calibri"/>
            </a:endParaRPr>
          </a:p>
        </p:txBody>
      </p:sp>
      <p:sp>
        <p:nvSpPr>
          <p:cNvPr id="1484" name="object 1484"/>
          <p:cNvSpPr/>
          <p:nvPr/>
        </p:nvSpPr>
        <p:spPr>
          <a:xfrm>
            <a:off x="2685845" y="1775258"/>
            <a:ext cx="0" cy="687070"/>
          </a:xfrm>
          <a:custGeom>
            <a:avLst/>
            <a:gdLst/>
            <a:ahLst/>
            <a:cxnLst/>
            <a:rect l="l" t="t" r="r" b="b"/>
            <a:pathLst>
              <a:path w="0" h="687069">
                <a:moveTo>
                  <a:pt x="0" y="68679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85" name="object 1485"/>
          <p:cNvSpPr/>
          <p:nvPr/>
        </p:nvSpPr>
        <p:spPr>
          <a:xfrm>
            <a:off x="2652821" y="2259672"/>
            <a:ext cx="33020" cy="0"/>
          </a:xfrm>
          <a:custGeom>
            <a:avLst/>
            <a:gdLst/>
            <a:ahLst/>
            <a:cxnLst/>
            <a:rect l="l" t="t" r="r" b="b"/>
            <a:pathLst>
              <a:path w="33019" h="0">
                <a:moveTo>
                  <a:pt x="0" y="0"/>
                </a:moveTo>
                <a:lnTo>
                  <a:pt x="3302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86" name="object 1486"/>
          <p:cNvSpPr/>
          <p:nvPr/>
        </p:nvSpPr>
        <p:spPr>
          <a:xfrm>
            <a:off x="2669332" y="2219161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87" name="object 1487"/>
          <p:cNvSpPr/>
          <p:nvPr/>
        </p:nvSpPr>
        <p:spPr>
          <a:xfrm>
            <a:off x="2669332" y="2178637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88" name="object 1488"/>
          <p:cNvSpPr/>
          <p:nvPr/>
        </p:nvSpPr>
        <p:spPr>
          <a:xfrm>
            <a:off x="2669332" y="2138126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89" name="object 1489"/>
          <p:cNvSpPr/>
          <p:nvPr/>
        </p:nvSpPr>
        <p:spPr>
          <a:xfrm>
            <a:off x="2669332" y="2097611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90" name="object 1490"/>
          <p:cNvSpPr/>
          <p:nvPr/>
        </p:nvSpPr>
        <p:spPr>
          <a:xfrm>
            <a:off x="2652821" y="2057100"/>
            <a:ext cx="33020" cy="0"/>
          </a:xfrm>
          <a:custGeom>
            <a:avLst/>
            <a:gdLst/>
            <a:ahLst/>
            <a:cxnLst/>
            <a:rect l="l" t="t" r="r" b="b"/>
            <a:pathLst>
              <a:path w="33019" h="0">
                <a:moveTo>
                  <a:pt x="0" y="0"/>
                </a:moveTo>
                <a:lnTo>
                  <a:pt x="3302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91" name="object 1491"/>
          <p:cNvSpPr/>
          <p:nvPr/>
        </p:nvSpPr>
        <p:spPr>
          <a:xfrm>
            <a:off x="2669332" y="2016588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92" name="object 1492"/>
          <p:cNvSpPr/>
          <p:nvPr/>
        </p:nvSpPr>
        <p:spPr>
          <a:xfrm>
            <a:off x="2669332" y="1976074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93" name="object 1493"/>
          <p:cNvSpPr/>
          <p:nvPr/>
        </p:nvSpPr>
        <p:spPr>
          <a:xfrm>
            <a:off x="2669332" y="1935562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94" name="object 1494"/>
          <p:cNvSpPr/>
          <p:nvPr/>
        </p:nvSpPr>
        <p:spPr>
          <a:xfrm>
            <a:off x="2669332" y="1895039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95" name="object 1495"/>
          <p:cNvSpPr/>
          <p:nvPr/>
        </p:nvSpPr>
        <p:spPr>
          <a:xfrm>
            <a:off x="2652821" y="1854527"/>
            <a:ext cx="33020" cy="0"/>
          </a:xfrm>
          <a:custGeom>
            <a:avLst/>
            <a:gdLst/>
            <a:ahLst/>
            <a:cxnLst/>
            <a:rect l="l" t="t" r="r" b="b"/>
            <a:pathLst>
              <a:path w="33019" h="0">
                <a:moveTo>
                  <a:pt x="0" y="0"/>
                </a:moveTo>
                <a:lnTo>
                  <a:pt x="3302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96" name="object 1496"/>
          <p:cNvSpPr/>
          <p:nvPr/>
        </p:nvSpPr>
        <p:spPr>
          <a:xfrm>
            <a:off x="2652821" y="2259672"/>
            <a:ext cx="33020" cy="0"/>
          </a:xfrm>
          <a:custGeom>
            <a:avLst/>
            <a:gdLst/>
            <a:ahLst/>
            <a:cxnLst/>
            <a:rect l="l" t="t" r="r" b="b"/>
            <a:pathLst>
              <a:path w="33019" h="0">
                <a:moveTo>
                  <a:pt x="0" y="0"/>
                </a:moveTo>
                <a:lnTo>
                  <a:pt x="3302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97" name="object 1497"/>
          <p:cNvSpPr/>
          <p:nvPr/>
        </p:nvSpPr>
        <p:spPr>
          <a:xfrm>
            <a:off x="2669332" y="2300184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98" name="object 1498"/>
          <p:cNvSpPr/>
          <p:nvPr/>
        </p:nvSpPr>
        <p:spPr>
          <a:xfrm>
            <a:off x="2669332" y="2340698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99" name="object 1499"/>
          <p:cNvSpPr/>
          <p:nvPr/>
        </p:nvSpPr>
        <p:spPr>
          <a:xfrm>
            <a:off x="2669332" y="2381210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00" name="object 1500"/>
          <p:cNvSpPr/>
          <p:nvPr/>
        </p:nvSpPr>
        <p:spPr>
          <a:xfrm>
            <a:off x="2669332" y="2421724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01" name="object 1501"/>
          <p:cNvSpPr/>
          <p:nvPr/>
        </p:nvSpPr>
        <p:spPr>
          <a:xfrm>
            <a:off x="2652821" y="1854527"/>
            <a:ext cx="33020" cy="0"/>
          </a:xfrm>
          <a:custGeom>
            <a:avLst/>
            <a:gdLst/>
            <a:ahLst/>
            <a:cxnLst/>
            <a:rect l="l" t="t" r="r" b="b"/>
            <a:pathLst>
              <a:path w="33019" h="0">
                <a:moveTo>
                  <a:pt x="0" y="0"/>
                </a:moveTo>
                <a:lnTo>
                  <a:pt x="3302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02" name="object 1502"/>
          <p:cNvSpPr/>
          <p:nvPr/>
        </p:nvSpPr>
        <p:spPr>
          <a:xfrm>
            <a:off x="2669332" y="1814015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03" name="object 1503"/>
          <p:cNvSpPr/>
          <p:nvPr/>
        </p:nvSpPr>
        <p:spPr>
          <a:xfrm>
            <a:off x="2167381" y="1807385"/>
            <a:ext cx="13335" cy="3810"/>
          </a:xfrm>
          <a:custGeom>
            <a:avLst/>
            <a:gdLst/>
            <a:ahLst/>
            <a:cxnLst/>
            <a:rect l="l" t="t" r="r" b="b"/>
            <a:pathLst>
              <a:path w="13335" h="3810">
                <a:moveTo>
                  <a:pt x="0" y="0"/>
                </a:moveTo>
                <a:lnTo>
                  <a:pt x="12959" y="0"/>
                </a:lnTo>
                <a:lnTo>
                  <a:pt x="12959" y="3809"/>
                </a:lnTo>
                <a:lnTo>
                  <a:pt x="0" y="3809"/>
                </a:lnTo>
                <a:lnTo>
                  <a:pt x="0" y="0"/>
                </a:lnTo>
                <a:close/>
              </a:path>
            </a:pathLst>
          </a:custGeom>
          <a:solidFill>
            <a:srgbClr val="FFCC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04" name="object 1504"/>
          <p:cNvSpPr/>
          <p:nvPr/>
        </p:nvSpPr>
        <p:spPr>
          <a:xfrm>
            <a:off x="2154415" y="1811195"/>
            <a:ext cx="26034" cy="7620"/>
          </a:xfrm>
          <a:custGeom>
            <a:avLst/>
            <a:gdLst/>
            <a:ahLst/>
            <a:cxnLst/>
            <a:rect l="l" t="t" r="r" b="b"/>
            <a:pathLst>
              <a:path w="26035" h="7619">
                <a:moveTo>
                  <a:pt x="0" y="0"/>
                </a:moveTo>
                <a:lnTo>
                  <a:pt x="25924" y="0"/>
                </a:lnTo>
                <a:lnTo>
                  <a:pt x="25924" y="7620"/>
                </a:lnTo>
                <a:lnTo>
                  <a:pt x="0" y="7620"/>
                </a:lnTo>
                <a:lnTo>
                  <a:pt x="0" y="0"/>
                </a:lnTo>
                <a:close/>
              </a:path>
            </a:pathLst>
          </a:custGeom>
          <a:solidFill>
            <a:srgbClr val="FFCC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05" name="object 1505"/>
          <p:cNvSpPr/>
          <p:nvPr/>
        </p:nvSpPr>
        <p:spPr>
          <a:xfrm>
            <a:off x="2154415" y="1818815"/>
            <a:ext cx="39370" cy="10160"/>
          </a:xfrm>
          <a:custGeom>
            <a:avLst/>
            <a:gdLst/>
            <a:ahLst/>
            <a:cxnLst/>
            <a:rect l="l" t="t" r="r" b="b"/>
            <a:pathLst>
              <a:path w="39369" h="10160">
                <a:moveTo>
                  <a:pt x="0" y="0"/>
                </a:moveTo>
                <a:lnTo>
                  <a:pt x="38890" y="0"/>
                </a:lnTo>
                <a:lnTo>
                  <a:pt x="38890" y="10160"/>
                </a:lnTo>
                <a:lnTo>
                  <a:pt x="0" y="10160"/>
                </a:lnTo>
                <a:lnTo>
                  <a:pt x="0" y="0"/>
                </a:lnTo>
                <a:close/>
              </a:path>
            </a:pathLst>
          </a:custGeom>
          <a:solidFill>
            <a:srgbClr val="FFCC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06" name="object 1506"/>
          <p:cNvSpPr/>
          <p:nvPr/>
        </p:nvSpPr>
        <p:spPr>
          <a:xfrm>
            <a:off x="2141458" y="1828975"/>
            <a:ext cx="52069" cy="12700"/>
          </a:xfrm>
          <a:custGeom>
            <a:avLst/>
            <a:gdLst/>
            <a:ahLst/>
            <a:cxnLst/>
            <a:rect l="l" t="t" r="r" b="b"/>
            <a:pathLst>
              <a:path w="52069" h="12700">
                <a:moveTo>
                  <a:pt x="0" y="0"/>
                </a:moveTo>
                <a:lnTo>
                  <a:pt x="51847" y="0"/>
                </a:lnTo>
                <a:lnTo>
                  <a:pt x="51847" y="12700"/>
                </a:lnTo>
                <a:lnTo>
                  <a:pt x="0" y="12700"/>
                </a:lnTo>
                <a:lnTo>
                  <a:pt x="0" y="0"/>
                </a:lnTo>
                <a:close/>
              </a:path>
            </a:pathLst>
          </a:custGeom>
          <a:solidFill>
            <a:srgbClr val="FFCC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07" name="object 1507"/>
          <p:cNvSpPr/>
          <p:nvPr/>
        </p:nvSpPr>
        <p:spPr>
          <a:xfrm>
            <a:off x="2141458" y="1841675"/>
            <a:ext cx="65405" cy="16510"/>
          </a:xfrm>
          <a:custGeom>
            <a:avLst/>
            <a:gdLst/>
            <a:ahLst/>
            <a:cxnLst/>
            <a:rect l="l" t="t" r="r" b="b"/>
            <a:pathLst>
              <a:path w="65405" h="16510">
                <a:moveTo>
                  <a:pt x="0" y="0"/>
                </a:moveTo>
                <a:lnTo>
                  <a:pt x="64804" y="0"/>
                </a:lnTo>
                <a:lnTo>
                  <a:pt x="64804" y="16510"/>
                </a:lnTo>
                <a:lnTo>
                  <a:pt x="0" y="16510"/>
                </a:lnTo>
                <a:lnTo>
                  <a:pt x="0" y="0"/>
                </a:lnTo>
                <a:close/>
              </a:path>
            </a:pathLst>
          </a:custGeom>
          <a:solidFill>
            <a:srgbClr val="FFCC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08" name="object 1508"/>
          <p:cNvSpPr/>
          <p:nvPr/>
        </p:nvSpPr>
        <p:spPr>
          <a:xfrm>
            <a:off x="2128502" y="1858185"/>
            <a:ext cx="78105" cy="19050"/>
          </a:xfrm>
          <a:custGeom>
            <a:avLst/>
            <a:gdLst/>
            <a:ahLst/>
            <a:cxnLst/>
            <a:rect l="l" t="t" r="r" b="b"/>
            <a:pathLst>
              <a:path w="78105" h="19050">
                <a:moveTo>
                  <a:pt x="0" y="0"/>
                </a:moveTo>
                <a:lnTo>
                  <a:pt x="77760" y="0"/>
                </a:lnTo>
                <a:lnTo>
                  <a:pt x="77760" y="19049"/>
                </a:lnTo>
                <a:lnTo>
                  <a:pt x="0" y="19049"/>
                </a:lnTo>
                <a:lnTo>
                  <a:pt x="0" y="0"/>
                </a:lnTo>
                <a:close/>
              </a:path>
            </a:pathLst>
          </a:custGeom>
          <a:solidFill>
            <a:srgbClr val="FFCC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09" name="object 1509"/>
          <p:cNvSpPr/>
          <p:nvPr/>
        </p:nvSpPr>
        <p:spPr>
          <a:xfrm>
            <a:off x="2128502" y="1887395"/>
            <a:ext cx="90805" cy="0"/>
          </a:xfrm>
          <a:custGeom>
            <a:avLst/>
            <a:gdLst/>
            <a:ahLst/>
            <a:cxnLst/>
            <a:rect l="l" t="t" r="r" b="b"/>
            <a:pathLst>
              <a:path w="90805" h="0">
                <a:moveTo>
                  <a:pt x="0" y="0"/>
                </a:moveTo>
                <a:lnTo>
                  <a:pt x="90726" y="0"/>
                </a:lnTo>
              </a:path>
            </a:pathLst>
          </a:custGeom>
          <a:ln w="20320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10" name="object 1510"/>
          <p:cNvSpPr/>
          <p:nvPr/>
        </p:nvSpPr>
        <p:spPr>
          <a:xfrm>
            <a:off x="2115536" y="1908350"/>
            <a:ext cx="104139" cy="0"/>
          </a:xfrm>
          <a:custGeom>
            <a:avLst/>
            <a:gdLst/>
            <a:ahLst/>
            <a:cxnLst/>
            <a:rect l="l" t="t" r="r" b="b"/>
            <a:pathLst>
              <a:path w="104139" h="0">
                <a:moveTo>
                  <a:pt x="0" y="0"/>
                </a:moveTo>
                <a:lnTo>
                  <a:pt x="103692" y="0"/>
                </a:lnTo>
              </a:path>
            </a:pathLst>
          </a:custGeom>
          <a:ln w="21589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11" name="object 1511"/>
          <p:cNvSpPr/>
          <p:nvPr/>
        </p:nvSpPr>
        <p:spPr>
          <a:xfrm>
            <a:off x="2115536" y="1929940"/>
            <a:ext cx="116839" cy="0"/>
          </a:xfrm>
          <a:custGeom>
            <a:avLst/>
            <a:gdLst/>
            <a:ahLst/>
            <a:cxnLst/>
            <a:rect l="l" t="t" r="r" b="b"/>
            <a:pathLst>
              <a:path w="116839" h="0">
                <a:moveTo>
                  <a:pt x="0" y="0"/>
                </a:moveTo>
                <a:lnTo>
                  <a:pt x="116651" y="0"/>
                </a:lnTo>
              </a:path>
            </a:pathLst>
          </a:custGeom>
          <a:ln w="21590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12" name="object 1512"/>
          <p:cNvSpPr/>
          <p:nvPr/>
        </p:nvSpPr>
        <p:spPr>
          <a:xfrm>
            <a:off x="2102577" y="1955340"/>
            <a:ext cx="130175" cy="0"/>
          </a:xfrm>
          <a:custGeom>
            <a:avLst/>
            <a:gdLst/>
            <a:ahLst/>
            <a:cxnLst/>
            <a:rect l="l" t="t" r="r" b="b"/>
            <a:pathLst>
              <a:path w="130175" h="0">
                <a:moveTo>
                  <a:pt x="0" y="0"/>
                </a:moveTo>
                <a:lnTo>
                  <a:pt x="129610" y="0"/>
                </a:lnTo>
              </a:path>
            </a:pathLst>
          </a:custGeom>
          <a:ln w="29209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13" name="object 1513"/>
          <p:cNvSpPr/>
          <p:nvPr/>
        </p:nvSpPr>
        <p:spPr>
          <a:xfrm>
            <a:off x="2102577" y="1978200"/>
            <a:ext cx="142875" cy="0"/>
          </a:xfrm>
          <a:custGeom>
            <a:avLst/>
            <a:gdLst/>
            <a:ahLst/>
            <a:cxnLst/>
            <a:rect l="l" t="t" r="r" b="b"/>
            <a:pathLst>
              <a:path w="142875" h="0">
                <a:moveTo>
                  <a:pt x="0" y="0"/>
                </a:moveTo>
                <a:lnTo>
                  <a:pt x="142576" y="0"/>
                </a:lnTo>
              </a:path>
            </a:pathLst>
          </a:custGeom>
          <a:ln w="16510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14" name="object 1514"/>
          <p:cNvSpPr/>
          <p:nvPr/>
        </p:nvSpPr>
        <p:spPr>
          <a:xfrm>
            <a:off x="2089611" y="2002965"/>
            <a:ext cx="155575" cy="0"/>
          </a:xfrm>
          <a:custGeom>
            <a:avLst/>
            <a:gdLst/>
            <a:ahLst/>
            <a:cxnLst/>
            <a:rect l="l" t="t" r="r" b="b"/>
            <a:pathLst>
              <a:path w="155575" h="0">
                <a:moveTo>
                  <a:pt x="0" y="0"/>
                </a:moveTo>
                <a:lnTo>
                  <a:pt x="155541" y="0"/>
                </a:lnTo>
              </a:path>
            </a:pathLst>
          </a:custGeom>
          <a:ln w="33019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15" name="object 1515"/>
          <p:cNvSpPr/>
          <p:nvPr/>
        </p:nvSpPr>
        <p:spPr>
          <a:xfrm>
            <a:off x="2089611" y="2026460"/>
            <a:ext cx="168910" cy="0"/>
          </a:xfrm>
          <a:custGeom>
            <a:avLst/>
            <a:gdLst/>
            <a:ahLst/>
            <a:cxnLst/>
            <a:rect l="l" t="t" r="r" b="b"/>
            <a:pathLst>
              <a:path w="168910" h="0">
                <a:moveTo>
                  <a:pt x="0" y="0"/>
                </a:moveTo>
                <a:lnTo>
                  <a:pt x="168498" y="0"/>
                </a:lnTo>
              </a:path>
            </a:pathLst>
          </a:custGeom>
          <a:ln w="13969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16" name="object 1516"/>
          <p:cNvSpPr/>
          <p:nvPr/>
        </p:nvSpPr>
        <p:spPr>
          <a:xfrm>
            <a:off x="2076654" y="2050590"/>
            <a:ext cx="181610" cy="0"/>
          </a:xfrm>
          <a:custGeom>
            <a:avLst/>
            <a:gdLst/>
            <a:ahLst/>
            <a:cxnLst/>
            <a:rect l="l" t="t" r="r" b="b"/>
            <a:pathLst>
              <a:path w="181610" h="0">
                <a:moveTo>
                  <a:pt x="0" y="0"/>
                </a:moveTo>
                <a:lnTo>
                  <a:pt x="181455" y="0"/>
                </a:lnTo>
              </a:path>
            </a:pathLst>
          </a:custGeom>
          <a:ln w="34290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17" name="object 1517"/>
          <p:cNvSpPr/>
          <p:nvPr/>
        </p:nvSpPr>
        <p:spPr>
          <a:xfrm>
            <a:off x="2076654" y="2072815"/>
            <a:ext cx="194945" cy="0"/>
          </a:xfrm>
          <a:custGeom>
            <a:avLst/>
            <a:gdLst/>
            <a:ahLst/>
            <a:cxnLst/>
            <a:rect l="l" t="t" r="r" b="b"/>
            <a:pathLst>
              <a:path w="194944" h="0">
                <a:moveTo>
                  <a:pt x="0" y="0"/>
                </a:moveTo>
                <a:lnTo>
                  <a:pt x="194421" y="0"/>
                </a:lnTo>
              </a:path>
            </a:pathLst>
          </a:custGeom>
          <a:ln w="10160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18" name="object 1518"/>
          <p:cNvSpPr/>
          <p:nvPr/>
        </p:nvSpPr>
        <p:spPr>
          <a:xfrm>
            <a:off x="2063688" y="2096310"/>
            <a:ext cx="207645" cy="0"/>
          </a:xfrm>
          <a:custGeom>
            <a:avLst/>
            <a:gdLst/>
            <a:ahLst/>
            <a:cxnLst/>
            <a:rect l="l" t="t" r="r" b="b"/>
            <a:pathLst>
              <a:path w="207644" h="0">
                <a:moveTo>
                  <a:pt x="0" y="0"/>
                </a:moveTo>
                <a:lnTo>
                  <a:pt x="207387" y="0"/>
                </a:lnTo>
              </a:path>
            </a:pathLst>
          </a:custGeom>
          <a:ln w="36829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19" name="object 1519"/>
          <p:cNvSpPr/>
          <p:nvPr/>
        </p:nvSpPr>
        <p:spPr>
          <a:xfrm>
            <a:off x="2063688" y="2117265"/>
            <a:ext cx="220345" cy="0"/>
          </a:xfrm>
          <a:custGeom>
            <a:avLst/>
            <a:gdLst/>
            <a:ahLst/>
            <a:cxnLst/>
            <a:rect l="l" t="t" r="r" b="b"/>
            <a:pathLst>
              <a:path w="220344" h="0">
                <a:moveTo>
                  <a:pt x="0" y="0"/>
                </a:moveTo>
                <a:lnTo>
                  <a:pt x="220346" y="0"/>
                </a:lnTo>
              </a:path>
            </a:pathLst>
          </a:custGeom>
          <a:ln w="5080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20" name="object 1520"/>
          <p:cNvSpPr/>
          <p:nvPr/>
        </p:nvSpPr>
        <p:spPr>
          <a:xfrm>
            <a:off x="2050729" y="2138220"/>
            <a:ext cx="233679" cy="0"/>
          </a:xfrm>
          <a:custGeom>
            <a:avLst/>
            <a:gdLst/>
            <a:ahLst/>
            <a:cxnLst/>
            <a:rect l="l" t="t" r="r" b="b"/>
            <a:pathLst>
              <a:path w="233680" h="0">
                <a:moveTo>
                  <a:pt x="0" y="0"/>
                </a:moveTo>
                <a:lnTo>
                  <a:pt x="233305" y="0"/>
                </a:lnTo>
              </a:path>
            </a:pathLst>
          </a:custGeom>
          <a:ln w="36830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21" name="object 1521"/>
          <p:cNvSpPr/>
          <p:nvPr/>
        </p:nvSpPr>
        <p:spPr>
          <a:xfrm>
            <a:off x="2037764" y="2173780"/>
            <a:ext cx="259715" cy="0"/>
          </a:xfrm>
          <a:custGeom>
            <a:avLst/>
            <a:gdLst/>
            <a:ahLst/>
            <a:cxnLst/>
            <a:rect l="l" t="t" r="r" b="b"/>
            <a:pathLst>
              <a:path w="259714" h="0">
                <a:moveTo>
                  <a:pt x="0" y="0"/>
                </a:moveTo>
                <a:lnTo>
                  <a:pt x="259236" y="0"/>
                </a:lnTo>
              </a:path>
            </a:pathLst>
          </a:custGeom>
          <a:ln w="34289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22" name="object 1522"/>
          <p:cNvSpPr/>
          <p:nvPr/>
        </p:nvSpPr>
        <p:spPr>
          <a:xfrm>
            <a:off x="2024807" y="2192830"/>
            <a:ext cx="272415" cy="0"/>
          </a:xfrm>
          <a:custGeom>
            <a:avLst/>
            <a:gdLst/>
            <a:ahLst/>
            <a:cxnLst/>
            <a:rect l="l" t="t" r="r" b="b"/>
            <a:pathLst>
              <a:path w="272414" h="0">
                <a:moveTo>
                  <a:pt x="0" y="0"/>
                </a:moveTo>
                <a:lnTo>
                  <a:pt x="272193" y="0"/>
                </a:lnTo>
              </a:path>
            </a:pathLst>
          </a:custGeom>
          <a:ln w="3810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23" name="object 1523"/>
          <p:cNvSpPr/>
          <p:nvPr/>
        </p:nvSpPr>
        <p:spPr>
          <a:xfrm>
            <a:off x="2024807" y="2206800"/>
            <a:ext cx="285750" cy="0"/>
          </a:xfrm>
          <a:custGeom>
            <a:avLst/>
            <a:gdLst/>
            <a:ahLst/>
            <a:cxnLst/>
            <a:rect l="l" t="t" r="r" b="b"/>
            <a:pathLst>
              <a:path w="285750" h="0">
                <a:moveTo>
                  <a:pt x="0" y="0"/>
                </a:moveTo>
                <a:lnTo>
                  <a:pt x="285150" y="0"/>
                </a:lnTo>
              </a:path>
            </a:pathLst>
          </a:custGeom>
          <a:ln w="24129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24" name="object 1524"/>
          <p:cNvSpPr/>
          <p:nvPr/>
        </p:nvSpPr>
        <p:spPr>
          <a:xfrm>
            <a:off x="2011841" y="2223945"/>
            <a:ext cx="298450" cy="0"/>
          </a:xfrm>
          <a:custGeom>
            <a:avLst/>
            <a:gdLst/>
            <a:ahLst/>
            <a:cxnLst/>
            <a:rect l="l" t="t" r="r" b="b"/>
            <a:pathLst>
              <a:path w="298450" h="0">
                <a:moveTo>
                  <a:pt x="0" y="0"/>
                </a:moveTo>
                <a:lnTo>
                  <a:pt x="298115" y="0"/>
                </a:lnTo>
              </a:path>
            </a:pathLst>
          </a:custGeom>
          <a:ln w="10160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25" name="object 1525"/>
          <p:cNvSpPr/>
          <p:nvPr/>
        </p:nvSpPr>
        <p:spPr>
          <a:xfrm>
            <a:off x="2011841" y="2237280"/>
            <a:ext cx="311150" cy="0"/>
          </a:xfrm>
          <a:custGeom>
            <a:avLst/>
            <a:gdLst/>
            <a:ahLst/>
            <a:cxnLst/>
            <a:rect l="l" t="t" r="r" b="b"/>
            <a:pathLst>
              <a:path w="311150" h="0">
                <a:moveTo>
                  <a:pt x="0" y="0"/>
                </a:moveTo>
                <a:lnTo>
                  <a:pt x="311081" y="0"/>
                </a:lnTo>
              </a:path>
            </a:pathLst>
          </a:custGeom>
          <a:ln w="16509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26" name="object 1526"/>
          <p:cNvSpPr/>
          <p:nvPr/>
        </p:nvSpPr>
        <p:spPr>
          <a:xfrm>
            <a:off x="1998882" y="2252520"/>
            <a:ext cx="324485" cy="0"/>
          </a:xfrm>
          <a:custGeom>
            <a:avLst/>
            <a:gdLst/>
            <a:ahLst/>
            <a:cxnLst/>
            <a:rect l="l" t="t" r="r" b="b"/>
            <a:pathLst>
              <a:path w="324485" h="0">
                <a:moveTo>
                  <a:pt x="0" y="0"/>
                </a:moveTo>
                <a:lnTo>
                  <a:pt x="324040" y="0"/>
                </a:lnTo>
              </a:path>
            </a:pathLst>
          </a:custGeom>
          <a:ln w="13970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27" name="object 1527"/>
          <p:cNvSpPr/>
          <p:nvPr/>
        </p:nvSpPr>
        <p:spPr>
          <a:xfrm>
            <a:off x="1998882" y="2263315"/>
            <a:ext cx="337185" cy="0"/>
          </a:xfrm>
          <a:custGeom>
            <a:avLst/>
            <a:gdLst/>
            <a:ahLst/>
            <a:cxnLst/>
            <a:rect l="l" t="t" r="r" b="b"/>
            <a:pathLst>
              <a:path w="337185" h="0">
                <a:moveTo>
                  <a:pt x="0" y="0"/>
                </a:moveTo>
                <a:lnTo>
                  <a:pt x="336999" y="0"/>
                </a:lnTo>
              </a:path>
            </a:pathLst>
          </a:custGeom>
          <a:ln w="7619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28" name="object 1528"/>
          <p:cNvSpPr/>
          <p:nvPr/>
        </p:nvSpPr>
        <p:spPr>
          <a:xfrm>
            <a:off x="1985916" y="2276015"/>
            <a:ext cx="350520" cy="0"/>
          </a:xfrm>
          <a:custGeom>
            <a:avLst/>
            <a:gdLst/>
            <a:ahLst/>
            <a:cxnLst/>
            <a:rect l="l" t="t" r="r" b="b"/>
            <a:pathLst>
              <a:path w="350519" h="0">
                <a:moveTo>
                  <a:pt x="0" y="0"/>
                </a:moveTo>
                <a:lnTo>
                  <a:pt x="349965" y="0"/>
                </a:lnTo>
              </a:path>
            </a:pathLst>
          </a:custGeom>
          <a:ln w="17780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29" name="object 1529"/>
          <p:cNvSpPr/>
          <p:nvPr/>
        </p:nvSpPr>
        <p:spPr>
          <a:xfrm>
            <a:off x="1985916" y="2285540"/>
            <a:ext cx="363220" cy="0"/>
          </a:xfrm>
          <a:custGeom>
            <a:avLst/>
            <a:gdLst/>
            <a:ahLst/>
            <a:cxnLst/>
            <a:rect l="l" t="t" r="r" b="b"/>
            <a:pathLst>
              <a:path w="363219" h="0">
                <a:moveTo>
                  <a:pt x="0" y="0"/>
                </a:moveTo>
                <a:lnTo>
                  <a:pt x="362931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30" name="object 1530"/>
          <p:cNvSpPr/>
          <p:nvPr/>
        </p:nvSpPr>
        <p:spPr>
          <a:xfrm>
            <a:off x="1972959" y="2294430"/>
            <a:ext cx="375920" cy="0"/>
          </a:xfrm>
          <a:custGeom>
            <a:avLst/>
            <a:gdLst/>
            <a:ahLst/>
            <a:cxnLst/>
            <a:rect l="l" t="t" r="r" b="b"/>
            <a:pathLst>
              <a:path w="375919" h="0">
                <a:moveTo>
                  <a:pt x="0" y="0"/>
                </a:moveTo>
                <a:lnTo>
                  <a:pt x="375887" y="0"/>
                </a:lnTo>
              </a:path>
            </a:pathLst>
          </a:custGeom>
          <a:ln w="16509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31" name="object 1531"/>
          <p:cNvSpPr/>
          <p:nvPr/>
        </p:nvSpPr>
        <p:spPr>
          <a:xfrm>
            <a:off x="1959994" y="2304590"/>
            <a:ext cx="389255" cy="0"/>
          </a:xfrm>
          <a:custGeom>
            <a:avLst/>
            <a:gdLst/>
            <a:ahLst/>
            <a:cxnLst/>
            <a:rect l="l" t="t" r="r" b="b"/>
            <a:pathLst>
              <a:path w="389255" h="0">
                <a:moveTo>
                  <a:pt x="0" y="0"/>
                </a:moveTo>
                <a:lnTo>
                  <a:pt x="388853" y="0"/>
                </a:lnTo>
              </a:path>
            </a:pathLst>
          </a:custGeom>
          <a:ln w="3809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32" name="object 1532"/>
          <p:cNvSpPr/>
          <p:nvPr/>
        </p:nvSpPr>
        <p:spPr>
          <a:xfrm>
            <a:off x="1959994" y="2312845"/>
            <a:ext cx="401955" cy="0"/>
          </a:xfrm>
          <a:custGeom>
            <a:avLst/>
            <a:gdLst/>
            <a:ahLst/>
            <a:cxnLst/>
            <a:rect l="l" t="t" r="r" b="b"/>
            <a:pathLst>
              <a:path w="401955" h="0">
                <a:moveTo>
                  <a:pt x="0" y="0"/>
                </a:moveTo>
                <a:lnTo>
                  <a:pt x="401810" y="0"/>
                </a:lnTo>
              </a:path>
            </a:pathLst>
          </a:custGeom>
          <a:ln w="12700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33" name="object 1533"/>
          <p:cNvSpPr/>
          <p:nvPr/>
        </p:nvSpPr>
        <p:spPr>
          <a:xfrm>
            <a:off x="1947035" y="2322370"/>
            <a:ext cx="415290" cy="0"/>
          </a:xfrm>
          <a:custGeom>
            <a:avLst/>
            <a:gdLst/>
            <a:ahLst/>
            <a:cxnLst/>
            <a:rect l="l" t="t" r="r" b="b"/>
            <a:pathLst>
              <a:path w="415289" h="0">
                <a:moveTo>
                  <a:pt x="0" y="0"/>
                </a:moveTo>
                <a:lnTo>
                  <a:pt x="414769" y="0"/>
                </a:lnTo>
              </a:path>
            </a:pathLst>
          </a:custGeom>
          <a:ln w="6350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34" name="object 1534"/>
          <p:cNvSpPr/>
          <p:nvPr/>
        </p:nvSpPr>
        <p:spPr>
          <a:xfrm>
            <a:off x="1947035" y="2328085"/>
            <a:ext cx="427990" cy="0"/>
          </a:xfrm>
          <a:custGeom>
            <a:avLst/>
            <a:gdLst/>
            <a:ahLst/>
            <a:cxnLst/>
            <a:rect l="l" t="t" r="r" b="b"/>
            <a:pathLst>
              <a:path w="427989" h="0">
                <a:moveTo>
                  <a:pt x="0" y="0"/>
                </a:moveTo>
                <a:lnTo>
                  <a:pt x="427735" y="0"/>
                </a:lnTo>
              </a:path>
            </a:pathLst>
          </a:custGeom>
          <a:ln w="5080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35" name="object 1535"/>
          <p:cNvSpPr/>
          <p:nvPr/>
        </p:nvSpPr>
        <p:spPr>
          <a:xfrm>
            <a:off x="1934069" y="2335705"/>
            <a:ext cx="441325" cy="0"/>
          </a:xfrm>
          <a:custGeom>
            <a:avLst/>
            <a:gdLst/>
            <a:ahLst/>
            <a:cxnLst/>
            <a:rect l="l" t="t" r="r" b="b"/>
            <a:pathLst>
              <a:path w="441325" h="0">
                <a:moveTo>
                  <a:pt x="0" y="0"/>
                </a:moveTo>
                <a:lnTo>
                  <a:pt x="440701" y="0"/>
                </a:lnTo>
              </a:path>
            </a:pathLst>
          </a:custGeom>
          <a:ln w="10160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36" name="object 1536"/>
          <p:cNvSpPr/>
          <p:nvPr/>
        </p:nvSpPr>
        <p:spPr>
          <a:xfrm>
            <a:off x="1934069" y="2341420"/>
            <a:ext cx="454025" cy="0"/>
          </a:xfrm>
          <a:custGeom>
            <a:avLst/>
            <a:gdLst/>
            <a:ahLst/>
            <a:cxnLst/>
            <a:rect l="l" t="t" r="r" b="b"/>
            <a:pathLst>
              <a:path w="454025" h="0">
                <a:moveTo>
                  <a:pt x="0" y="0"/>
                </a:moveTo>
                <a:lnTo>
                  <a:pt x="453657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37" name="object 1537"/>
          <p:cNvSpPr/>
          <p:nvPr/>
        </p:nvSpPr>
        <p:spPr>
          <a:xfrm>
            <a:off x="1921112" y="2347135"/>
            <a:ext cx="466725" cy="0"/>
          </a:xfrm>
          <a:custGeom>
            <a:avLst/>
            <a:gdLst/>
            <a:ahLst/>
            <a:cxnLst/>
            <a:rect l="l" t="t" r="r" b="b"/>
            <a:pathLst>
              <a:path w="466725" h="0">
                <a:moveTo>
                  <a:pt x="0" y="0"/>
                </a:moveTo>
                <a:lnTo>
                  <a:pt x="466614" y="0"/>
                </a:lnTo>
              </a:path>
            </a:pathLst>
          </a:custGeom>
          <a:ln w="10159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38" name="object 1538"/>
          <p:cNvSpPr/>
          <p:nvPr/>
        </p:nvSpPr>
        <p:spPr>
          <a:xfrm>
            <a:off x="1908146" y="2352850"/>
            <a:ext cx="480059" cy="0"/>
          </a:xfrm>
          <a:custGeom>
            <a:avLst/>
            <a:gdLst/>
            <a:ahLst/>
            <a:cxnLst/>
            <a:rect l="l" t="t" r="r" b="b"/>
            <a:pathLst>
              <a:path w="480060" h="0">
                <a:moveTo>
                  <a:pt x="0" y="0"/>
                </a:moveTo>
                <a:lnTo>
                  <a:pt x="479580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39" name="object 1539"/>
          <p:cNvSpPr/>
          <p:nvPr/>
        </p:nvSpPr>
        <p:spPr>
          <a:xfrm>
            <a:off x="1908146" y="2357295"/>
            <a:ext cx="492759" cy="0"/>
          </a:xfrm>
          <a:custGeom>
            <a:avLst/>
            <a:gdLst/>
            <a:ahLst/>
            <a:cxnLst/>
            <a:rect l="l" t="t" r="r" b="b"/>
            <a:pathLst>
              <a:path w="492760" h="0">
                <a:moveTo>
                  <a:pt x="0" y="0"/>
                </a:moveTo>
                <a:lnTo>
                  <a:pt x="492548" y="0"/>
                </a:lnTo>
              </a:path>
            </a:pathLst>
          </a:custGeom>
          <a:ln w="7619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40" name="object 1540"/>
          <p:cNvSpPr/>
          <p:nvPr/>
        </p:nvSpPr>
        <p:spPr>
          <a:xfrm>
            <a:off x="1895190" y="2363645"/>
            <a:ext cx="506095" cy="0"/>
          </a:xfrm>
          <a:custGeom>
            <a:avLst/>
            <a:gdLst/>
            <a:ahLst/>
            <a:cxnLst/>
            <a:rect l="l" t="t" r="r" b="b"/>
            <a:pathLst>
              <a:path w="506094" h="0">
                <a:moveTo>
                  <a:pt x="0" y="0"/>
                </a:moveTo>
                <a:lnTo>
                  <a:pt x="505505" y="0"/>
                </a:lnTo>
              </a:path>
            </a:pathLst>
          </a:custGeom>
          <a:ln w="5079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41" name="object 1541"/>
          <p:cNvSpPr/>
          <p:nvPr/>
        </p:nvSpPr>
        <p:spPr>
          <a:xfrm>
            <a:off x="1895190" y="2367455"/>
            <a:ext cx="518795" cy="0"/>
          </a:xfrm>
          <a:custGeom>
            <a:avLst/>
            <a:gdLst/>
            <a:ahLst/>
            <a:cxnLst/>
            <a:rect l="l" t="t" r="r" b="b"/>
            <a:pathLst>
              <a:path w="518794" h="0">
                <a:moveTo>
                  <a:pt x="0" y="0"/>
                </a:moveTo>
                <a:lnTo>
                  <a:pt x="518461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42" name="object 1542"/>
          <p:cNvSpPr/>
          <p:nvPr/>
        </p:nvSpPr>
        <p:spPr>
          <a:xfrm>
            <a:off x="1882222" y="2371900"/>
            <a:ext cx="531495" cy="0"/>
          </a:xfrm>
          <a:custGeom>
            <a:avLst/>
            <a:gdLst/>
            <a:ahLst/>
            <a:cxnLst/>
            <a:rect l="l" t="t" r="r" b="b"/>
            <a:pathLst>
              <a:path w="531494" h="0">
                <a:moveTo>
                  <a:pt x="0" y="0"/>
                </a:moveTo>
                <a:lnTo>
                  <a:pt x="531429" y="0"/>
                </a:lnTo>
              </a:path>
            </a:pathLst>
          </a:custGeom>
          <a:ln w="6350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43" name="object 1543"/>
          <p:cNvSpPr/>
          <p:nvPr/>
        </p:nvSpPr>
        <p:spPr>
          <a:xfrm>
            <a:off x="1869265" y="2375710"/>
            <a:ext cx="544830" cy="0"/>
          </a:xfrm>
          <a:custGeom>
            <a:avLst/>
            <a:gdLst/>
            <a:ahLst/>
            <a:cxnLst/>
            <a:rect l="l" t="t" r="r" b="b"/>
            <a:pathLst>
              <a:path w="544830" h="0">
                <a:moveTo>
                  <a:pt x="0" y="0"/>
                </a:moveTo>
                <a:lnTo>
                  <a:pt x="544386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44" name="object 1544"/>
          <p:cNvSpPr/>
          <p:nvPr/>
        </p:nvSpPr>
        <p:spPr>
          <a:xfrm>
            <a:off x="1869265" y="2378250"/>
            <a:ext cx="557530" cy="0"/>
          </a:xfrm>
          <a:custGeom>
            <a:avLst/>
            <a:gdLst/>
            <a:ahLst/>
            <a:cxnLst/>
            <a:rect l="l" t="t" r="r" b="b"/>
            <a:pathLst>
              <a:path w="557530" h="0">
                <a:moveTo>
                  <a:pt x="0" y="0"/>
                </a:moveTo>
                <a:lnTo>
                  <a:pt x="557343" y="0"/>
                </a:lnTo>
              </a:path>
            </a:pathLst>
          </a:custGeom>
          <a:ln w="3810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45" name="object 1545"/>
          <p:cNvSpPr/>
          <p:nvPr/>
        </p:nvSpPr>
        <p:spPr>
          <a:xfrm>
            <a:off x="1856308" y="2382695"/>
            <a:ext cx="570865" cy="0"/>
          </a:xfrm>
          <a:custGeom>
            <a:avLst/>
            <a:gdLst/>
            <a:ahLst/>
            <a:cxnLst/>
            <a:rect l="l" t="t" r="r" b="b"/>
            <a:pathLst>
              <a:path w="570864" h="0">
                <a:moveTo>
                  <a:pt x="0" y="0"/>
                </a:moveTo>
                <a:lnTo>
                  <a:pt x="570300" y="0"/>
                </a:lnTo>
              </a:path>
            </a:pathLst>
          </a:custGeom>
          <a:ln w="5080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46" name="object 1546"/>
          <p:cNvSpPr/>
          <p:nvPr/>
        </p:nvSpPr>
        <p:spPr>
          <a:xfrm>
            <a:off x="1856308" y="2385870"/>
            <a:ext cx="583565" cy="0"/>
          </a:xfrm>
          <a:custGeom>
            <a:avLst/>
            <a:gdLst/>
            <a:ahLst/>
            <a:cxnLst/>
            <a:rect l="l" t="t" r="r" b="b"/>
            <a:pathLst>
              <a:path w="583564" h="0">
                <a:moveTo>
                  <a:pt x="0" y="0"/>
                </a:moveTo>
                <a:lnTo>
                  <a:pt x="583265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47" name="object 1547"/>
          <p:cNvSpPr/>
          <p:nvPr/>
        </p:nvSpPr>
        <p:spPr>
          <a:xfrm>
            <a:off x="1843342" y="2389045"/>
            <a:ext cx="596265" cy="0"/>
          </a:xfrm>
          <a:custGeom>
            <a:avLst/>
            <a:gdLst/>
            <a:ahLst/>
            <a:cxnLst/>
            <a:rect l="l" t="t" r="r" b="b"/>
            <a:pathLst>
              <a:path w="596264" h="0">
                <a:moveTo>
                  <a:pt x="0" y="0"/>
                </a:moveTo>
                <a:lnTo>
                  <a:pt x="596231" y="0"/>
                </a:lnTo>
              </a:path>
            </a:pathLst>
          </a:custGeom>
          <a:ln w="5080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48" name="object 1548"/>
          <p:cNvSpPr/>
          <p:nvPr/>
        </p:nvSpPr>
        <p:spPr>
          <a:xfrm>
            <a:off x="1830374" y="2392220"/>
            <a:ext cx="609600" cy="0"/>
          </a:xfrm>
          <a:custGeom>
            <a:avLst/>
            <a:gdLst/>
            <a:ahLst/>
            <a:cxnLst/>
            <a:rect l="l" t="t" r="r" b="b"/>
            <a:pathLst>
              <a:path w="609600" h="0">
                <a:moveTo>
                  <a:pt x="0" y="0"/>
                </a:moveTo>
                <a:lnTo>
                  <a:pt x="609199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49" name="object 1549"/>
          <p:cNvSpPr/>
          <p:nvPr/>
        </p:nvSpPr>
        <p:spPr>
          <a:xfrm>
            <a:off x="1830374" y="2394125"/>
            <a:ext cx="622300" cy="0"/>
          </a:xfrm>
          <a:custGeom>
            <a:avLst/>
            <a:gdLst/>
            <a:ahLst/>
            <a:cxnLst/>
            <a:rect l="l" t="t" r="r" b="b"/>
            <a:pathLst>
              <a:path w="622300" h="0">
                <a:moveTo>
                  <a:pt x="0" y="0"/>
                </a:moveTo>
                <a:lnTo>
                  <a:pt x="622167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50" name="object 1550"/>
          <p:cNvSpPr/>
          <p:nvPr/>
        </p:nvSpPr>
        <p:spPr>
          <a:xfrm>
            <a:off x="1817418" y="2397300"/>
            <a:ext cx="635635" cy="0"/>
          </a:xfrm>
          <a:custGeom>
            <a:avLst/>
            <a:gdLst/>
            <a:ahLst/>
            <a:cxnLst/>
            <a:rect l="l" t="t" r="r" b="b"/>
            <a:pathLst>
              <a:path w="635635" h="0">
                <a:moveTo>
                  <a:pt x="0" y="0"/>
                </a:moveTo>
                <a:lnTo>
                  <a:pt x="635124" y="0"/>
                </a:lnTo>
              </a:path>
            </a:pathLst>
          </a:custGeom>
          <a:ln w="3810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51" name="object 1551"/>
          <p:cNvSpPr/>
          <p:nvPr/>
        </p:nvSpPr>
        <p:spPr>
          <a:xfrm>
            <a:off x="1817418" y="2399840"/>
            <a:ext cx="648335" cy="0"/>
          </a:xfrm>
          <a:custGeom>
            <a:avLst/>
            <a:gdLst/>
            <a:ahLst/>
            <a:cxnLst/>
            <a:rect l="l" t="t" r="r" b="b"/>
            <a:pathLst>
              <a:path w="648335" h="0">
                <a:moveTo>
                  <a:pt x="0" y="0"/>
                </a:moveTo>
                <a:lnTo>
                  <a:pt x="648081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52" name="object 1552"/>
          <p:cNvSpPr/>
          <p:nvPr/>
        </p:nvSpPr>
        <p:spPr>
          <a:xfrm>
            <a:off x="1804461" y="2401745"/>
            <a:ext cx="661035" cy="0"/>
          </a:xfrm>
          <a:custGeom>
            <a:avLst/>
            <a:gdLst/>
            <a:ahLst/>
            <a:cxnLst/>
            <a:rect l="l" t="t" r="r" b="b"/>
            <a:pathLst>
              <a:path w="661035" h="0">
                <a:moveTo>
                  <a:pt x="0" y="0"/>
                </a:moveTo>
                <a:lnTo>
                  <a:pt x="661038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53" name="object 1553"/>
          <p:cNvSpPr/>
          <p:nvPr/>
        </p:nvSpPr>
        <p:spPr>
          <a:xfrm>
            <a:off x="1791495" y="2403650"/>
            <a:ext cx="674370" cy="0"/>
          </a:xfrm>
          <a:custGeom>
            <a:avLst/>
            <a:gdLst/>
            <a:ahLst/>
            <a:cxnLst/>
            <a:rect l="l" t="t" r="r" b="b"/>
            <a:pathLst>
              <a:path w="674369" h="0">
                <a:moveTo>
                  <a:pt x="0" y="0"/>
                </a:moveTo>
                <a:lnTo>
                  <a:pt x="674003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54" name="object 1554"/>
          <p:cNvSpPr/>
          <p:nvPr/>
        </p:nvSpPr>
        <p:spPr>
          <a:xfrm>
            <a:off x="1791495" y="2404920"/>
            <a:ext cx="687070" cy="0"/>
          </a:xfrm>
          <a:custGeom>
            <a:avLst/>
            <a:gdLst/>
            <a:ahLst/>
            <a:cxnLst/>
            <a:rect l="l" t="t" r="r" b="b"/>
            <a:pathLst>
              <a:path w="687069" h="0">
                <a:moveTo>
                  <a:pt x="0" y="0"/>
                </a:moveTo>
                <a:lnTo>
                  <a:pt x="686960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55" name="object 1555"/>
          <p:cNvSpPr/>
          <p:nvPr/>
        </p:nvSpPr>
        <p:spPr>
          <a:xfrm>
            <a:off x="1778536" y="2407460"/>
            <a:ext cx="700405" cy="0"/>
          </a:xfrm>
          <a:custGeom>
            <a:avLst/>
            <a:gdLst/>
            <a:ahLst/>
            <a:cxnLst/>
            <a:rect l="l" t="t" r="r" b="b"/>
            <a:pathLst>
              <a:path w="700405" h="0">
                <a:moveTo>
                  <a:pt x="0" y="0"/>
                </a:moveTo>
                <a:lnTo>
                  <a:pt x="699919" y="0"/>
                </a:lnTo>
              </a:path>
            </a:pathLst>
          </a:custGeom>
          <a:ln w="3809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56" name="object 1556"/>
          <p:cNvSpPr/>
          <p:nvPr/>
        </p:nvSpPr>
        <p:spPr>
          <a:xfrm>
            <a:off x="1765570" y="2410000"/>
            <a:ext cx="713105" cy="0"/>
          </a:xfrm>
          <a:custGeom>
            <a:avLst/>
            <a:gdLst/>
            <a:ahLst/>
            <a:cxnLst/>
            <a:rect l="l" t="t" r="r" b="b"/>
            <a:pathLst>
              <a:path w="713105" h="0">
                <a:moveTo>
                  <a:pt x="0" y="0"/>
                </a:moveTo>
                <a:lnTo>
                  <a:pt x="712885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57" name="object 1557"/>
          <p:cNvSpPr/>
          <p:nvPr/>
        </p:nvSpPr>
        <p:spPr>
          <a:xfrm>
            <a:off x="1765570" y="2411270"/>
            <a:ext cx="726440" cy="0"/>
          </a:xfrm>
          <a:custGeom>
            <a:avLst/>
            <a:gdLst/>
            <a:ahLst/>
            <a:cxnLst/>
            <a:rect l="l" t="t" r="r" b="b"/>
            <a:pathLst>
              <a:path w="726439" h="0">
                <a:moveTo>
                  <a:pt x="0" y="0"/>
                </a:moveTo>
                <a:lnTo>
                  <a:pt x="725851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58" name="object 1558"/>
          <p:cNvSpPr/>
          <p:nvPr/>
        </p:nvSpPr>
        <p:spPr>
          <a:xfrm>
            <a:off x="1752614" y="2413175"/>
            <a:ext cx="739140" cy="0"/>
          </a:xfrm>
          <a:custGeom>
            <a:avLst/>
            <a:gdLst/>
            <a:ahLst/>
            <a:cxnLst/>
            <a:rect l="l" t="t" r="r" b="b"/>
            <a:pathLst>
              <a:path w="739139" h="0">
                <a:moveTo>
                  <a:pt x="0" y="0"/>
                </a:moveTo>
                <a:lnTo>
                  <a:pt x="738807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59" name="object 1559"/>
          <p:cNvSpPr/>
          <p:nvPr/>
        </p:nvSpPr>
        <p:spPr>
          <a:xfrm>
            <a:off x="1739648" y="2415715"/>
            <a:ext cx="765175" cy="0"/>
          </a:xfrm>
          <a:custGeom>
            <a:avLst/>
            <a:gdLst/>
            <a:ahLst/>
            <a:cxnLst/>
            <a:rect l="l" t="t" r="r" b="b"/>
            <a:pathLst>
              <a:path w="765175" h="0">
                <a:moveTo>
                  <a:pt x="0" y="0"/>
                </a:moveTo>
                <a:lnTo>
                  <a:pt x="764732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60" name="object 1560"/>
          <p:cNvSpPr/>
          <p:nvPr/>
        </p:nvSpPr>
        <p:spPr>
          <a:xfrm>
            <a:off x="1726689" y="2417620"/>
            <a:ext cx="777875" cy="0"/>
          </a:xfrm>
          <a:custGeom>
            <a:avLst/>
            <a:gdLst/>
            <a:ahLst/>
            <a:cxnLst/>
            <a:rect l="l" t="t" r="r" b="b"/>
            <a:pathLst>
              <a:path w="777875" h="0">
                <a:moveTo>
                  <a:pt x="0" y="0"/>
                </a:moveTo>
                <a:lnTo>
                  <a:pt x="777691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61" name="object 1561"/>
          <p:cNvSpPr/>
          <p:nvPr/>
        </p:nvSpPr>
        <p:spPr>
          <a:xfrm>
            <a:off x="1713723" y="2419525"/>
            <a:ext cx="803910" cy="0"/>
          </a:xfrm>
          <a:custGeom>
            <a:avLst/>
            <a:gdLst/>
            <a:ahLst/>
            <a:cxnLst/>
            <a:rect l="l" t="t" r="r" b="b"/>
            <a:pathLst>
              <a:path w="803910" h="0">
                <a:moveTo>
                  <a:pt x="0" y="0"/>
                </a:moveTo>
                <a:lnTo>
                  <a:pt x="803623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62" name="object 1562"/>
          <p:cNvSpPr/>
          <p:nvPr/>
        </p:nvSpPr>
        <p:spPr>
          <a:xfrm>
            <a:off x="1700766" y="2421430"/>
            <a:ext cx="816610" cy="0"/>
          </a:xfrm>
          <a:custGeom>
            <a:avLst/>
            <a:gdLst/>
            <a:ahLst/>
            <a:cxnLst/>
            <a:rect l="l" t="t" r="r" b="b"/>
            <a:pathLst>
              <a:path w="816610" h="0">
                <a:moveTo>
                  <a:pt x="0" y="0"/>
                </a:moveTo>
                <a:lnTo>
                  <a:pt x="816580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63" name="object 1563"/>
          <p:cNvSpPr/>
          <p:nvPr/>
        </p:nvSpPr>
        <p:spPr>
          <a:xfrm>
            <a:off x="1687801" y="2422700"/>
            <a:ext cx="842644" cy="0"/>
          </a:xfrm>
          <a:custGeom>
            <a:avLst/>
            <a:gdLst/>
            <a:ahLst/>
            <a:cxnLst/>
            <a:rect l="l" t="t" r="r" b="b"/>
            <a:pathLst>
              <a:path w="842644" h="0">
                <a:moveTo>
                  <a:pt x="0" y="0"/>
                </a:moveTo>
                <a:lnTo>
                  <a:pt x="842502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64" name="object 1564"/>
          <p:cNvSpPr/>
          <p:nvPr/>
        </p:nvSpPr>
        <p:spPr>
          <a:xfrm>
            <a:off x="1674841" y="2423970"/>
            <a:ext cx="855980" cy="0"/>
          </a:xfrm>
          <a:custGeom>
            <a:avLst/>
            <a:gdLst/>
            <a:ahLst/>
            <a:cxnLst/>
            <a:rect l="l" t="t" r="r" b="b"/>
            <a:pathLst>
              <a:path w="855980" h="0">
                <a:moveTo>
                  <a:pt x="0" y="0"/>
                </a:moveTo>
                <a:lnTo>
                  <a:pt x="855461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65" name="object 1565"/>
          <p:cNvSpPr/>
          <p:nvPr/>
        </p:nvSpPr>
        <p:spPr>
          <a:xfrm>
            <a:off x="1674841" y="2425240"/>
            <a:ext cx="868680" cy="0"/>
          </a:xfrm>
          <a:custGeom>
            <a:avLst/>
            <a:gdLst/>
            <a:ahLst/>
            <a:cxnLst/>
            <a:rect l="l" t="t" r="r" b="b"/>
            <a:pathLst>
              <a:path w="868680" h="0">
                <a:moveTo>
                  <a:pt x="0" y="0"/>
                </a:moveTo>
                <a:lnTo>
                  <a:pt x="868427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66" name="object 1566"/>
          <p:cNvSpPr/>
          <p:nvPr/>
        </p:nvSpPr>
        <p:spPr>
          <a:xfrm>
            <a:off x="1648919" y="2426510"/>
            <a:ext cx="894715" cy="0"/>
          </a:xfrm>
          <a:custGeom>
            <a:avLst/>
            <a:gdLst/>
            <a:ahLst/>
            <a:cxnLst/>
            <a:rect l="l" t="t" r="r" b="b"/>
            <a:pathLst>
              <a:path w="894714" h="0">
                <a:moveTo>
                  <a:pt x="0" y="0"/>
                </a:moveTo>
                <a:lnTo>
                  <a:pt x="894349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67" name="object 1567"/>
          <p:cNvSpPr/>
          <p:nvPr/>
        </p:nvSpPr>
        <p:spPr>
          <a:xfrm>
            <a:off x="1648919" y="2428415"/>
            <a:ext cx="907415" cy="0"/>
          </a:xfrm>
          <a:custGeom>
            <a:avLst/>
            <a:gdLst/>
            <a:ahLst/>
            <a:cxnLst/>
            <a:rect l="l" t="t" r="r" b="b"/>
            <a:pathLst>
              <a:path w="907414" h="0">
                <a:moveTo>
                  <a:pt x="0" y="0"/>
                </a:moveTo>
                <a:lnTo>
                  <a:pt x="907308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68" name="object 1568"/>
          <p:cNvSpPr/>
          <p:nvPr/>
        </p:nvSpPr>
        <p:spPr>
          <a:xfrm>
            <a:off x="1648919" y="2430955"/>
            <a:ext cx="920750" cy="0"/>
          </a:xfrm>
          <a:custGeom>
            <a:avLst/>
            <a:gdLst/>
            <a:ahLst/>
            <a:cxnLst/>
            <a:rect l="l" t="t" r="r" b="b"/>
            <a:pathLst>
              <a:path w="920750" h="0">
                <a:moveTo>
                  <a:pt x="0" y="0"/>
                </a:moveTo>
                <a:lnTo>
                  <a:pt x="920274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69" name="object 1569"/>
          <p:cNvSpPr/>
          <p:nvPr/>
        </p:nvSpPr>
        <p:spPr>
          <a:xfrm>
            <a:off x="1648919" y="2433495"/>
            <a:ext cx="933450" cy="0"/>
          </a:xfrm>
          <a:custGeom>
            <a:avLst/>
            <a:gdLst/>
            <a:ahLst/>
            <a:cxnLst/>
            <a:rect l="l" t="t" r="r" b="b"/>
            <a:pathLst>
              <a:path w="933450" h="0">
                <a:moveTo>
                  <a:pt x="0" y="0"/>
                </a:moveTo>
                <a:lnTo>
                  <a:pt x="933231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70" name="object 1570"/>
          <p:cNvSpPr/>
          <p:nvPr/>
        </p:nvSpPr>
        <p:spPr>
          <a:xfrm>
            <a:off x="1648919" y="2435400"/>
            <a:ext cx="946785" cy="0"/>
          </a:xfrm>
          <a:custGeom>
            <a:avLst/>
            <a:gdLst/>
            <a:ahLst/>
            <a:cxnLst/>
            <a:rect l="l" t="t" r="r" b="b"/>
            <a:pathLst>
              <a:path w="946785" h="0">
                <a:moveTo>
                  <a:pt x="0" y="0"/>
                </a:moveTo>
                <a:lnTo>
                  <a:pt x="946197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71" name="object 1571"/>
          <p:cNvSpPr/>
          <p:nvPr/>
        </p:nvSpPr>
        <p:spPr>
          <a:xfrm>
            <a:off x="1648919" y="2436670"/>
            <a:ext cx="959485" cy="0"/>
          </a:xfrm>
          <a:custGeom>
            <a:avLst/>
            <a:gdLst/>
            <a:ahLst/>
            <a:cxnLst/>
            <a:rect l="l" t="t" r="r" b="b"/>
            <a:pathLst>
              <a:path w="959485" h="0">
                <a:moveTo>
                  <a:pt x="0" y="0"/>
                </a:moveTo>
                <a:lnTo>
                  <a:pt x="959156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72" name="object 1572"/>
          <p:cNvSpPr/>
          <p:nvPr/>
        </p:nvSpPr>
        <p:spPr>
          <a:xfrm>
            <a:off x="1648919" y="2437940"/>
            <a:ext cx="972185" cy="0"/>
          </a:xfrm>
          <a:custGeom>
            <a:avLst/>
            <a:gdLst/>
            <a:ahLst/>
            <a:cxnLst/>
            <a:rect l="l" t="t" r="r" b="b"/>
            <a:pathLst>
              <a:path w="972185" h="0">
                <a:moveTo>
                  <a:pt x="0" y="0"/>
                </a:moveTo>
                <a:lnTo>
                  <a:pt x="972121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73" name="object 1573"/>
          <p:cNvSpPr/>
          <p:nvPr/>
        </p:nvSpPr>
        <p:spPr>
          <a:xfrm>
            <a:off x="1648919" y="2439210"/>
            <a:ext cx="985519" cy="0"/>
          </a:xfrm>
          <a:custGeom>
            <a:avLst/>
            <a:gdLst/>
            <a:ahLst/>
            <a:cxnLst/>
            <a:rect l="l" t="t" r="r" b="b"/>
            <a:pathLst>
              <a:path w="985519" h="0">
                <a:moveTo>
                  <a:pt x="0" y="0"/>
                </a:moveTo>
                <a:lnTo>
                  <a:pt x="985078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74" name="object 1574"/>
          <p:cNvSpPr/>
          <p:nvPr/>
        </p:nvSpPr>
        <p:spPr>
          <a:xfrm>
            <a:off x="1648919" y="2440480"/>
            <a:ext cx="998219" cy="0"/>
          </a:xfrm>
          <a:custGeom>
            <a:avLst/>
            <a:gdLst/>
            <a:ahLst/>
            <a:cxnLst/>
            <a:rect l="l" t="t" r="r" b="b"/>
            <a:pathLst>
              <a:path w="998219" h="0">
                <a:moveTo>
                  <a:pt x="0" y="0"/>
                </a:moveTo>
                <a:lnTo>
                  <a:pt x="998044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75" name="object 1575"/>
          <p:cNvSpPr/>
          <p:nvPr/>
        </p:nvSpPr>
        <p:spPr>
          <a:xfrm>
            <a:off x="1648919" y="2441750"/>
            <a:ext cx="1011555" cy="0"/>
          </a:xfrm>
          <a:custGeom>
            <a:avLst/>
            <a:gdLst/>
            <a:ahLst/>
            <a:cxnLst/>
            <a:rect l="l" t="t" r="r" b="b"/>
            <a:pathLst>
              <a:path w="1011555" h="0">
                <a:moveTo>
                  <a:pt x="0" y="0"/>
                </a:moveTo>
                <a:lnTo>
                  <a:pt x="1011001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76" name="object 1576"/>
          <p:cNvSpPr/>
          <p:nvPr/>
        </p:nvSpPr>
        <p:spPr>
          <a:xfrm>
            <a:off x="1648919" y="2443020"/>
            <a:ext cx="1024255" cy="0"/>
          </a:xfrm>
          <a:custGeom>
            <a:avLst/>
            <a:gdLst/>
            <a:ahLst/>
            <a:cxnLst/>
            <a:rect l="l" t="t" r="r" b="b"/>
            <a:pathLst>
              <a:path w="1024255" h="0">
                <a:moveTo>
                  <a:pt x="0" y="0"/>
                </a:moveTo>
                <a:lnTo>
                  <a:pt x="1023969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77" name="object 1577"/>
          <p:cNvSpPr/>
          <p:nvPr/>
        </p:nvSpPr>
        <p:spPr>
          <a:xfrm>
            <a:off x="1648919" y="2452545"/>
            <a:ext cx="1036955" cy="0"/>
          </a:xfrm>
          <a:custGeom>
            <a:avLst/>
            <a:gdLst/>
            <a:ahLst/>
            <a:cxnLst/>
            <a:rect l="l" t="t" r="r" b="b"/>
            <a:pathLst>
              <a:path w="1036955" h="0">
                <a:moveTo>
                  <a:pt x="0" y="0"/>
                </a:moveTo>
                <a:lnTo>
                  <a:pt x="1036926" y="0"/>
                </a:lnTo>
              </a:path>
            </a:pathLst>
          </a:custGeom>
          <a:ln w="17780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78" name="object 1578"/>
          <p:cNvSpPr/>
          <p:nvPr/>
        </p:nvSpPr>
        <p:spPr>
          <a:xfrm>
            <a:off x="1648919" y="1807972"/>
            <a:ext cx="1036955" cy="636270"/>
          </a:xfrm>
          <a:custGeom>
            <a:avLst/>
            <a:gdLst/>
            <a:ahLst/>
            <a:cxnLst/>
            <a:rect l="l" t="t" r="r" b="b"/>
            <a:pathLst>
              <a:path w="1036955" h="636269">
                <a:moveTo>
                  <a:pt x="0" y="618426"/>
                </a:moveTo>
                <a:lnTo>
                  <a:pt x="12956" y="618426"/>
                </a:lnTo>
                <a:lnTo>
                  <a:pt x="12956" y="617658"/>
                </a:lnTo>
                <a:lnTo>
                  <a:pt x="25922" y="617658"/>
                </a:lnTo>
                <a:lnTo>
                  <a:pt x="25922" y="615391"/>
                </a:lnTo>
                <a:lnTo>
                  <a:pt x="38881" y="615391"/>
                </a:lnTo>
                <a:lnTo>
                  <a:pt x="38881" y="614183"/>
                </a:lnTo>
                <a:lnTo>
                  <a:pt x="51847" y="614183"/>
                </a:lnTo>
                <a:lnTo>
                  <a:pt x="51847" y="612577"/>
                </a:lnTo>
                <a:lnTo>
                  <a:pt x="64804" y="612577"/>
                </a:lnTo>
                <a:lnTo>
                  <a:pt x="64804" y="610629"/>
                </a:lnTo>
                <a:lnTo>
                  <a:pt x="77769" y="610629"/>
                </a:lnTo>
                <a:lnTo>
                  <a:pt x="77769" y="608662"/>
                </a:lnTo>
                <a:lnTo>
                  <a:pt x="90728" y="608662"/>
                </a:lnTo>
                <a:lnTo>
                  <a:pt x="90728" y="605873"/>
                </a:lnTo>
                <a:lnTo>
                  <a:pt x="103694" y="605873"/>
                </a:lnTo>
                <a:lnTo>
                  <a:pt x="103694" y="604022"/>
                </a:lnTo>
                <a:lnTo>
                  <a:pt x="116651" y="604022"/>
                </a:lnTo>
                <a:lnTo>
                  <a:pt x="116651" y="601499"/>
                </a:lnTo>
                <a:lnTo>
                  <a:pt x="129617" y="601499"/>
                </a:lnTo>
                <a:lnTo>
                  <a:pt x="129617" y="597988"/>
                </a:lnTo>
                <a:lnTo>
                  <a:pt x="142576" y="597988"/>
                </a:lnTo>
                <a:lnTo>
                  <a:pt x="142576" y="594646"/>
                </a:lnTo>
                <a:lnTo>
                  <a:pt x="155541" y="594646"/>
                </a:lnTo>
                <a:lnTo>
                  <a:pt x="155541" y="591875"/>
                </a:lnTo>
                <a:lnTo>
                  <a:pt x="168498" y="591875"/>
                </a:lnTo>
                <a:lnTo>
                  <a:pt x="168498" y="587493"/>
                </a:lnTo>
                <a:lnTo>
                  <a:pt x="181455" y="587493"/>
                </a:lnTo>
                <a:lnTo>
                  <a:pt x="181455" y="583487"/>
                </a:lnTo>
                <a:lnTo>
                  <a:pt x="194423" y="583487"/>
                </a:lnTo>
                <a:lnTo>
                  <a:pt x="194423" y="578539"/>
                </a:lnTo>
                <a:lnTo>
                  <a:pt x="207389" y="578539"/>
                </a:lnTo>
                <a:lnTo>
                  <a:pt x="207389" y="572373"/>
                </a:lnTo>
                <a:lnTo>
                  <a:pt x="220346" y="572373"/>
                </a:lnTo>
                <a:lnTo>
                  <a:pt x="220346" y="566949"/>
                </a:lnTo>
                <a:lnTo>
                  <a:pt x="233302" y="566949"/>
                </a:lnTo>
                <a:lnTo>
                  <a:pt x="233302" y="560156"/>
                </a:lnTo>
                <a:lnTo>
                  <a:pt x="246270" y="560156"/>
                </a:lnTo>
                <a:lnTo>
                  <a:pt x="246270" y="552915"/>
                </a:lnTo>
                <a:lnTo>
                  <a:pt x="259227" y="552915"/>
                </a:lnTo>
                <a:lnTo>
                  <a:pt x="259227" y="544174"/>
                </a:lnTo>
                <a:lnTo>
                  <a:pt x="272193" y="544174"/>
                </a:lnTo>
                <a:lnTo>
                  <a:pt x="272193" y="534410"/>
                </a:lnTo>
                <a:lnTo>
                  <a:pt x="285150" y="534410"/>
                </a:lnTo>
                <a:lnTo>
                  <a:pt x="285150" y="522546"/>
                </a:lnTo>
                <a:lnTo>
                  <a:pt x="298115" y="522546"/>
                </a:lnTo>
                <a:lnTo>
                  <a:pt x="298115" y="510938"/>
                </a:lnTo>
                <a:lnTo>
                  <a:pt x="311074" y="510938"/>
                </a:lnTo>
                <a:lnTo>
                  <a:pt x="311074" y="494585"/>
                </a:lnTo>
                <a:lnTo>
                  <a:pt x="324040" y="494585"/>
                </a:lnTo>
                <a:lnTo>
                  <a:pt x="324040" y="478320"/>
                </a:lnTo>
                <a:lnTo>
                  <a:pt x="336997" y="478320"/>
                </a:lnTo>
                <a:lnTo>
                  <a:pt x="336997" y="459761"/>
                </a:lnTo>
                <a:lnTo>
                  <a:pt x="349963" y="459761"/>
                </a:lnTo>
                <a:lnTo>
                  <a:pt x="349963" y="437252"/>
                </a:lnTo>
                <a:lnTo>
                  <a:pt x="362922" y="437252"/>
                </a:lnTo>
                <a:lnTo>
                  <a:pt x="362922" y="410314"/>
                </a:lnTo>
                <a:lnTo>
                  <a:pt x="375887" y="410314"/>
                </a:lnTo>
                <a:lnTo>
                  <a:pt x="375887" y="382486"/>
                </a:lnTo>
                <a:lnTo>
                  <a:pt x="388844" y="382486"/>
                </a:lnTo>
                <a:lnTo>
                  <a:pt x="388844" y="348913"/>
                </a:lnTo>
                <a:lnTo>
                  <a:pt x="401810" y="348913"/>
                </a:lnTo>
                <a:lnTo>
                  <a:pt x="401810" y="312404"/>
                </a:lnTo>
                <a:lnTo>
                  <a:pt x="414769" y="312404"/>
                </a:lnTo>
                <a:lnTo>
                  <a:pt x="414769" y="270120"/>
                </a:lnTo>
                <a:lnTo>
                  <a:pt x="427735" y="270120"/>
                </a:lnTo>
                <a:lnTo>
                  <a:pt x="427735" y="225284"/>
                </a:lnTo>
                <a:lnTo>
                  <a:pt x="440692" y="225284"/>
                </a:lnTo>
                <a:lnTo>
                  <a:pt x="440692" y="178341"/>
                </a:lnTo>
                <a:lnTo>
                  <a:pt x="453657" y="178341"/>
                </a:lnTo>
                <a:lnTo>
                  <a:pt x="453657" y="132697"/>
                </a:lnTo>
                <a:lnTo>
                  <a:pt x="466616" y="132697"/>
                </a:lnTo>
                <a:lnTo>
                  <a:pt x="466616" y="89511"/>
                </a:lnTo>
                <a:lnTo>
                  <a:pt x="479582" y="89511"/>
                </a:lnTo>
                <a:lnTo>
                  <a:pt x="479582" y="50515"/>
                </a:lnTo>
                <a:lnTo>
                  <a:pt x="492539" y="50515"/>
                </a:lnTo>
                <a:lnTo>
                  <a:pt x="492539" y="21196"/>
                </a:lnTo>
                <a:lnTo>
                  <a:pt x="505496" y="21196"/>
                </a:lnTo>
                <a:lnTo>
                  <a:pt x="505496" y="2849"/>
                </a:lnTo>
                <a:lnTo>
                  <a:pt x="518461" y="2849"/>
                </a:lnTo>
                <a:lnTo>
                  <a:pt x="518461" y="0"/>
                </a:lnTo>
                <a:lnTo>
                  <a:pt x="531420" y="0"/>
                </a:lnTo>
                <a:lnTo>
                  <a:pt x="531420" y="10664"/>
                </a:lnTo>
                <a:lnTo>
                  <a:pt x="544386" y="10664"/>
                </a:lnTo>
                <a:lnTo>
                  <a:pt x="544386" y="34010"/>
                </a:lnTo>
                <a:lnTo>
                  <a:pt x="557343" y="34010"/>
                </a:lnTo>
                <a:lnTo>
                  <a:pt x="557343" y="69735"/>
                </a:lnTo>
                <a:lnTo>
                  <a:pt x="570309" y="69735"/>
                </a:lnTo>
                <a:lnTo>
                  <a:pt x="570309" y="111703"/>
                </a:lnTo>
                <a:lnTo>
                  <a:pt x="583268" y="111703"/>
                </a:lnTo>
                <a:lnTo>
                  <a:pt x="583268" y="162261"/>
                </a:lnTo>
                <a:lnTo>
                  <a:pt x="596233" y="162261"/>
                </a:lnTo>
                <a:lnTo>
                  <a:pt x="596233" y="211171"/>
                </a:lnTo>
                <a:lnTo>
                  <a:pt x="609190" y="211171"/>
                </a:lnTo>
                <a:lnTo>
                  <a:pt x="609190" y="260232"/>
                </a:lnTo>
                <a:lnTo>
                  <a:pt x="622156" y="260232"/>
                </a:lnTo>
                <a:lnTo>
                  <a:pt x="622156" y="306310"/>
                </a:lnTo>
                <a:lnTo>
                  <a:pt x="635115" y="306310"/>
                </a:lnTo>
                <a:lnTo>
                  <a:pt x="635115" y="349028"/>
                </a:lnTo>
                <a:lnTo>
                  <a:pt x="648081" y="349028"/>
                </a:lnTo>
                <a:lnTo>
                  <a:pt x="648081" y="386735"/>
                </a:lnTo>
                <a:lnTo>
                  <a:pt x="661038" y="386735"/>
                </a:lnTo>
                <a:lnTo>
                  <a:pt x="661038" y="420791"/>
                </a:lnTo>
                <a:lnTo>
                  <a:pt x="674003" y="420791"/>
                </a:lnTo>
                <a:lnTo>
                  <a:pt x="674003" y="450968"/>
                </a:lnTo>
                <a:lnTo>
                  <a:pt x="686962" y="450968"/>
                </a:lnTo>
                <a:lnTo>
                  <a:pt x="686962" y="476581"/>
                </a:lnTo>
                <a:lnTo>
                  <a:pt x="699928" y="476581"/>
                </a:lnTo>
                <a:lnTo>
                  <a:pt x="699928" y="498078"/>
                </a:lnTo>
                <a:lnTo>
                  <a:pt x="712885" y="498078"/>
                </a:lnTo>
                <a:lnTo>
                  <a:pt x="712885" y="517545"/>
                </a:lnTo>
                <a:lnTo>
                  <a:pt x="725851" y="517545"/>
                </a:lnTo>
                <a:lnTo>
                  <a:pt x="725851" y="532990"/>
                </a:lnTo>
                <a:lnTo>
                  <a:pt x="738807" y="532990"/>
                </a:lnTo>
                <a:lnTo>
                  <a:pt x="738807" y="546026"/>
                </a:lnTo>
                <a:lnTo>
                  <a:pt x="751775" y="546026"/>
                </a:lnTo>
                <a:lnTo>
                  <a:pt x="751775" y="558305"/>
                </a:lnTo>
                <a:lnTo>
                  <a:pt x="764732" y="558305"/>
                </a:lnTo>
                <a:lnTo>
                  <a:pt x="764732" y="568660"/>
                </a:lnTo>
                <a:lnTo>
                  <a:pt x="777689" y="568660"/>
                </a:lnTo>
                <a:lnTo>
                  <a:pt x="777689" y="577331"/>
                </a:lnTo>
                <a:lnTo>
                  <a:pt x="790655" y="577331"/>
                </a:lnTo>
                <a:lnTo>
                  <a:pt x="790655" y="585049"/>
                </a:lnTo>
                <a:lnTo>
                  <a:pt x="803623" y="585049"/>
                </a:lnTo>
                <a:lnTo>
                  <a:pt x="803623" y="591557"/>
                </a:lnTo>
                <a:lnTo>
                  <a:pt x="816579" y="591557"/>
                </a:lnTo>
                <a:lnTo>
                  <a:pt x="816579" y="596798"/>
                </a:lnTo>
                <a:lnTo>
                  <a:pt x="829536" y="596798"/>
                </a:lnTo>
                <a:lnTo>
                  <a:pt x="829536" y="602204"/>
                </a:lnTo>
                <a:lnTo>
                  <a:pt x="842502" y="602204"/>
                </a:lnTo>
                <a:lnTo>
                  <a:pt x="842502" y="606871"/>
                </a:lnTo>
                <a:lnTo>
                  <a:pt x="855461" y="606871"/>
                </a:lnTo>
                <a:lnTo>
                  <a:pt x="855461" y="610222"/>
                </a:lnTo>
                <a:lnTo>
                  <a:pt x="868427" y="610222"/>
                </a:lnTo>
                <a:lnTo>
                  <a:pt x="868427" y="614034"/>
                </a:lnTo>
                <a:lnTo>
                  <a:pt x="881384" y="614034"/>
                </a:lnTo>
                <a:lnTo>
                  <a:pt x="881384" y="616996"/>
                </a:lnTo>
                <a:lnTo>
                  <a:pt x="894349" y="616996"/>
                </a:lnTo>
                <a:lnTo>
                  <a:pt x="894349" y="619722"/>
                </a:lnTo>
                <a:lnTo>
                  <a:pt x="907308" y="619722"/>
                </a:lnTo>
                <a:lnTo>
                  <a:pt x="907308" y="622050"/>
                </a:lnTo>
                <a:lnTo>
                  <a:pt x="920274" y="622050"/>
                </a:lnTo>
                <a:lnTo>
                  <a:pt x="920274" y="624450"/>
                </a:lnTo>
                <a:lnTo>
                  <a:pt x="933231" y="624450"/>
                </a:lnTo>
                <a:lnTo>
                  <a:pt x="933231" y="626381"/>
                </a:lnTo>
                <a:lnTo>
                  <a:pt x="946197" y="626381"/>
                </a:lnTo>
                <a:lnTo>
                  <a:pt x="946197" y="628092"/>
                </a:lnTo>
                <a:lnTo>
                  <a:pt x="959156" y="628092"/>
                </a:lnTo>
                <a:lnTo>
                  <a:pt x="959156" y="629716"/>
                </a:lnTo>
                <a:lnTo>
                  <a:pt x="972121" y="629716"/>
                </a:lnTo>
                <a:lnTo>
                  <a:pt x="972121" y="631073"/>
                </a:lnTo>
                <a:lnTo>
                  <a:pt x="985078" y="631073"/>
                </a:lnTo>
                <a:lnTo>
                  <a:pt x="985078" y="632001"/>
                </a:lnTo>
                <a:lnTo>
                  <a:pt x="998044" y="632001"/>
                </a:lnTo>
                <a:lnTo>
                  <a:pt x="998044" y="633668"/>
                </a:lnTo>
                <a:lnTo>
                  <a:pt x="1011001" y="633668"/>
                </a:lnTo>
                <a:lnTo>
                  <a:pt x="1011001" y="634505"/>
                </a:lnTo>
                <a:lnTo>
                  <a:pt x="1023969" y="634505"/>
                </a:lnTo>
                <a:lnTo>
                  <a:pt x="1023969" y="635722"/>
                </a:lnTo>
                <a:lnTo>
                  <a:pt x="1036925" y="635722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79" name="object 1579"/>
          <p:cNvSpPr/>
          <p:nvPr/>
        </p:nvSpPr>
        <p:spPr>
          <a:xfrm>
            <a:off x="1648919" y="2460983"/>
            <a:ext cx="1036955" cy="1270"/>
          </a:xfrm>
          <a:custGeom>
            <a:avLst/>
            <a:gdLst/>
            <a:ahLst/>
            <a:cxnLst/>
            <a:rect l="l" t="t" r="r" b="b"/>
            <a:pathLst>
              <a:path w="1036955" h="1269">
                <a:moveTo>
                  <a:pt x="-846" y="480"/>
                </a:moveTo>
                <a:lnTo>
                  <a:pt x="1037772" y="480"/>
                </a:lnTo>
              </a:path>
            </a:pathLst>
          </a:custGeom>
          <a:ln w="3175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80" name="object 1580"/>
          <p:cNvSpPr/>
          <p:nvPr/>
        </p:nvSpPr>
        <p:spPr>
          <a:xfrm>
            <a:off x="1648919" y="2460983"/>
            <a:ext cx="1036955" cy="1270"/>
          </a:xfrm>
          <a:custGeom>
            <a:avLst/>
            <a:gdLst/>
            <a:ahLst/>
            <a:cxnLst/>
            <a:rect l="l" t="t" r="r" b="b"/>
            <a:pathLst>
              <a:path w="1036955" h="1269">
                <a:moveTo>
                  <a:pt x="-846" y="480"/>
                </a:moveTo>
                <a:lnTo>
                  <a:pt x="1037772" y="480"/>
                </a:lnTo>
              </a:path>
            </a:pathLst>
          </a:custGeom>
          <a:ln w="3175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81" name="object 1581"/>
          <p:cNvSpPr/>
          <p:nvPr/>
        </p:nvSpPr>
        <p:spPr>
          <a:xfrm>
            <a:off x="1921112" y="2461362"/>
            <a:ext cx="454025" cy="0"/>
          </a:xfrm>
          <a:custGeom>
            <a:avLst/>
            <a:gdLst/>
            <a:ahLst/>
            <a:cxnLst/>
            <a:rect l="l" t="t" r="r" b="b"/>
            <a:pathLst>
              <a:path w="454025" h="0">
                <a:moveTo>
                  <a:pt x="0" y="0"/>
                </a:moveTo>
                <a:lnTo>
                  <a:pt x="453657" y="0"/>
                </a:lnTo>
              </a:path>
            </a:pathLst>
          </a:custGeom>
          <a:ln w="3175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82" name="object 1582"/>
          <p:cNvSpPr/>
          <p:nvPr/>
        </p:nvSpPr>
        <p:spPr>
          <a:xfrm>
            <a:off x="1843342" y="2461764"/>
            <a:ext cx="557530" cy="0"/>
          </a:xfrm>
          <a:custGeom>
            <a:avLst/>
            <a:gdLst/>
            <a:ahLst/>
            <a:cxnLst/>
            <a:rect l="l" t="t" r="r" b="b"/>
            <a:pathLst>
              <a:path w="557530" h="0">
                <a:moveTo>
                  <a:pt x="0" y="0"/>
                </a:moveTo>
                <a:lnTo>
                  <a:pt x="557352" y="0"/>
                </a:lnTo>
              </a:path>
            </a:pathLst>
          </a:custGeom>
          <a:ln w="3175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83" name="object 1583"/>
          <p:cNvSpPr/>
          <p:nvPr/>
        </p:nvSpPr>
        <p:spPr>
          <a:xfrm>
            <a:off x="1869265" y="2461760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5">
                <a:moveTo>
                  <a:pt x="12956" y="9"/>
                </a:moveTo>
                <a:lnTo>
                  <a:pt x="0" y="9"/>
                </a:lnTo>
                <a:lnTo>
                  <a:pt x="12956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84" name="object 1584"/>
          <p:cNvSpPr/>
          <p:nvPr/>
        </p:nvSpPr>
        <p:spPr>
          <a:xfrm>
            <a:off x="1817418" y="2461769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5">
                <a:moveTo>
                  <a:pt x="12956" y="27"/>
                </a:moveTo>
                <a:lnTo>
                  <a:pt x="0" y="27"/>
                </a:lnTo>
                <a:lnTo>
                  <a:pt x="12956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85" name="object 1585"/>
          <p:cNvSpPr/>
          <p:nvPr/>
        </p:nvSpPr>
        <p:spPr>
          <a:xfrm>
            <a:off x="1674841" y="2461799"/>
            <a:ext cx="104139" cy="0"/>
          </a:xfrm>
          <a:custGeom>
            <a:avLst/>
            <a:gdLst/>
            <a:ahLst/>
            <a:cxnLst/>
            <a:rect l="l" t="t" r="r" b="b"/>
            <a:pathLst>
              <a:path w="104139" h="0">
                <a:moveTo>
                  <a:pt x="0" y="0"/>
                </a:moveTo>
                <a:lnTo>
                  <a:pt x="103694" y="0"/>
                </a:lnTo>
              </a:path>
            </a:pathLst>
          </a:custGeom>
          <a:ln w="3175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86" name="object 1586"/>
          <p:cNvSpPr/>
          <p:nvPr/>
        </p:nvSpPr>
        <p:spPr>
          <a:xfrm>
            <a:off x="1791495" y="2461799"/>
            <a:ext cx="622300" cy="0"/>
          </a:xfrm>
          <a:custGeom>
            <a:avLst/>
            <a:gdLst/>
            <a:ahLst/>
            <a:cxnLst/>
            <a:rect l="l" t="t" r="r" b="b"/>
            <a:pathLst>
              <a:path w="622300" h="0">
                <a:moveTo>
                  <a:pt x="0" y="0"/>
                </a:moveTo>
                <a:lnTo>
                  <a:pt x="622156" y="0"/>
                </a:lnTo>
              </a:path>
            </a:pathLst>
          </a:custGeom>
          <a:ln w="3175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87" name="object 1587"/>
          <p:cNvSpPr/>
          <p:nvPr/>
        </p:nvSpPr>
        <p:spPr>
          <a:xfrm>
            <a:off x="1648919" y="2461923"/>
            <a:ext cx="1036955" cy="0"/>
          </a:xfrm>
          <a:custGeom>
            <a:avLst/>
            <a:gdLst/>
            <a:ahLst/>
            <a:cxnLst/>
            <a:rect l="l" t="t" r="r" b="b"/>
            <a:pathLst>
              <a:path w="1036955" h="0">
                <a:moveTo>
                  <a:pt x="0" y="0"/>
                </a:moveTo>
                <a:lnTo>
                  <a:pt x="1036926" y="0"/>
                </a:lnTo>
              </a:path>
            </a:pathLst>
          </a:custGeom>
          <a:ln w="3175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88" name="object 1588"/>
          <p:cNvSpPr/>
          <p:nvPr/>
        </p:nvSpPr>
        <p:spPr>
          <a:xfrm>
            <a:off x="1687801" y="2461796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5">
                <a:moveTo>
                  <a:pt x="12965" y="9"/>
                </a:moveTo>
                <a:lnTo>
                  <a:pt x="0" y="9"/>
                </a:lnTo>
                <a:lnTo>
                  <a:pt x="12965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89" name="object 1589"/>
          <p:cNvSpPr/>
          <p:nvPr/>
        </p:nvSpPr>
        <p:spPr>
          <a:xfrm>
            <a:off x="1726689" y="2461796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5">
                <a:moveTo>
                  <a:pt x="12959" y="9"/>
                </a:moveTo>
                <a:lnTo>
                  <a:pt x="0" y="9"/>
                </a:lnTo>
                <a:lnTo>
                  <a:pt x="12959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90" name="object 1590"/>
          <p:cNvSpPr/>
          <p:nvPr/>
        </p:nvSpPr>
        <p:spPr>
          <a:xfrm>
            <a:off x="2439574" y="2461821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5">
                <a:moveTo>
                  <a:pt x="12968" y="9"/>
                </a:moveTo>
                <a:lnTo>
                  <a:pt x="0" y="9"/>
                </a:lnTo>
                <a:lnTo>
                  <a:pt x="12968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91" name="object 1591"/>
          <p:cNvSpPr/>
          <p:nvPr/>
        </p:nvSpPr>
        <p:spPr>
          <a:xfrm>
            <a:off x="2491421" y="2461866"/>
            <a:ext cx="26034" cy="635"/>
          </a:xfrm>
          <a:custGeom>
            <a:avLst/>
            <a:gdLst/>
            <a:ahLst/>
            <a:cxnLst/>
            <a:rect l="l" t="t" r="r" b="b"/>
            <a:pathLst>
              <a:path w="26035" h="635">
                <a:moveTo>
                  <a:pt x="25924" y="18"/>
                </a:moveTo>
                <a:lnTo>
                  <a:pt x="0" y="18"/>
                </a:lnTo>
                <a:lnTo>
                  <a:pt x="12959" y="9"/>
                </a:lnTo>
                <a:lnTo>
                  <a:pt x="25924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92" name="object 1592"/>
          <p:cNvSpPr/>
          <p:nvPr/>
        </p:nvSpPr>
        <p:spPr>
          <a:xfrm>
            <a:off x="2608075" y="2461909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5">
                <a:moveTo>
                  <a:pt x="12965" y="9"/>
                </a:moveTo>
                <a:lnTo>
                  <a:pt x="0" y="9"/>
                </a:lnTo>
                <a:lnTo>
                  <a:pt x="12965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93" name="object 1593"/>
          <p:cNvSpPr/>
          <p:nvPr/>
        </p:nvSpPr>
        <p:spPr>
          <a:xfrm>
            <a:off x="2595116" y="2461918"/>
            <a:ext cx="52069" cy="635"/>
          </a:xfrm>
          <a:custGeom>
            <a:avLst/>
            <a:gdLst/>
            <a:ahLst/>
            <a:cxnLst/>
            <a:rect l="l" t="t" r="r" b="b"/>
            <a:pathLst>
              <a:path w="52069" h="635">
                <a:moveTo>
                  <a:pt x="51847" y="9"/>
                </a:moveTo>
                <a:lnTo>
                  <a:pt x="0" y="9"/>
                </a:lnTo>
                <a:lnTo>
                  <a:pt x="51847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94" name="object 1594"/>
          <p:cNvSpPr/>
          <p:nvPr/>
        </p:nvSpPr>
        <p:spPr>
          <a:xfrm>
            <a:off x="2659920" y="2461918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5">
                <a:moveTo>
                  <a:pt x="12968" y="9"/>
                </a:moveTo>
                <a:lnTo>
                  <a:pt x="0" y="9"/>
                </a:lnTo>
                <a:lnTo>
                  <a:pt x="12968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95" name="object 1595"/>
          <p:cNvSpPr/>
          <p:nvPr/>
        </p:nvSpPr>
        <p:spPr>
          <a:xfrm>
            <a:off x="1648919" y="2460983"/>
            <a:ext cx="1036955" cy="1270"/>
          </a:xfrm>
          <a:custGeom>
            <a:avLst/>
            <a:gdLst/>
            <a:ahLst/>
            <a:cxnLst/>
            <a:rect l="l" t="t" r="r" b="b"/>
            <a:pathLst>
              <a:path w="1036955" h="1269">
                <a:moveTo>
                  <a:pt x="-846" y="480"/>
                </a:moveTo>
                <a:lnTo>
                  <a:pt x="1037772" y="480"/>
                </a:lnTo>
              </a:path>
            </a:pathLst>
          </a:custGeom>
          <a:ln w="3175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96" name="object 1596"/>
          <p:cNvSpPr/>
          <p:nvPr/>
        </p:nvSpPr>
        <p:spPr>
          <a:xfrm>
            <a:off x="1648919" y="2460992"/>
            <a:ext cx="1036955" cy="1270"/>
          </a:xfrm>
          <a:custGeom>
            <a:avLst/>
            <a:gdLst/>
            <a:ahLst/>
            <a:cxnLst/>
            <a:rect l="l" t="t" r="r" b="b"/>
            <a:pathLst>
              <a:path w="1036955" h="1269">
                <a:moveTo>
                  <a:pt x="-846" y="476"/>
                </a:moveTo>
                <a:lnTo>
                  <a:pt x="1037772" y="476"/>
                </a:lnTo>
              </a:path>
            </a:pathLst>
          </a:custGeom>
          <a:ln w="3175">
            <a:solidFill>
              <a:srgbClr val="0099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97" name="object 1597"/>
          <p:cNvSpPr/>
          <p:nvPr/>
        </p:nvSpPr>
        <p:spPr>
          <a:xfrm>
            <a:off x="1648919" y="2460992"/>
            <a:ext cx="1036955" cy="1270"/>
          </a:xfrm>
          <a:custGeom>
            <a:avLst/>
            <a:gdLst/>
            <a:ahLst/>
            <a:cxnLst/>
            <a:rect l="l" t="t" r="r" b="b"/>
            <a:pathLst>
              <a:path w="1036955" h="1269">
                <a:moveTo>
                  <a:pt x="-846" y="476"/>
                </a:moveTo>
                <a:lnTo>
                  <a:pt x="1037772" y="476"/>
                </a:lnTo>
              </a:path>
            </a:pathLst>
          </a:custGeom>
          <a:ln w="3175">
            <a:solidFill>
              <a:srgbClr val="0099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98" name="object 1598"/>
          <p:cNvSpPr/>
          <p:nvPr/>
        </p:nvSpPr>
        <p:spPr>
          <a:xfrm>
            <a:off x="2089611" y="2461147"/>
            <a:ext cx="155575" cy="0"/>
          </a:xfrm>
          <a:custGeom>
            <a:avLst/>
            <a:gdLst/>
            <a:ahLst/>
            <a:cxnLst/>
            <a:rect l="l" t="t" r="r" b="b"/>
            <a:pathLst>
              <a:path w="155575" h="0">
                <a:moveTo>
                  <a:pt x="0" y="0"/>
                </a:moveTo>
                <a:lnTo>
                  <a:pt x="155541" y="0"/>
                </a:lnTo>
              </a:path>
            </a:pathLst>
          </a:custGeom>
          <a:ln w="3175">
            <a:solidFill>
              <a:srgbClr val="0099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99" name="object 1599"/>
          <p:cNvSpPr/>
          <p:nvPr/>
        </p:nvSpPr>
        <p:spPr>
          <a:xfrm>
            <a:off x="2011841" y="2461452"/>
            <a:ext cx="298450" cy="0"/>
          </a:xfrm>
          <a:custGeom>
            <a:avLst/>
            <a:gdLst/>
            <a:ahLst/>
            <a:cxnLst/>
            <a:rect l="l" t="t" r="r" b="b"/>
            <a:pathLst>
              <a:path w="298450" h="0">
                <a:moveTo>
                  <a:pt x="0" y="0"/>
                </a:moveTo>
                <a:lnTo>
                  <a:pt x="298115" y="0"/>
                </a:lnTo>
              </a:path>
            </a:pathLst>
          </a:custGeom>
          <a:ln w="3175">
            <a:solidFill>
              <a:srgbClr val="0099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00" name="object 1600"/>
          <p:cNvSpPr/>
          <p:nvPr/>
        </p:nvSpPr>
        <p:spPr>
          <a:xfrm>
            <a:off x="1934069" y="2461672"/>
            <a:ext cx="427990" cy="0"/>
          </a:xfrm>
          <a:custGeom>
            <a:avLst/>
            <a:gdLst/>
            <a:ahLst/>
            <a:cxnLst/>
            <a:rect l="l" t="t" r="r" b="b"/>
            <a:pathLst>
              <a:path w="427989" h="0">
                <a:moveTo>
                  <a:pt x="0" y="0"/>
                </a:moveTo>
                <a:lnTo>
                  <a:pt x="427735" y="0"/>
                </a:lnTo>
              </a:path>
            </a:pathLst>
          </a:custGeom>
          <a:ln w="3175">
            <a:solidFill>
              <a:srgbClr val="0099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01" name="object 1601"/>
          <p:cNvSpPr/>
          <p:nvPr/>
        </p:nvSpPr>
        <p:spPr>
          <a:xfrm>
            <a:off x="1882222" y="2461769"/>
            <a:ext cx="506095" cy="0"/>
          </a:xfrm>
          <a:custGeom>
            <a:avLst/>
            <a:gdLst/>
            <a:ahLst/>
            <a:cxnLst/>
            <a:rect l="l" t="t" r="r" b="b"/>
            <a:pathLst>
              <a:path w="506094" h="0">
                <a:moveTo>
                  <a:pt x="0" y="0"/>
                </a:moveTo>
                <a:lnTo>
                  <a:pt x="505505" y="0"/>
                </a:lnTo>
              </a:path>
            </a:pathLst>
          </a:custGeom>
          <a:ln w="3175">
            <a:solidFill>
              <a:srgbClr val="0099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02" name="object 1602"/>
          <p:cNvSpPr/>
          <p:nvPr/>
        </p:nvSpPr>
        <p:spPr>
          <a:xfrm>
            <a:off x="1843342" y="2461799"/>
            <a:ext cx="557530" cy="0"/>
          </a:xfrm>
          <a:custGeom>
            <a:avLst/>
            <a:gdLst/>
            <a:ahLst/>
            <a:cxnLst/>
            <a:rect l="l" t="t" r="r" b="b"/>
            <a:pathLst>
              <a:path w="557530" h="0">
                <a:moveTo>
                  <a:pt x="0" y="0"/>
                </a:moveTo>
                <a:lnTo>
                  <a:pt x="557352" y="0"/>
                </a:lnTo>
              </a:path>
            </a:pathLst>
          </a:custGeom>
          <a:ln w="3175">
            <a:solidFill>
              <a:srgbClr val="0099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03" name="object 1603"/>
          <p:cNvSpPr/>
          <p:nvPr/>
        </p:nvSpPr>
        <p:spPr>
          <a:xfrm>
            <a:off x="1817418" y="2461816"/>
            <a:ext cx="596265" cy="0"/>
          </a:xfrm>
          <a:custGeom>
            <a:avLst/>
            <a:gdLst/>
            <a:ahLst/>
            <a:cxnLst/>
            <a:rect l="l" t="t" r="r" b="b"/>
            <a:pathLst>
              <a:path w="596264" h="0">
                <a:moveTo>
                  <a:pt x="0" y="0"/>
                </a:moveTo>
                <a:lnTo>
                  <a:pt x="596233" y="0"/>
                </a:lnTo>
              </a:path>
            </a:pathLst>
          </a:custGeom>
          <a:ln w="3175">
            <a:solidFill>
              <a:srgbClr val="0099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04" name="object 1604"/>
          <p:cNvSpPr/>
          <p:nvPr/>
        </p:nvSpPr>
        <p:spPr>
          <a:xfrm>
            <a:off x="1752614" y="2461821"/>
            <a:ext cx="26034" cy="635"/>
          </a:xfrm>
          <a:custGeom>
            <a:avLst/>
            <a:gdLst/>
            <a:ahLst/>
            <a:cxnLst/>
            <a:rect l="l" t="t" r="r" b="b"/>
            <a:pathLst>
              <a:path w="26035" h="635">
                <a:moveTo>
                  <a:pt x="25922" y="18"/>
                </a:moveTo>
                <a:lnTo>
                  <a:pt x="0" y="18"/>
                </a:lnTo>
                <a:lnTo>
                  <a:pt x="12956" y="0"/>
                </a:lnTo>
                <a:lnTo>
                  <a:pt x="25922" y="9"/>
                </a:lnTo>
                <a:close/>
              </a:path>
            </a:pathLst>
          </a:custGeom>
          <a:solidFill>
            <a:srgbClr val="0099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05" name="object 1605"/>
          <p:cNvSpPr/>
          <p:nvPr/>
        </p:nvSpPr>
        <p:spPr>
          <a:xfrm>
            <a:off x="1804461" y="2461830"/>
            <a:ext cx="648335" cy="0"/>
          </a:xfrm>
          <a:custGeom>
            <a:avLst/>
            <a:gdLst/>
            <a:ahLst/>
            <a:cxnLst/>
            <a:rect l="l" t="t" r="r" b="b"/>
            <a:pathLst>
              <a:path w="648335" h="0">
                <a:moveTo>
                  <a:pt x="0" y="0"/>
                </a:moveTo>
                <a:lnTo>
                  <a:pt x="648081" y="0"/>
                </a:lnTo>
              </a:path>
            </a:pathLst>
          </a:custGeom>
          <a:ln w="3175">
            <a:solidFill>
              <a:srgbClr val="0099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06" name="object 1606"/>
          <p:cNvSpPr/>
          <p:nvPr/>
        </p:nvSpPr>
        <p:spPr>
          <a:xfrm>
            <a:off x="1713723" y="2461843"/>
            <a:ext cx="739140" cy="0"/>
          </a:xfrm>
          <a:custGeom>
            <a:avLst/>
            <a:gdLst/>
            <a:ahLst/>
            <a:cxnLst/>
            <a:rect l="l" t="t" r="r" b="b"/>
            <a:pathLst>
              <a:path w="739139" h="0">
                <a:moveTo>
                  <a:pt x="0" y="0"/>
                </a:moveTo>
                <a:lnTo>
                  <a:pt x="738819" y="0"/>
                </a:lnTo>
              </a:path>
            </a:pathLst>
          </a:custGeom>
          <a:ln w="3175">
            <a:solidFill>
              <a:srgbClr val="0099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07" name="object 1607"/>
          <p:cNvSpPr/>
          <p:nvPr/>
        </p:nvSpPr>
        <p:spPr>
          <a:xfrm>
            <a:off x="1648919" y="2461954"/>
            <a:ext cx="1036955" cy="0"/>
          </a:xfrm>
          <a:custGeom>
            <a:avLst/>
            <a:gdLst/>
            <a:ahLst/>
            <a:cxnLst/>
            <a:rect l="l" t="t" r="r" b="b"/>
            <a:pathLst>
              <a:path w="1036955" h="0">
                <a:moveTo>
                  <a:pt x="0" y="0"/>
                </a:moveTo>
                <a:lnTo>
                  <a:pt x="1036926" y="0"/>
                </a:lnTo>
              </a:path>
            </a:pathLst>
          </a:custGeom>
          <a:ln w="3175">
            <a:solidFill>
              <a:srgbClr val="0099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08" name="object 1608"/>
          <p:cNvSpPr/>
          <p:nvPr/>
        </p:nvSpPr>
        <p:spPr>
          <a:xfrm>
            <a:off x="1674841" y="2461861"/>
            <a:ext cx="791210" cy="0"/>
          </a:xfrm>
          <a:custGeom>
            <a:avLst/>
            <a:gdLst/>
            <a:ahLst/>
            <a:cxnLst/>
            <a:rect l="l" t="t" r="r" b="b"/>
            <a:pathLst>
              <a:path w="791210" h="0">
                <a:moveTo>
                  <a:pt x="0" y="0"/>
                </a:moveTo>
                <a:lnTo>
                  <a:pt x="790657" y="0"/>
                </a:lnTo>
              </a:path>
            </a:pathLst>
          </a:custGeom>
          <a:ln w="3175">
            <a:solidFill>
              <a:srgbClr val="0099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09" name="object 1609"/>
          <p:cNvSpPr/>
          <p:nvPr/>
        </p:nvSpPr>
        <p:spPr>
          <a:xfrm>
            <a:off x="2491421" y="2461875"/>
            <a:ext cx="26034" cy="635"/>
          </a:xfrm>
          <a:custGeom>
            <a:avLst/>
            <a:gdLst/>
            <a:ahLst/>
            <a:cxnLst/>
            <a:rect l="l" t="t" r="r" b="b"/>
            <a:pathLst>
              <a:path w="26035" h="635">
                <a:moveTo>
                  <a:pt x="25924" y="9"/>
                </a:moveTo>
                <a:lnTo>
                  <a:pt x="0" y="9"/>
                </a:lnTo>
                <a:lnTo>
                  <a:pt x="25924" y="0"/>
                </a:lnTo>
                <a:close/>
              </a:path>
            </a:pathLst>
          </a:custGeom>
          <a:solidFill>
            <a:srgbClr val="0099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10" name="object 1610"/>
          <p:cNvSpPr/>
          <p:nvPr/>
        </p:nvSpPr>
        <p:spPr>
          <a:xfrm>
            <a:off x="2608075" y="2461918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5">
                <a:moveTo>
                  <a:pt x="12965" y="9"/>
                </a:moveTo>
                <a:lnTo>
                  <a:pt x="0" y="9"/>
                </a:lnTo>
                <a:lnTo>
                  <a:pt x="12965" y="0"/>
                </a:lnTo>
                <a:close/>
              </a:path>
            </a:pathLst>
          </a:custGeom>
          <a:solidFill>
            <a:srgbClr val="0099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11" name="object 1611"/>
          <p:cNvSpPr/>
          <p:nvPr/>
        </p:nvSpPr>
        <p:spPr>
          <a:xfrm>
            <a:off x="2659920" y="2461927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5">
                <a:moveTo>
                  <a:pt x="12968" y="9"/>
                </a:moveTo>
                <a:lnTo>
                  <a:pt x="0" y="9"/>
                </a:lnTo>
                <a:lnTo>
                  <a:pt x="12968" y="0"/>
                </a:lnTo>
                <a:close/>
              </a:path>
            </a:pathLst>
          </a:custGeom>
          <a:solidFill>
            <a:srgbClr val="0099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12" name="object 1612"/>
          <p:cNvSpPr/>
          <p:nvPr/>
        </p:nvSpPr>
        <p:spPr>
          <a:xfrm>
            <a:off x="1648919" y="2460992"/>
            <a:ext cx="1036955" cy="1270"/>
          </a:xfrm>
          <a:custGeom>
            <a:avLst/>
            <a:gdLst/>
            <a:ahLst/>
            <a:cxnLst/>
            <a:rect l="l" t="t" r="r" b="b"/>
            <a:pathLst>
              <a:path w="1036955" h="1269">
                <a:moveTo>
                  <a:pt x="-846" y="476"/>
                </a:moveTo>
                <a:lnTo>
                  <a:pt x="1037772" y="476"/>
                </a:lnTo>
              </a:path>
            </a:pathLst>
          </a:custGeom>
          <a:ln w="3175">
            <a:solidFill>
              <a:srgbClr val="0099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13" name="object 1613"/>
          <p:cNvSpPr/>
          <p:nvPr/>
        </p:nvSpPr>
        <p:spPr>
          <a:xfrm>
            <a:off x="1648919" y="2461918"/>
            <a:ext cx="1036955" cy="635"/>
          </a:xfrm>
          <a:custGeom>
            <a:avLst/>
            <a:gdLst/>
            <a:ahLst/>
            <a:cxnLst/>
            <a:rect l="l" t="t" r="r" b="b"/>
            <a:pathLst>
              <a:path w="1036955" h="635">
                <a:moveTo>
                  <a:pt x="-846" y="66"/>
                </a:moveTo>
                <a:lnTo>
                  <a:pt x="1037772" y="66"/>
                </a:lnTo>
              </a:path>
            </a:pathLst>
          </a:custGeom>
          <a:ln w="3175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14" name="object 1614"/>
          <p:cNvSpPr/>
          <p:nvPr/>
        </p:nvSpPr>
        <p:spPr>
          <a:xfrm>
            <a:off x="1648919" y="2461918"/>
            <a:ext cx="1036955" cy="635"/>
          </a:xfrm>
          <a:custGeom>
            <a:avLst/>
            <a:gdLst/>
            <a:ahLst/>
            <a:cxnLst/>
            <a:rect l="l" t="t" r="r" b="b"/>
            <a:pathLst>
              <a:path w="1036955" h="635">
                <a:moveTo>
                  <a:pt x="-846" y="66"/>
                </a:moveTo>
                <a:lnTo>
                  <a:pt x="1037772" y="66"/>
                </a:lnTo>
              </a:path>
            </a:pathLst>
          </a:custGeom>
          <a:ln w="3175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15" name="object 1615"/>
          <p:cNvSpPr/>
          <p:nvPr/>
        </p:nvSpPr>
        <p:spPr>
          <a:xfrm>
            <a:off x="1713723" y="2461918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5">
                <a:moveTo>
                  <a:pt x="12965" y="9"/>
                </a:moveTo>
                <a:lnTo>
                  <a:pt x="0" y="9"/>
                </a:lnTo>
                <a:lnTo>
                  <a:pt x="12965" y="0"/>
                </a:lnTo>
                <a:close/>
              </a:path>
            </a:pathLst>
          </a:custGeom>
          <a:solidFill>
            <a:srgbClr val="CC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16" name="object 1616"/>
          <p:cNvSpPr/>
          <p:nvPr/>
        </p:nvSpPr>
        <p:spPr>
          <a:xfrm>
            <a:off x="1648919" y="2461989"/>
            <a:ext cx="1036955" cy="0"/>
          </a:xfrm>
          <a:custGeom>
            <a:avLst/>
            <a:gdLst/>
            <a:ahLst/>
            <a:cxnLst/>
            <a:rect l="l" t="t" r="r" b="b"/>
            <a:pathLst>
              <a:path w="1036955" h="0">
                <a:moveTo>
                  <a:pt x="0" y="0"/>
                </a:moveTo>
                <a:lnTo>
                  <a:pt x="1036926" y="0"/>
                </a:lnTo>
              </a:path>
            </a:pathLst>
          </a:custGeom>
          <a:ln w="3175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17" name="object 1617"/>
          <p:cNvSpPr/>
          <p:nvPr/>
        </p:nvSpPr>
        <p:spPr>
          <a:xfrm>
            <a:off x="1687801" y="2461931"/>
            <a:ext cx="90805" cy="0"/>
          </a:xfrm>
          <a:custGeom>
            <a:avLst/>
            <a:gdLst/>
            <a:ahLst/>
            <a:cxnLst/>
            <a:rect l="l" t="t" r="r" b="b"/>
            <a:pathLst>
              <a:path w="90805" h="0">
                <a:moveTo>
                  <a:pt x="0" y="0"/>
                </a:moveTo>
                <a:lnTo>
                  <a:pt x="90735" y="0"/>
                </a:lnTo>
              </a:path>
            </a:pathLst>
          </a:custGeom>
          <a:ln w="3175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18" name="object 1618"/>
          <p:cNvSpPr/>
          <p:nvPr/>
        </p:nvSpPr>
        <p:spPr>
          <a:xfrm>
            <a:off x="1804461" y="2461927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5">
                <a:moveTo>
                  <a:pt x="12956" y="9"/>
                </a:moveTo>
                <a:lnTo>
                  <a:pt x="0" y="9"/>
                </a:lnTo>
                <a:lnTo>
                  <a:pt x="12956" y="0"/>
                </a:lnTo>
                <a:close/>
              </a:path>
            </a:pathLst>
          </a:custGeom>
          <a:solidFill>
            <a:srgbClr val="CC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19" name="object 1619"/>
          <p:cNvSpPr/>
          <p:nvPr/>
        </p:nvSpPr>
        <p:spPr>
          <a:xfrm>
            <a:off x="1856308" y="2461927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5">
                <a:moveTo>
                  <a:pt x="12956" y="9"/>
                </a:moveTo>
                <a:lnTo>
                  <a:pt x="0" y="9"/>
                </a:lnTo>
                <a:lnTo>
                  <a:pt x="12956" y="0"/>
                </a:lnTo>
                <a:close/>
              </a:path>
            </a:pathLst>
          </a:custGeom>
          <a:solidFill>
            <a:srgbClr val="CC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20" name="object 1620"/>
          <p:cNvSpPr/>
          <p:nvPr/>
        </p:nvSpPr>
        <p:spPr>
          <a:xfrm>
            <a:off x="1895190" y="2461936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5">
                <a:moveTo>
                  <a:pt x="12956" y="9"/>
                </a:moveTo>
                <a:lnTo>
                  <a:pt x="0" y="9"/>
                </a:lnTo>
                <a:lnTo>
                  <a:pt x="12956" y="0"/>
                </a:lnTo>
                <a:close/>
              </a:path>
            </a:pathLst>
          </a:custGeom>
          <a:solidFill>
            <a:srgbClr val="CC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21" name="object 1621"/>
          <p:cNvSpPr/>
          <p:nvPr/>
        </p:nvSpPr>
        <p:spPr>
          <a:xfrm>
            <a:off x="1921112" y="2461936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5">
                <a:moveTo>
                  <a:pt x="12956" y="9"/>
                </a:moveTo>
                <a:lnTo>
                  <a:pt x="0" y="9"/>
                </a:lnTo>
                <a:lnTo>
                  <a:pt x="12956" y="0"/>
                </a:lnTo>
                <a:close/>
              </a:path>
            </a:pathLst>
          </a:custGeom>
          <a:solidFill>
            <a:srgbClr val="CC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22" name="object 1622"/>
          <p:cNvSpPr/>
          <p:nvPr/>
        </p:nvSpPr>
        <p:spPr>
          <a:xfrm>
            <a:off x="1947035" y="2461936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5">
                <a:moveTo>
                  <a:pt x="12959" y="9"/>
                </a:moveTo>
                <a:lnTo>
                  <a:pt x="0" y="9"/>
                </a:lnTo>
                <a:lnTo>
                  <a:pt x="12959" y="0"/>
                </a:lnTo>
                <a:close/>
              </a:path>
            </a:pathLst>
          </a:custGeom>
          <a:solidFill>
            <a:srgbClr val="CC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23" name="object 1623"/>
          <p:cNvSpPr/>
          <p:nvPr/>
        </p:nvSpPr>
        <p:spPr>
          <a:xfrm>
            <a:off x="2024807" y="2461936"/>
            <a:ext cx="26034" cy="635"/>
          </a:xfrm>
          <a:custGeom>
            <a:avLst/>
            <a:gdLst/>
            <a:ahLst/>
            <a:cxnLst/>
            <a:rect l="l" t="t" r="r" b="b"/>
            <a:pathLst>
              <a:path w="26035" h="635">
                <a:moveTo>
                  <a:pt x="25922" y="9"/>
                </a:moveTo>
                <a:lnTo>
                  <a:pt x="0" y="9"/>
                </a:lnTo>
                <a:lnTo>
                  <a:pt x="25922" y="0"/>
                </a:lnTo>
                <a:close/>
              </a:path>
            </a:pathLst>
          </a:custGeom>
          <a:solidFill>
            <a:srgbClr val="CC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24" name="object 1624"/>
          <p:cNvSpPr/>
          <p:nvPr/>
        </p:nvSpPr>
        <p:spPr>
          <a:xfrm>
            <a:off x="2115536" y="2461945"/>
            <a:ext cx="26034" cy="635"/>
          </a:xfrm>
          <a:custGeom>
            <a:avLst/>
            <a:gdLst/>
            <a:ahLst/>
            <a:cxnLst/>
            <a:rect l="l" t="t" r="r" b="b"/>
            <a:pathLst>
              <a:path w="26035" h="635">
                <a:moveTo>
                  <a:pt x="25922" y="9"/>
                </a:moveTo>
                <a:lnTo>
                  <a:pt x="0" y="9"/>
                </a:lnTo>
                <a:lnTo>
                  <a:pt x="25922" y="0"/>
                </a:lnTo>
                <a:close/>
              </a:path>
            </a:pathLst>
          </a:custGeom>
          <a:solidFill>
            <a:srgbClr val="CC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25" name="object 1625"/>
          <p:cNvSpPr/>
          <p:nvPr/>
        </p:nvSpPr>
        <p:spPr>
          <a:xfrm>
            <a:off x="2193306" y="2461954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5">
                <a:moveTo>
                  <a:pt x="12956" y="9"/>
                </a:moveTo>
                <a:lnTo>
                  <a:pt x="0" y="9"/>
                </a:lnTo>
                <a:lnTo>
                  <a:pt x="12956" y="0"/>
                </a:lnTo>
                <a:close/>
              </a:path>
            </a:pathLst>
          </a:custGeom>
          <a:solidFill>
            <a:srgbClr val="CC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26" name="object 1626"/>
          <p:cNvSpPr/>
          <p:nvPr/>
        </p:nvSpPr>
        <p:spPr>
          <a:xfrm>
            <a:off x="2245153" y="2461954"/>
            <a:ext cx="26034" cy="635"/>
          </a:xfrm>
          <a:custGeom>
            <a:avLst/>
            <a:gdLst/>
            <a:ahLst/>
            <a:cxnLst/>
            <a:rect l="l" t="t" r="r" b="b"/>
            <a:pathLst>
              <a:path w="26035" h="635">
                <a:moveTo>
                  <a:pt x="25922" y="9"/>
                </a:moveTo>
                <a:lnTo>
                  <a:pt x="0" y="9"/>
                </a:lnTo>
                <a:lnTo>
                  <a:pt x="25922" y="0"/>
                </a:lnTo>
                <a:close/>
              </a:path>
            </a:pathLst>
          </a:custGeom>
          <a:solidFill>
            <a:srgbClr val="CC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27" name="object 1627"/>
          <p:cNvSpPr/>
          <p:nvPr/>
        </p:nvSpPr>
        <p:spPr>
          <a:xfrm>
            <a:off x="2309957" y="2461963"/>
            <a:ext cx="26034" cy="635"/>
          </a:xfrm>
          <a:custGeom>
            <a:avLst/>
            <a:gdLst/>
            <a:ahLst/>
            <a:cxnLst/>
            <a:rect l="l" t="t" r="r" b="b"/>
            <a:pathLst>
              <a:path w="26035" h="635">
                <a:moveTo>
                  <a:pt x="25924" y="9"/>
                </a:moveTo>
                <a:lnTo>
                  <a:pt x="0" y="9"/>
                </a:lnTo>
                <a:lnTo>
                  <a:pt x="25924" y="0"/>
                </a:lnTo>
                <a:close/>
              </a:path>
            </a:pathLst>
          </a:custGeom>
          <a:solidFill>
            <a:srgbClr val="CC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28" name="object 1628"/>
          <p:cNvSpPr/>
          <p:nvPr/>
        </p:nvSpPr>
        <p:spPr>
          <a:xfrm>
            <a:off x="2348848" y="2461963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5">
                <a:moveTo>
                  <a:pt x="12956" y="9"/>
                </a:moveTo>
                <a:lnTo>
                  <a:pt x="0" y="9"/>
                </a:lnTo>
                <a:lnTo>
                  <a:pt x="12956" y="0"/>
                </a:lnTo>
                <a:close/>
              </a:path>
            </a:pathLst>
          </a:custGeom>
          <a:solidFill>
            <a:srgbClr val="CC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29" name="object 1629"/>
          <p:cNvSpPr/>
          <p:nvPr/>
        </p:nvSpPr>
        <p:spPr>
          <a:xfrm>
            <a:off x="2374770" y="2461963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5">
                <a:moveTo>
                  <a:pt x="12956" y="9"/>
                </a:moveTo>
                <a:lnTo>
                  <a:pt x="0" y="9"/>
                </a:lnTo>
                <a:lnTo>
                  <a:pt x="12956" y="0"/>
                </a:lnTo>
                <a:close/>
              </a:path>
            </a:pathLst>
          </a:custGeom>
          <a:solidFill>
            <a:srgbClr val="CC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30" name="object 1630"/>
          <p:cNvSpPr/>
          <p:nvPr/>
        </p:nvSpPr>
        <p:spPr>
          <a:xfrm>
            <a:off x="2491421" y="2461972"/>
            <a:ext cx="26034" cy="635"/>
          </a:xfrm>
          <a:custGeom>
            <a:avLst/>
            <a:gdLst/>
            <a:ahLst/>
            <a:cxnLst/>
            <a:rect l="l" t="t" r="r" b="b"/>
            <a:pathLst>
              <a:path w="26035" h="635">
                <a:moveTo>
                  <a:pt x="25924" y="9"/>
                </a:moveTo>
                <a:lnTo>
                  <a:pt x="0" y="9"/>
                </a:lnTo>
                <a:lnTo>
                  <a:pt x="25924" y="0"/>
                </a:lnTo>
                <a:close/>
              </a:path>
            </a:pathLst>
          </a:custGeom>
          <a:solidFill>
            <a:srgbClr val="CC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31" name="object 1631"/>
          <p:cNvSpPr/>
          <p:nvPr/>
        </p:nvSpPr>
        <p:spPr>
          <a:xfrm>
            <a:off x="2530303" y="2461972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5">
                <a:moveTo>
                  <a:pt x="12965" y="9"/>
                </a:moveTo>
                <a:lnTo>
                  <a:pt x="0" y="9"/>
                </a:lnTo>
                <a:lnTo>
                  <a:pt x="12965" y="0"/>
                </a:lnTo>
                <a:close/>
              </a:path>
            </a:pathLst>
          </a:custGeom>
          <a:solidFill>
            <a:srgbClr val="CC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32" name="object 1632"/>
          <p:cNvSpPr/>
          <p:nvPr/>
        </p:nvSpPr>
        <p:spPr>
          <a:xfrm>
            <a:off x="2659920" y="2461981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5">
                <a:moveTo>
                  <a:pt x="12968" y="9"/>
                </a:moveTo>
                <a:lnTo>
                  <a:pt x="0" y="9"/>
                </a:lnTo>
                <a:lnTo>
                  <a:pt x="12968" y="0"/>
                </a:lnTo>
                <a:close/>
              </a:path>
            </a:pathLst>
          </a:custGeom>
          <a:solidFill>
            <a:srgbClr val="CC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33" name="object 1633"/>
          <p:cNvSpPr/>
          <p:nvPr/>
        </p:nvSpPr>
        <p:spPr>
          <a:xfrm>
            <a:off x="1648919" y="2461918"/>
            <a:ext cx="1036955" cy="635"/>
          </a:xfrm>
          <a:custGeom>
            <a:avLst/>
            <a:gdLst/>
            <a:ahLst/>
            <a:cxnLst/>
            <a:rect l="l" t="t" r="r" b="b"/>
            <a:pathLst>
              <a:path w="1036955" h="635">
                <a:moveTo>
                  <a:pt x="-846" y="66"/>
                </a:moveTo>
                <a:lnTo>
                  <a:pt x="1037772" y="66"/>
                </a:lnTo>
              </a:path>
            </a:pathLst>
          </a:custGeom>
          <a:ln w="3175">
            <a:solidFill>
              <a:srgbClr val="CC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34" name="object 1634"/>
          <p:cNvSpPr/>
          <p:nvPr/>
        </p:nvSpPr>
        <p:spPr>
          <a:xfrm>
            <a:off x="1648919" y="2461918"/>
            <a:ext cx="1036955" cy="635"/>
          </a:xfrm>
          <a:custGeom>
            <a:avLst/>
            <a:gdLst/>
            <a:ahLst/>
            <a:cxnLst/>
            <a:rect l="l" t="t" r="r" b="b"/>
            <a:pathLst>
              <a:path w="1036955" h="635">
                <a:moveTo>
                  <a:pt x="-846" y="66"/>
                </a:moveTo>
                <a:lnTo>
                  <a:pt x="1037772" y="66"/>
                </a:lnTo>
              </a:path>
            </a:pathLst>
          </a:custGeom>
          <a:ln w="3175">
            <a:solidFill>
              <a:srgbClr val="3399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35" name="object 1635"/>
          <p:cNvSpPr/>
          <p:nvPr/>
        </p:nvSpPr>
        <p:spPr>
          <a:xfrm>
            <a:off x="1648919" y="2461918"/>
            <a:ext cx="1036955" cy="635"/>
          </a:xfrm>
          <a:custGeom>
            <a:avLst/>
            <a:gdLst/>
            <a:ahLst/>
            <a:cxnLst/>
            <a:rect l="l" t="t" r="r" b="b"/>
            <a:pathLst>
              <a:path w="1036955" h="635">
                <a:moveTo>
                  <a:pt x="-846" y="66"/>
                </a:moveTo>
                <a:lnTo>
                  <a:pt x="1037772" y="66"/>
                </a:lnTo>
              </a:path>
            </a:pathLst>
          </a:custGeom>
          <a:ln w="3175">
            <a:solidFill>
              <a:srgbClr val="3399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36" name="object 1636"/>
          <p:cNvSpPr/>
          <p:nvPr/>
        </p:nvSpPr>
        <p:spPr>
          <a:xfrm>
            <a:off x="1713723" y="2461918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5">
                <a:moveTo>
                  <a:pt x="12965" y="9"/>
                </a:moveTo>
                <a:lnTo>
                  <a:pt x="0" y="9"/>
                </a:lnTo>
                <a:lnTo>
                  <a:pt x="12965" y="0"/>
                </a:lnTo>
                <a:close/>
              </a:path>
            </a:pathLst>
          </a:custGeom>
          <a:solidFill>
            <a:srgbClr val="33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37" name="object 1637"/>
          <p:cNvSpPr/>
          <p:nvPr/>
        </p:nvSpPr>
        <p:spPr>
          <a:xfrm>
            <a:off x="1648919" y="2461989"/>
            <a:ext cx="1036955" cy="0"/>
          </a:xfrm>
          <a:custGeom>
            <a:avLst/>
            <a:gdLst/>
            <a:ahLst/>
            <a:cxnLst/>
            <a:rect l="l" t="t" r="r" b="b"/>
            <a:pathLst>
              <a:path w="1036955" h="0">
                <a:moveTo>
                  <a:pt x="0" y="0"/>
                </a:moveTo>
                <a:lnTo>
                  <a:pt x="1036926" y="0"/>
                </a:lnTo>
              </a:path>
            </a:pathLst>
          </a:custGeom>
          <a:ln w="3175">
            <a:solidFill>
              <a:srgbClr val="3399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38" name="object 1638"/>
          <p:cNvSpPr/>
          <p:nvPr/>
        </p:nvSpPr>
        <p:spPr>
          <a:xfrm>
            <a:off x="1687801" y="2461931"/>
            <a:ext cx="90805" cy="0"/>
          </a:xfrm>
          <a:custGeom>
            <a:avLst/>
            <a:gdLst/>
            <a:ahLst/>
            <a:cxnLst/>
            <a:rect l="l" t="t" r="r" b="b"/>
            <a:pathLst>
              <a:path w="90805" h="0">
                <a:moveTo>
                  <a:pt x="0" y="0"/>
                </a:moveTo>
                <a:lnTo>
                  <a:pt x="90735" y="0"/>
                </a:lnTo>
              </a:path>
            </a:pathLst>
          </a:custGeom>
          <a:ln w="3175">
            <a:solidFill>
              <a:srgbClr val="3399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39" name="object 1639"/>
          <p:cNvSpPr/>
          <p:nvPr/>
        </p:nvSpPr>
        <p:spPr>
          <a:xfrm>
            <a:off x="1804461" y="2461927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5">
                <a:moveTo>
                  <a:pt x="12956" y="9"/>
                </a:moveTo>
                <a:lnTo>
                  <a:pt x="0" y="9"/>
                </a:lnTo>
                <a:lnTo>
                  <a:pt x="12956" y="0"/>
                </a:lnTo>
                <a:close/>
              </a:path>
            </a:pathLst>
          </a:custGeom>
          <a:solidFill>
            <a:srgbClr val="33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40" name="object 1640"/>
          <p:cNvSpPr/>
          <p:nvPr/>
        </p:nvSpPr>
        <p:spPr>
          <a:xfrm>
            <a:off x="1856308" y="2461927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5">
                <a:moveTo>
                  <a:pt x="12956" y="9"/>
                </a:moveTo>
                <a:lnTo>
                  <a:pt x="0" y="9"/>
                </a:lnTo>
                <a:lnTo>
                  <a:pt x="12956" y="0"/>
                </a:lnTo>
                <a:close/>
              </a:path>
            </a:pathLst>
          </a:custGeom>
          <a:solidFill>
            <a:srgbClr val="33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41" name="object 1641"/>
          <p:cNvSpPr/>
          <p:nvPr/>
        </p:nvSpPr>
        <p:spPr>
          <a:xfrm>
            <a:off x="1895190" y="2461936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5">
                <a:moveTo>
                  <a:pt x="12956" y="9"/>
                </a:moveTo>
                <a:lnTo>
                  <a:pt x="0" y="9"/>
                </a:lnTo>
                <a:lnTo>
                  <a:pt x="12956" y="0"/>
                </a:lnTo>
                <a:close/>
              </a:path>
            </a:pathLst>
          </a:custGeom>
          <a:solidFill>
            <a:srgbClr val="33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42" name="object 1642"/>
          <p:cNvSpPr/>
          <p:nvPr/>
        </p:nvSpPr>
        <p:spPr>
          <a:xfrm>
            <a:off x="1921112" y="2461936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5">
                <a:moveTo>
                  <a:pt x="12956" y="9"/>
                </a:moveTo>
                <a:lnTo>
                  <a:pt x="0" y="9"/>
                </a:lnTo>
                <a:lnTo>
                  <a:pt x="12956" y="0"/>
                </a:lnTo>
                <a:close/>
              </a:path>
            </a:pathLst>
          </a:custGeom>
          <a:solidFill>
            <a:srgbClr val="33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43" name="object 1643"/>
          <p:cNvSpPr/>
          <p:nvPr/>
        </p:nvSpPr>
        <p:spPr>
          <a:xfrm>
            <a:off x="1947035" y="2461936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5">
                <a:moveTo>
                  <a:pt x="12959" y="9"/>
                </a:moveTo>
                <a:lnTo>
                  <a:pt x="0" y="9"/>
                </a:lnTo>
                <a:lnTo>
                  <a:pt x="12959" y="0"/>
                </a:lnTo>
                <a:close/>
              </a:path>
            </a:pathLst>
          </a:custGeom>
          <a:solidFill>
            <a:srgbClr val="33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44" name="object 1644"/>
          <p:cNvSpPr/>
          <p:nvPr/>
        </p:nvSpPr>
        <p:spPr>
          <a:xfrm>
            <a:off x="2024807" y="2461936"/>
            <a:ext cx="26034" cy="635"/>
          </a:xfrm>
          <a:custGeom>
            <a:avLst/>
            <a:gdLst/>
            <a:ahLst/>
            <a:cxnLst/>
            <a:rect l="l" t="t" r="r" b="b"/>
            <a:pathLst>
              <a:path w="26035" h="635">
                <a:moveTo>
                  <a:pt x="25922" y="9"/>
                </a:moveTo>
                <a:lnTo>
                  <a:pt x="0" y="9"/>
                </a:lnTo>
                <a:lnTo>
                  <a:pt x="25922" y="0"/>
                </a:lnTo>
                <a:close/>
              </a:path>
            </a:pathLst>
          </a:custGeom>
          <a:solidFill>
            <a:srgbClr val="33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45" name="object 1645"/>
          <p:cNvSpPr/>
          <p:nvPr/>
        </p:nvSpPr>
        <p:spPr>
          <a:xfrm>
            <a:off x="2115536" y="2461945"/>
            <a:ext cx="26034" cy="635"/>
          </a:xfrm>
          <a:custGeom>
            <a:avLst/>
            <a:gdLst/>
            <a:ahLst/>
            <a:cxnLst/>
            <a:rect l="l" t="t" r="r" b="b"/>
            <a:pathLst>
              <a:path w="26035" h="635">
                <a:moveTo>
                  <a:pt x="25922" y="9"/>
                </a:moveTo>
                <a:lnTo>
                  <a:pt x="0" y="9"/>
                </a:lnTo>
                <a:lnTo>
                  <a:pt x="25922" y="0"/>
                </a:lnTo>
                <a:close/>
              </a:path>
            </a:pathLst>
          </a:custGeom>
          <a:solidFill>
            <a:srgbClr val="33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46" name="object 1646"/>
          <p:cNvSpPr/>
          <p:nvPr/>
        </p:nvSpPr>
        <p:spPr>
          <a:xfrm>
            <a:off x="2193306" y="2461954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5">
                <a:moveTo>
                  <a:pt x="12956" y="9"/>
                </a:moveTo>
                <a:lnTo>
                  <a:pt x="0" y="9"/>
                </a:lnTo>
                <a:lnTo>
                  <a:pt x="12956" y="0"/>
                </a:lnTo>
                <a:close/>
              </a:path>
            </a:pathLst>
          </a:custGeom>
          <a:solidFill>
            <a:srgbClr val="33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47" name="object 1647"/>
          <p:cNvSpPr/>
          <p:nvPr/>
        </p:nvSpPr>
        <p:spPr>
          <a:xfrm>
            <a:off x="2245153" y="2461954"/>
            <a:ext cx="26034" cy="635"/>
          </a:xfrm>
          <a:custGeom>
            <a:avLst/>
            <a:gdLst/>
            <a:ahLst/>
            <a:cxnLst/>
            <a:rect l="l" t="t" r="r" b="b"/>
            <a:pathLst>
              <a:path w="26035" h="635">
                <a:moveTo>
                  <a:pt x="25922" y="9"/>
                </a:moveTo>
                <a:lnTo>
                  <a:pt x="0" y="9"/>
                </a:lnTo>
                <a:lnTo>
                  <a:pt x="25922" y="0"/>
                </a:lnTo>
                <a:close/>
              </a:path>
            </a:pathLst>
          </a:custGeom>
          <a:solidFill>
            <a:srgbClr val="33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48" name="object 1648"/>
          <p:cNvSpPr/>
          <p:nvPr/>
        </p:nvSpPr>
        <p:spPr>
          <a:xfrm>
            <a:off x="2309957" y="2461963"/>
            <a:ext cx="26034" cy="635"/>
          </a:xfrm>
          <a:custGeom>
            <a:avLst/>
            <a:gdLst/>
            <a:ahLst/>
            <a:cxnLst/>
            <a:rect l="l" t="t" r="r" b="b"/>
            <a:pathLst>
              <a:path w="26035" h="635">
                <a:moveTo>
                  <a:pt x="25924" y="9"/>
                </a:moveTo>
                <a:lnTo>
                  <a:pt x="0" y="9"/>
                </a:lnTo>
                <a:lnTo>
                  <a:pt x="25924" y="0"/>
                </a:lnTo>
                <a:close/>
              </a:path>
            </a:pathLst>
          </a:custGeom>
          <a:solidFill>
            <a:srgbClr val="33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49" name="object 1649"/>
          <p:cNvSpPr/>
          <p:nvPr/>
        </p:nvSpPr>
        <p:spPr>
          <a:xfrm>
            <a:off x="2348848" y="2461963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5">
                <a:moveTo>
                  <a:pt x="12956" y="9"/>
                </a:moveTo>
                <a:lnTo>
                  <a:pt x="0" y="9"/>
                </a:lnTo>
                <a:lnTo>
                  <a:pt x="12956" y="0"/>
                </a:lnTo>
                <a:close/>
              </a:path>
            </a:pathLst>
          </a:custGeom>
          <a:solidFill>
            <a:srgbClr val="33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50" name="object 1650"/>
          <p:cNvSpPr/>
          <p:nvPr/>
        </p:nvSpPr>
        <p:spPr>
          <a:xfrm>
            <a:off x="2374770" y="2461963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5">
                <a:moveTo>
                  <a:pt x="12956" y="9"/>
                </a:moveTo>
                <a:lnTo>
                  <a:pt x="0" y="9"/>
                </a:lnTo>
                <a:lnTo>
                  <a:pt x="12956" y="0"/>
                </a:lnTo>
                <a:close/>
              </a:path>
            </a:pathLst>
          </a:custGeom>
          <a:solidFill>
            <a:srgbClr val="33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51" name="object 1651"/>
          <p:cNvSpPr/>
          <p:nvPr/>
        </p:nvSpPr>
        <p:spPr>
          <a:xfrm>
            <a:off x="2491421" y="2461972"/>
            <a:ext cx="26034" cy="635"/>
          </a:xfrm>
          <a:custGeom>
            <a:avLst/>
            <a:gdLst/>
            <a:ahLst/>
            <a:cxnLst/>
            <a:rect l="l" t="t" r="r" b="b"/>
            <a:pathLst>
              <a:path w="26035" h="635">
                <a:moveTo>
                  <a:pt x="25924" y="9"/>
                </a:moveTo>
                <a:lnTo>
                  <a:pt x="0" y="9"/>
                </a:lnTo>
                <a:lnTo>
                  <a:pt x="25924" y="0"/>
                </a:lnTo>
                <a:close/>
              </a:path>
            </a:pathLst>
          </a:custGeom>
          <a:solidFill>
            <a:srgbClr val="33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52" name="object 1652"/>
          <p:cNvSpPr/>
          <p:nvPr/>
        </p:nvSpPr>
        <p:spPr>
          <a:xfrm>
            <a:off x="2530303" y="2461972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5">
                <a:moveTo>
                  <a:pt x="12965" y="9"/>
                </a:moveTo>
                <a:lnTo>
                  <a:pt x="0" y="9"/>
                </a:lnTo>
                <a:lnTo>
                  <a:pt x="12965" y="0"/>
                </a:lnTo>
                <a:close/>
              </a:path>
            </a:pathLst>
          </a:custGeom>
          <a:solidFill>
            <a:srgbClr val="33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53" name="object 1653"/>
          <p:cNvSpPr/>
          <p:nvPr/>
        </p:nvSpPr>
        <p:spPr>
          <a:xfrm>
            <a:off x="2659920" y="2461981"/>
            <a:ext cx="13335" cy="635"/>
          </a:xfrm>
          <a:custGeom>
            <a:avLst/>
            <a:gdLst/>
            <a:ahLst/>
            <a:cxnLst/>
            <a:rect l="l" t="t" r="r" b="b"/>
            <a:pathLst>
              <a:path w="13335" h="635">
                <a:moveTo>
                  <a:pt x="12968" y="9"/>
                </a:moveTo>
                <a:lnTo>
                  <a:pt x="0" y="9"/>
                </a:lnTo>
                <a:lnTo>
                  <a:pt x="12968" y="0"/>
                </a:lnTo>
                <a:close/>
              </a:path>
            </a:pathLst>
          </a:custGeom>
          <a:solidFill>
            <a:srgbClr val="33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54" name="object 1654"/>
          <p:cNvSpPr/>
          <p:nvPr/>
        </p:nvSpPr>
        <p:spPr>
          <a:xfrm>
            <a:off x="1648919" y="2461918"/>
            <a:ext cx="1036955" cy="635"/>
          </a:xfrm>
          <a:custGeom>
            <a:avLst/>
            <a:gdLst/>
            <a:ahLst/>
            <a:cxnLst/>
            <a:rect l="l" t="t" r="r" b="b"/>
            <a:pathLst>
              <a:path w="1036955" h="635">
                <a:moveTo>
                  <a:pt x="-846" y="66"/>
                </a:moveTo>
                <a:lnTo>
                  <a:pt x="1037772" y="66"/>
                </a:lnTo>
              </a:path>
            </a:pathLst>
          </a:custGeom>
          <a:ln w="3175">
            <a:solidFill>
              <a:srgbClr val="3399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55" name="object 1655"/>
          <p:cNvSpPr/>
          <p:nvPr/>
        </p:nvSpPr>
        <p:spPr>
          <a:xfrm>
            <a:off x="1648919" y="2462051"/>
            <a:ext cx="1036955" cy="0"/>
          </a:xfrm>
          <a:custGeom>
            <a:avLst/>
            <a:gdLst/>
            <a:ahLst/>
            <a:cxnLst/>
            <a:rect l="l" t="t" r="r" b="b"/>
            <a:pathLst>
              <a:path w="1036955" h="0">
                <a:moveTo>
                  <a:pt x="0" y="0"/>
                </a:moveTo>
                <a:lnTo>
                  <a:pt x="103692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56" name="object 1656"/>
          <p:cNvSpPr/>
          <p:nvPr/>
        </p:nvSpPr>
        <p:spPr>
          <a:xfrm>
            <a:off x="1856308" y="2442645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0"/>
                </a:moveTo>
                <a:lnTo>
                  <a:pt x="0" y="1940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57" name="object 1657"/>
          <p:cNvSpPr/>
          <p:nvPr/>
        </p:nvSpPr>
        <p:spPr>
          <a:xfrm>
            <a:off x="1908146" y="245234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58" name="object 1658"/>
          <p:cNvSpPr/>
          <p:nvPr/>
        </p:nvSpPr>
        <p:spPr>
          <a:xfrm>
            <a:off x="1959994" y="245234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59" name="object 1659"/>
          <p:cNvSpPr/>
          <p:nvPr/>
        </p:nvSpPr>
        <p:spPr>
          <a:xfrm>
            <a:off x="2011841" y="245234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60" name="object 1660"/>
          <p:cNvSpPr/>
          <p:nvPr/>
        </p:nvSpPr>
        <p:spPr>
          <a:xfrm>
            <a:off x="2063688" y="245234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61" name="object 1661"/>
          <p:cNvSpPr/>
          <p:nvPr/>
        </p:nvSpPr>
        <p:spPr>
          <a:xfrm>
            <a:off x="2115536" y="2442645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0"/>
                </a:moveTo>
                <a:lnTo>
                  <a:pt x="0" y="1940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62" name="object 1662"/>
          <p:cNvSpPr/>
          <p:nvPr/>
        </p:nvSpPr>
        <p:spPr>
          <a:xfrm>
            <a:off x="2167381" y="245234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63" name="object 1663"/>
          <p:cNvSpPr/>
          <p:nvPr/>
        </p:nvSpPr>
        <p:spPr>
          <a:xfrm>
            <a:off x="2219228" y="245234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64" name="object 1664"/>
          <p:cNvSpPr/>
          <p:nvPr/>
        </p:nvSpPr>
        <p:spPr>
          <a:xfrm>
            <a:off x="2271075" y="245234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65" name="object 1665"/>
          <p:cNvSpPr/>
          <p:nvPr/>
        </p:nvSpPr>
        <p:spPr>
          <a:xfrm>
            <a:off x="2322923" y="245234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66" name="object 1666"/>
          <p:cNvSpPr/>
          <p:nvPr/>
        </p:nvSpPr>
        <p:spPr>
          <a:xfrm>
            <a:off x="2374770" y="2442645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0"/>
                </a:moveTo>
                <a:lnTo>
                  <a:pt x="0" y="1940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67" name="object 1667"/>
          <p:cNvSpPr/>
          <p:nvPr/>
        </p:nvSpPr>
        <p:spPr>
          <a:xfrm>
            <a:off x="2426608" y="245234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68" name="object 1668"/>
          <p:cNvSpPr/>
          <p:nvPr/>
        </p:nvSpPr>
        <p:spPr>
          <a:xfrm>
            <a:off x="2478456" y="245234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69" name="object 1669"/>
          <p:cNvSpPr/>
          <p:nvPr/>
        </p:nvSpPr>
        <p:spPr>
          <a:xfrm>
            <a:off x="2530303" y="245234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70" name="object 1670"/>
          <p:cNvSpPr/>
          <p:nvPr/>
        </p:nvSpPr>
        <p:spPr>
          <a:xfrm>
            <a:off x="2582150" y="245234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71" name="object 1671"/>
          <p:cNvSpPr/>
          <p:nvPr/>
        </p:nvSpPr>
        <p:spPr>
          <a:xfrm>
            <a:off x="2633998" y="2442645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0"/>
                </a:moveTo>
                <a:lnTo>
                  <a:pt x="0" y="1940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72" name="object 1672"/>
          <p:cNvSpPr/>
          <p:nvPr/>
        </p:nvSpPr>
        <p:spPr>
          <a:xfrm>
            <a:off x="1856308" y="2442645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0"/>
                </a:moveTo>
                <a:lnTo>
                  <a:pt x="0" y="1940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73" name="object 1673"/>
          <p:cNvSpPr/>
          <p:nvPr/>
        </p:nvSpPr>
        <p:spPr>
          <a:xfrm>
            <a:off x="1804461" y="245234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74" name="object 1674"/>
          <p:cNvSpPr/>
          <p:nvPr/>
        </p:nvSpPr>
        <p:spPr>
          <a:xfrm>
            <a:off x="1752614" y="245234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75" name="object 1675"/>
          <p:cNvSpPr/>
          <p:nvPr/>
        </p:nvSpPr>
        <p:spPr>
          <a:xfrm>
            <a:off x="1700766" y="245234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76" name="object 1676"/>
          <p:cNvSpPr/>
          <p:nvPr/>
        </p:nvSpPr>
        <p:spPr>
          <a:xfrm>
            <a:off x="2633998" y="2442645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0"/>
                </a:moveTo>
                <a:lnTo>
                  <a:pt x="0" y="1940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77" name="object 1677"/>
          <p:cNvSpPr/>
          <p:nvPr/>
        </p:nvSpPr>
        <p:spPr>
          <a:xfrm>
            <a:off x="2685845" y="245234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0"/>
                </a:moveTo>
                <a:lnTo>
                  <a:pt x="0" y="970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78" name="object 1678"/>
          <p:cNvSpPr/>
          <p:nvPr/>
        </p:nvSpPr>
        <p:spPr>
          <a:xfrm>
            <a:off x="1648919" y="1775258"/>
            <a:ext cx="1036955" cy="0"/>
          </a:xfrm>
          <a:custGeom>
            <a:avLst/>
            <a:gdLst/>
            <a:ahLst/>
            <a:cxnLst/>
            <a:rect l="l" t="t" r="r" b="b"/>
            <a:pathLst>
              <a:path w="1036955" h="0">
                <a:moveTo>
                  <a:pt x="0" y="0"/>
                </a:moveTo>
                <a:lnTo>
                  <a:pt x="103692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79" name="object 1679"/>
          <p:cNvSpPr/>
          <p:nvPr/>
        </p:nvSpPr>
        <p:spPr>
          <a:xfrm>
            <a:off x="1856308" y="1775258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1940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80" name="object 1680"/>
          <p:cNvSpPr/>
          <p:nvPr/>
        </p:nvSpPr>
        <p:spPr>
          <a:xfrm>
            <a:off x="1908146" y="177525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81" name="object 1681"/>
          <p:cNvSpPr/>
          <p:nvPr/>
        </p:nvSpPr>
        <p:spPr>
          <a:xfrm>
            <a:off x="1959994" y="177525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82" name="object 1682"/>
          <p:cNvSpPr/>
          <p:nvPr/>
        </p:nvSpPr>
        <p:spPr>
          <a:xfrm>
            <a:off x="2011841" y="177525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83" name="object 1683"/>
          <p:cNvSpPr/>
          <p:nvPr/>
        </p:nvSpPr>
        <p:spPr>
          <a:xfrm>
            <a:off x="2063688" y="177525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84" name="object 1684"/>
          <p:cNvSpPr/>
          <p:nvPr/>
        </p:nvSpPr>
        <p:spPr>
          <a:xfrm>
            <a:off x="2115536" y="1775258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1940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85" name="object 1685"/>
          <p:cNvSpPr/>
          <p:nvPr/>
        </p:nvSpPr>
        <p:spPr>
          <a:xfrm>
            <a:off x="2167381" y="177525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86" name="object 1686"/>
          <p:cNvSpPr/>
          <p:nvPr/>
        </p:nvSpPr>
        <p:spPr>
          <a:xfrm>
            <a:off x="2219228" y="177525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87" name="object 1687"/>
          <p:cNvSpPr/>
          <p:nvPr/>
        </p:nvSpPr>
        <p:spPr>
          <a:xfrm>
            <a:off x="2271075" y="177525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88" name="object 1688"/>
          <p:cNvSpPr/>
          <p:nvPr/>
        </p:nvSpPr>
        <p:spPr>
          <a:xfrm>
            <a:off x="2322923" y="177525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89" name="object 1689"/>
          <p:cNvSpPr/>
          <p:nvPr/>
        </p:nvSpPr>
        <p:spPr>
          <a:xfrm>
            <a:off x="2374770" y="1775258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1940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90" name="object 1690"/>
          <p:cNvSpPr/>
          <p:nvPr/>
        </p:nvSpPr>
        <p:spPr>
          <a:xfrm>
            <a:off x="2426608" y="177525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91" name="object 1691"/>
          <p:cNvSpPr/>
          <p:nvPr/>
        </p:nvSpPr>
        <p:spPr>
          <a:xfrm>
            <a:off x="2478456" y="177525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92" name="object 1692"/>
          <p:cNvSpPr/>
          <p:nvPr/>
        </p:nvSpPr>
        <p:spPr>
          <a:xfrm>
            <a:off x="2530303" y="177525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93" name="object 1693"/>
          <p:cNvSpPr/>
          <p:nvPr/>
        </p:nvSpPr>
        <p:spPr>
          <a:xfrm>
            <a:off x="2582150" y="177525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94" name="object 1694"/>
          <p:cNvSpPr/>
          <p:nvPr/>
        </p:nvSpPr>
        <p:spPr>
          <a:xfrm>
            <a:off x="2633998" y="1775258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1940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95" name="object 1695"/>
          <p:cNvSpPr/>
          <p:nvPr/>
        </p:nvSpPr>
        <p:spPr>
          <a:xfrm>
            <a:off x="1856308" y="1775258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1940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96" name="object 1696"/>
          <p:cNvSpPr/>
          <p:nvPr/>
        </p:nvSpPr>
        <p:spPr>
          <a:xfrm>
            <a:off x="1804461" y="177525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97" name="object 1697"/>
          <p:cNvSpPr/>
          <p:nvPr/>
        </p:nvSpPr>
        <p:spPr>
          <a:xfrm>
            <a:off x="1752614" y="177525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98" name="object 1698"/>
          <p:cNvSpPr/>
          <p:nvPr/>
        </p:nvSpPr>
        <p:spPr>
          <a:xfrm>
            <a:off x="1700766" y="177525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99" name="object 1699"/>
          <p:cNvSpPr/>
          <p:nvPr/>
        </p:nvSpPr>
        <p:spPr>
          <a:xfrm>
            <a:off x="2633998" y="1775258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1940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00" name="object 1700"/>
          <p:cNvSpPr/>
          <p:nvPr/>
        </p:nvSpPr>
        <p:spPr>
          <a:xfrm>
            <a:off x="2685845" y="177525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0" y="97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01" name="object 1701"/>
          <p:cNvSpPr/>
          <p:nvPr/>
        </p:nvSpPr>
        <p:spPr>
          <a:xfrm>
            <a:off x="1648919" y="1775258"/>
            <a:ext cx="0" cy="687070"/>
          </a:xfrm>
          <a:custGeom>
            <a:avLst/>
            <a:gdLst/>
            <a:ahLst/>
            <a:cxnLst/>
            <a:rect l="l" t="t" r="r" b="b"/>
            <a:pathLst>
              <a:path w="0" h="687069">
                <a:moveTo>
                  <a:pt x="0" y="68679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02" name="object 1702"/>
          <p:cNvSpPr/>
          <p:nvPr/>
        </p:nvSpPr>
        <p:spPr>
          <a:xfrm>
            <a:off x="1648919" y="2259672"/>
            <a:ext cx="33020" cy="0"/>
          </a:xfrm>
          <a:custGeom>
            <a:avLst/>
            <a:gdLst/>
            <a:ahLst/>
            <a:cxnLst/>
            <a:rect l="l" t="t" r="r" b="b"/>
            <a:pathLst>
              <a:path w="33019" h="0">
                <a:moveTo>
                  <a:pt x="3302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03" name="object 1703"/>
          <p:cNvSpPr/>
          <p:nvPr/>
        </p:nvSpPr>
        <p:spPr>
          <a:xfrm>
            <a:off x="1648919" y="2219161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04" name="object 1704"/>
          <p:cNvSpPr/>
          <p:nvPr/>
        </p:nvSpPr>
        <p:spPr>
          <a:xfrm>
            <a:off x="1648919" y="2178637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05" name="object 1705"/>
          <p:cNvSpPr/>
          <p:nvPr/>
        </p:nvSpPr>
        <p:spPr>
          <a:xfrm>
            <a:off x="1648919" y="2138126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06" name="object 1706"/>
          <p:cNvSpPr/>
          <p:nvPr/>
        </p:nvSpPr>
        <p:spPr>
          <a:xfrm>
            <a:off x="1648919" y="2097611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07" name="object 1707"/>
          <p:cNvSpPr/>
          <p:nvPr/>
        </p:nvSpPr>
        <p:spPr>
          <a:xfrm>
            <a:off x="1648919" y="2057100"/>
            <a:ext cx="33020" cy="0"/>
          </a:xfrm>
          <a:custGeom>
            <a:avLst/>
            <a:gdLst/>
            <a:ahLst/>
            <a:cxnLst/>
            <a:rect l="l" t="t" r="r" b="b"/>
            <a:pathLst>
              <a:path w="33019" h="0">
                <a:moveTo>
                  <a:pt x="3302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08" name="object 1708"/>
          <p:cNvSpPr/>
          <p:nvPr/>
        </p:nvSpPr>
        <p:spPr>
          <a:xfrm>
            <a:off x="1648919" y="2016588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09" name="object 1709"/>
          <p:cNvSpPr/>
          <p:nvPr/>
        </p:nvSpPr>
        <p:spPr>
          <a:xfrm>
            <a:off x="1648919" y="1976074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10" name="object 1710"/>
          <p:cNvSpPr/>
          <p:nvPr/>
        </p:nvSpPr>
        <p:spPr>
          <a:xfrm>
            <a:off x="1648919" y="1935562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11" name="object 1711"/>
          <p:cNvSpPr/>
          <p:nvPr/>
        </p:nvSpPr>
        <p:spPr>
          <a:xfrm>
            <a:off x="1648919" y="1895039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12" name="object 1712"/>
          <p:cNvSpPr/>
          <p:nvPr/>
        </p:nvSpPr>
        <p:spPr>
          <a:xfrm>
            <a:off x="1648919" y="1854527"/>
            <a:ext cx="33020" cy="0"/>
          </a:xfrm>
          <a:custGeom>
            <a:avLst/>
            <a:gdLst/>
            <a:ahLst/>
            <a:cxnLst/>
            <a:rect l="l" t="t" r="r" b="b"/>
            <a:pathLst>
              <a:path w="33019" h="0">
                <a:moveTo>
                  <a:pt x="3302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13" name="object 1713"/>
          <p:cNvSpPr/>
          <p:nvPr/>
        </p:nvSpPr>
        <p:spPr>
          <a:xfrm>
            <a:off x="1648919" y="2259672"/>
            <a:ext cx="33020" cy="0"/>
          </a:xfrm>
          <a:custGeom>
            <a:avLst/>
            <a:gdLst/>
            <a:ahLst/>
            <a:cxnLst/>
            <a:rect l="l" t="t" r="r" b="b"/>
            <a:pathLst>
              <a:path w="33019" h="0">
                <a:moveTo>
                  <a:pt x="3302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14" name="object 1714"/>
          <p:cNvSpPr/>
          <p:nvPr/>
        </p:nvSpPr>
        <p:spPr>
          <a:xfrm>
            <a:off x="1648919" y="2300184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15" name="object 1715"/>
          <p:cNvSpPr/>
          <p:nvPr/>
        </p:nvSpPr>
        <p:spPr>
          <a:xfrm>
            <a:off x="1648919" y="2340698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16" name="object 1716"/>
          <p:cNvSpPr/>
          <p:nvPr/>
        </p:nvSpPr>
        <p:spPr>
          <a:xfrm>
            <a:off x="1648919" y="2381210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17" name="object 1717"/>
          <p:cNvSpPr/>
          <p:nvPr/>
        </p:nvSpPr>
        <p:spPr>
          <a:xfrm>
            <a:off x="1648919" y="2421724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18" name="object 1718"/>
          <p:cNvSpPr/>
          <p:nvPr/>
        </p:nvSpPr>
        <p:spPr>
          <a:xfrm>
            <a:off x="1648919" y="1854527"/>
            <a:ext cx="33020" cy="0"/>
          </a:xfrm>
          <a:custGeom>
            <a:avLst/>
            <a:gdLst/>
            <a:ahLst/>
            <a:cxnLst/>
            <a:rect l="l" t="t" r="r" b="b"/>
            <a:pathLst>
              <a:path w="33019" h="0">
                <a:moveTo>
                  <a:pt x="3302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19" name="object 1719"/>
          <p:cNvSpPr/>
          <p:nvPr/>
        </p:nvSpPr>
        <p:spPr>
          <a:xfrm>
            <a:off x="1648919" y="1814015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1651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20" name="object 1720"/>
          <p:cNvSpPr/>
          <p:nvPr/>
        </p:nvSpPr>
        <p:spPr>
          <a:xfrm>
            <a:off x="2685845" y="1775258"/>
            <a:ext cx="0" cy="687070"/>
          </a:xfrm>
          <a:custGeom>
            <a:avLst/>
            <a:gdLst/>
            <a:ahLst/>
            <a:cxnLst/>
            <a:rect l="l" t="t" r="r" b="b"/>
            <a:pathLst>
              <a:path w="0" h="687069">
                <a:moveTo>
                  <a:pt x="0" y="68679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21" name="object 1721"/>
          <p:cNvSpPr/>
          <p:nvPr/>
        </p:nvSpPr>
        <p:spPr>
          <a:xfrm>
            <a:off x="2652821" y="2259672"/>
            <a:ext cx="33020" cy="0"/>
          </a:xfrm>
          <a:custGeom>
            <a:avLst/>
            <a:gdLst/>
            <a:ahLst/>
            <a:cxnLst/>
            <a:rect l="l" t="t" r="r" b="b"/>
            <a:pathLst>
              <a:path w="33019" h="0">
                <a:moveTo>
                  <a:pt x="0" y="0"/>
                </a:moveTo>
                <a:lnTo>
                  <a:pt x="3302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22" name="object 1722"/>
          <p:cNvSpPr/>
          <p:nvPr/>
        </p:nvSpPr>
        <p:spPr>
          <a:xfrm>
            <a:off x="2669332" y="2219161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23" name="object 1723"/>
          <p:cNvSpPr/>
          <p:nvPr/>
        </p:nvSpPr>
        <p:spPr>
          <a:xfrm>
            <a:off x="2669332" y="2178637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24" name="object 1724"/>
          <p:cNvSpPr/>
          <p:nvPr/>
        </p:nvSpPr>
        <p:spPr>
          <a:xfrm>
            <a:off x="2669332" y="2138126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25" name="object 1725"/>
          <p:cNvSpPr/>
          <p:nvPr/>
        </p:nvSpPr>
        <p:spPr>
          <a:xfrm>
            <a:off x="2669332" y="2097611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26" name="object 1726"/>
          <p:cNvSpPr/>
          <p:nvPr/>
        </p:nvSpPr>
        <p:spPr>
          <a:xfrm>
            <a:off x="2652821" y="2057100"/>
            <a:ext cx="33020" cy="0"/>
          </a:xfrm>
          <a:custGeom>
            <a:avLst/>
            <a:gdLst/>
            <a:ahLst/>
            <a:cxnLst/>
            <a:rect l="l" t="t" r="r" b="b"/>
            <a:pathLst>
              <a:path w="33019" h="0">
                <a:moveTo>
                  <a:pt x="0" y="0"/>
                </a:moveTo>
                <a:lnTo>
                  <a:pt x="3302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27" name="object 1727"/>
          <p:cNvSpPr/>
          <p:nvPr/>
        </p:nvSpPr>
        <p:spPr>
          <a:xfrm>
            <a:off x="2669332" y="2016588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28" name="object 1728"/>
          <p:cNvSpPr/>
          <p:nvPr/>
        </p:nvSpPr>
        <p:spPr>
          <a:xfrm>
            <a:off x="2669332" y="1976074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29" name="object 1729"/>
          <p:cNvSpPr/>
          <p:nvPr/>
        </p:nvSpPr>
        <p:spPr>
          <a:xfrm>
            <a:off x="2669332" y="1935562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30" name="object 1730"/>
          <p:cNvSpPr/>
          <p:nvPr/>
        </p:nvSpPr>
        <p:spPr>
          <a:xfrm>
            <a:off x="2669332" y="1895039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31" name="object 1731"/>
          <p:cNvSpPr/>
          <p:nvPr/>
        </p:nvSpPr>
        <p:spPr>
          <a:xfrm>
            <a:off x="2652821" y="1854527"/>
            <a:ext cx="33020" cy="0"/>
          </a:xfrm>
          <a:custGeom>
            <a:avLst/>
            <a:gdLst/>
            <a:ahLst/>
            <a:cxnLst/>
            <a:rect l="l" t="t" r="r" b="b"/>
            <a:pathLst>
              <a:path w="33019" h="0">
                <a:moveTo>
                  <a:pt x="0" y="0"/>
                </a:moveTo>
                <a:lnTo>
                  <a:pt x="3302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32" name="object 1732"/>
          <p:cNvSpPr/>
          <p:nvPr/>
        </p:nvSpPr>
        <p:spPr>
          <a:xfrm>
            <a:off x="2652821" y="2259672"/>
            <a:ext cx="33020" cy="0"/>
          </a:xfrm>
          <a:custGeom>
            <a:avLst/>
            <a:gdLst/>
            <a:ahLst/>
            <a:cxnLst/>
            <a:rect l="l" t="t" r="r" b="b"/>
            <a:pathLst>
              <a:path w="33019" h="0">
                <a:moveTo>
                  <a:pt x="0" y="0"/>
                </a:moveTo>
                <a:lnTo>
                  <a:pt x="3302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33" name="object 1733"/>
          <p:cNvSpPr/>
          <p:nvPr/>
        </p:nvSpPr>
        <p:spPr>
          <a:xfrm>
            <a:off x="2669332" y="2300184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34" name="object 1734"/>
          <p:cNvSpPr/>
          <p:nvPr/>
        </p:nvSpPr>
        <p:spPr>
          <a:xfrm>
            <a:off x="2669332" y="2340698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35" name="object 1735"/>
          <p:cNvSpPr/>
          <p:nvPr/>
        </p:nvSpPr>
        <p:spPr>
          <a:xfrm>
            <a:off x="2669332" y="2381210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36" name="object 1736"/>
          <p:cNvSpPr/>
          <p:nvPr/>
        </p:nvSpPr>
        <p:spPr>
          <a:xfrm>
            <a:off x="2669332" y="2421724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37" name="object 1737"/>
          <p:cNvSpPr/>
          <p:nvPr/>
        </p:nvSpPr>
        <p:spPr>
          <a:xfrm>
            <a:off x="2652821" y="1854527"/>
            <a:ext cx="33020" cy="0"/>
          </a:xfrm>
          <a:custGeom>
            <a:avLst/>
            <a:gdLst/>
            <a:ahLst/>
            <a:cxnLst/>
            <a:rect l="l" t="t" r="r" b="b"/>
            <a:pathLst>
              <a:path w="33019" h="0">
                <a:moveTo>
                  <a:pt x="0" y="0"/>
                </a:moveTo>
                <a:lnTo>
                  <a:pt x="3302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38" name="object 1738"/>
          <p:cNvSpPr/>
          <p:nvPr/>
        </p:nvSpPr>
        <p:spPr>
          <a:xfrm>
            <a:off x="2669332" y="1814015"/>
            <a:ext cx="16510" cy="0"/>
          </a:xfrm>
          <a:custGeom>
            <a:avLst/>
            <a:gdLst/>
            <a:ahLst/>
            <a:cxnLst/>
            <a:rect l="l" t="t" r="r" b="b"/>
            <a:pathLst>
              <a:path w="16510" h="0">
                <a:moveTo>
                  <a:pt x="0" y="0"/>
                </a:moveTo>
                <a:lnTo>
                  <a:pt x="165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39" name="object 1739"/>
          <p:cNvSpPr/>
          <p:nvPr/>
        </p:nvSpPr>
        <p:spPr>
          <a:xfrm>
            <a:off x="1651098" y="2420893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8" y="11450"/>
                </a:moveTo>
                <a:lnTo>
                  <a:pt x="0" y="11450"/>
                </a:lnTo>
                <a:lnTo>
                  <a:pt x="0" y="0"/>
                </a:lnTo>
                <a:lnTo>
                  <a:pt x="8598" y="0"/>
                </a:lnTo>
                <a:lnTo>
                  <a:pt x="8598" y="114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40" name="object 1740"/>
          <p:cNvSpPr/>
          <p:nvPr/>
        </p:nvSpPr>
        <p:spPr>
          <a:xfrm>
            <a:off x="1664064" y="2419200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9"/>
                </a:moveTo>
                <a:lnTo>
                  <a:pt x="0" y="11459"/>
                </a:lnTo>
                <a:lnTo>
                  <a:pt x="0" y="0"/>
                </a:lnTo>
                <a:lnTo>
                  <a:pt x="8591" y="0"/>
                </a:lnTo>
                <a:lnTo>
                  <a:pt x="8591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41" name="object 1741"/>
          <p:cNvSpPr/>
          <p:nvPr/>
        </p:nvSpPr>
        <p:spPr>
          <a:xfrm>
            <a:off x="1677020" y="2417895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600" y="11459"/>
                </a:moveTo>
                <a:lnTo>
                  <a:pt x="0" y="11459"/>
                </a:lnTo>
                <a:lnTo>
                  <a:pt x="0" y="0"/>
                </a:lnTo>
                <a:lnTo>
                  <a:pt x="8600" y="0"/>
                </a:lnTo>
                <a:lnTo>
                  <a:pt x="8600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42" name="object 1742"/>
          <p:cNvSpPr/>
          <p:nvPr/>
        </p:nvSpPr>
        <p:spPr>
          <a:xfrm>
            <a:off x="1689986" y="2416255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48"/>
                </a:moveTo>
                <a:lnTo>
                  <a:pt x="0" y="11448"/>
                </a:lnTo>
                <a:lnTo>
                  <a:pt x="0" y="0"/>
                </a:lnTo>
                <a:lnTo>
                  <a:pt x="8591" y="0"/>
                </a:lnTo>
                <a:lnTo>
                  <a:pt x="8591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43" name="object 1743"/>
          <p:cNvSpPr/>
          <p:nvPr/>
        </p:nvSpPr>
        <p:spPr>
          <a:xfrm>
            <a:off x="1702945" y="2414182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9" y="11448"/>
                </a:moveTo>
                <a:lnTo>
                  <a:pt x="0" y="11448"/>
                </a:lnTo>
                <a:lnTo>
                  <a:pt x="0" y="0"/>
                </a:lnTo>
                <a:lnTo>
                  <a:pt x="8589" y="0"/>
                </a:lnTo>
                <a:lnTo>
                  <a:pt x="8589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44" name="object 1744"/>
          <p:cNvSpPr/>
          <p:nvPr/>
        </p:nvSpPr>
        <p:spPr>
          <a:xfrm>
            <a:off x="1715911" y="2412304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48"/>
                </a:moveTo>
                <a:lnTo>
                  <a:pt x="0" y="11448"/>
                </a:lnTo>
                <a:lnTo>
                  <a:pt x="0" y="0"/>
                </a:lnTo>
                <a:lnTo>
                  <a:pt x="8591" y="0"/>
                </a:lnTo>
                <a:lnTo>
                  <a:pt x="8591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45" name="object 1745"/>
          <p:cNvSpPr/>
          <p:nvPr/>
        </p:nvSpPr>
        <p:spPr>
          <a:xfrm>
            <a:off x="1728868" y="2410346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46" name="object 1746"/>
          <p:cNvSpPr/>
          <p:nvPr/>
        </p:nvSpPr>
        <p:spPr>
          <a:xfrm>
            <a:off x="1741833" y="2407973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48"/>
                </a:moveTo>
                <a:lnTo>
                  <a:pt x="0" y="11448"/>
                </a:lnTo>
                <a:lnTo>
                  <a:pt x="0" y="0"/>
                </a:lnTo>
                <a:lnTo>
                  <a:pt x="8591" y="0"/>
                </a:lnTo>
                <a:lnTo>
                  <a:pt x="8591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47" name="object 1747"/>
          <p:cNvSpPr/>
          <p:nvPr/>
        </p:nvSpPr>
        <p:spPr>
          <a:xfrm>
            <a:off x="1754793" y="2405600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9" y="11448"/>
                </a:moveTo>
                <a:lnTo>
                  <a:pt x="0" y="11448"/>
                </a:lnTo>
                <a:lnTo>
                  <a:pt x="0" y="0"/>
                </a:lnTo>
                <a:lnTo>
                  <a:pt x="8589" y="0"/>
                </a:lnTo>
                <a:lnTo>
                  <a:pt x="8589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48" name="object 1748"/>
          <p:cNvSpPr/>
          <p:nvPr/>
        </p:nvSpPr>
        <p:spPr>
          <a:xfrm>
            <a:off x="1767758" y="2403102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9"/>
                </a:moveTo>
                <a:lnTo>
                  <a:pt x="0" y="11459"/>
                </a:lnTo>
                <a:lnTo>
                  <a:pt x="0" y="0"/>
                </a:lnTo>
                <a:lnTo>
                  <a:pt x="8591" y="0"/>
                </a:lnTo>
                <a:lnTo>
                  <a:pt x="8591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49" name="object 1749"/>
          <p:cNvSpPr/>
          <p:nvPr/>
        </p:nvSpPr>
        <p:spPr>
          <a:xfrm>
            <a:off x="1780715" y="2400228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50" name="object 1750"/>
          <p:cNvSpPr/>
          <p:nvPr/>
        </p:nvSpPr>
        <p:spPr>
          <a:xfrm>
            <a:off x="1793681" y="2396813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9"/>
                </a:moveTo>
                <a:lnTo>
                  <a:pt x="0" y="11459"/>
                </a:lnTo>
                <a:lnTo>
                  <a:pt x="0" y="0"/>
                </a:lnTo>
                <a:lnTo>
                  <a:pt x="8591" y="0"/>
                </a:lnTo>
                <a:lnTo>
                  <a:pt x="8591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51" name="object 1751"/>
          <p:cNvSpPr/>
          <p:nvPr/>
        </p:nvSpPr>
        <p:spPr>
          <a:xfrm>
            <a:off x="1806640" y="2393524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9" y="11459"/>
                </a:moveTo>
                <a:lnTo>
                  <a:pt x="0" y="11459"/>
                </a:lnTo>
                <a:lnTo>
                  <a:pt x="0" y="0"/>
                </a:lnTo>
                <a:lnTo>
                  <a:pt x="8589" y="0"/>
                </a:lnTo>
                <a:lnTo>
                  <a:pt x="8589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52" name="object 1752"/>
          <p:cNvSpPr/>
          <p:nvPr/>
        </p:nvSpPr>
        <p:spPr>
          <a:xfrm>
            <a:off x="1819606" y="2389502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53" name="object 1753"/>
          <p:cNvSpPr/>
          <p:nvPr/>
        </p:nvSpPr>
        <p:spPr>
          <a:xfrm>
            <a:off x="1832562" y="2385462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54" name="object 1754"/>
          <p:cNvSpPr/>
          <p:nvPr/>
        </p:nvSpPr>
        <p:spPr>
          <a:xfrm>
            <a:off x="1845528" y="2380451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55" name="object 1755"/>
          <p:cNvSpPr/>
          <p:nvPr/>
        </p:nvSpPr>
        <p:spPr>
          <a:xfrm>
            <a:off x="1858487" y="2375601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9" y="11448"/>
                </a:moveTo>
                <a:lnTo>
                  <a:pt x="0" y="11448"/>
                </a:lnTo>
                <a:lnTo>
                  <a:pt x="0" y="0"/>
                </a:lnTo>
                <a:lnTo>
                  <a:pt x="8589" y="0"/>
                </a:lnTo>
                <a:lnTo>
                  <a:pt x="8589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56" name="object 1756"/>
          <p:cNvSpPr/>
          <p:nvPr/>
        </p:nvSpPr>
        <p:spPr>
          <a:xfrm>
            <a:off x="1871453" y="2369313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57" name="object 1757"/>
          <p:cNvSpPr/>
          <p:nvPr/>
        </p:nvSpPr>
        <p:spPr>
          <a:xfrm>
            <a:off x="1884410" y="2362687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48"/>
                </a:moveTo>
                <a:lnTo>
                  <a:pt x="0" y="11448"/>
                </a:lnTo>
                <a:lnTo>
                  <a:pt x="0" y="0"/>
                </a:lnTo>
                <a:lnTo>
                  <a:pt x="8591" y="0"/>
                </a:lnTo>
                <a:lnTo>
                  <a:pt x="8591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58" name="object 1758"/>
          <p:cNvSpPr/>
          <p:nvPr/>
        </p:nvSpPr>
        <p:spPr>
          <a:xfrm>
            <a:off x="1897376" y="2355112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59" name="object 1759"/>
          <p:cNvSpPr/>
          <p:nvPr/>
        </p:nvSpPr>
        <p:spPr>
          <a:xfrm>
            <a:off x="1910334" y="2346395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60" name="object 1760"/>
          <p:cNvSpPr/>
          <p:nvPr/>
        </p:nvSpPr>
        <p:spPr>
          <a:xfrm>
            <a:off x="1923300" y="2336781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9" y="11459"/>
                </a:moveTo>
                <a:lnTo>
                  <a:pt x="0" y="11459"/>
                </a:lnTo>
                <a:lnTo>
                  <a:pt x="0" y="0"/>
                </a:lnTo>
                <a:lnTo>
                  <a:pt x="8589" y="0"/>
                </a:lnTo>
                <a:lnTo>
                  <a:pt x="8589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61" name="object 1761"/>
          <p:cNvSpPr/>
          <p:nvPr/>
        </p:nvSpPr>
        <p:spPr>
          <a:xfrm>
            <a:off x="1936257" y="2324680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62" name="object 1762"/>
          <p:cNvSpPr/>
          <p:nvPr/>
        </p:nvSpPr>
        <p:spPr>
          <a:xfrm>
            <a:off x="1949214" y="2312949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600" y="11457"/>
                </a:moveTo>
                <a:lnTo>
                  <a:pt x="0" y="11457"/>
                </a:lnTo>
                <a:lnTo>
                  <a:pt x="0" y="0"/>
                </a:lnTo>
                <a:lnTo>
                  <a:pt x="8600" y="0"/>
                </a:lnTo>
                <a:lnTo>
                  <a:pt x="8600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63" name="object 1763"/>
          <p:cNvSpPr/>
          <p:nvPr/>
        </p:nvSpPr>
        <p:spPr>
          <a:xfrm>
            <a:off x="1962180" y="2298111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9"/>
                </a:moveTo>
                <a:lnTo>
                  <a:pt x="0" y="11459"/>
                </a:lnTo>
                <a:lnTo>
                  <a:pt x="0" y="0"/>
                </a:lnTo>
                <a:lnTo>
                  <a:pt x="8591" y="0"/>
                </a:lnTo>
                <a:lnTo>
                  <a:pt x="8591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64" name="object 1764"/>
          <p:cNvSpPr/>
          <p:nvPr/>
        </p:nvSpPr>
        <p:spPr>
          <a:xfrm>
            <a:off x="1975148" y="2281582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0" y="11457"/>
                </a:moveTo>
                <a:lnTo>
                  <a:pt x="0" y="11457"/>
                </a:lnTo>
                <a:lnTo>
                  <a:pt x="0" y="0"/>
                </a:lnTo>
                <a:lnTo>
                  <a:pt x="8580" y="0"/>
                </a:lnTo>
                <a:lnTo>
                  <a:pt x="8580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65" name="object 1765"/>
          <p:cNvSpPr/>
          <p:nvPr/>
        </p:nvSpPr>
        <p:spPr>
          <a:xfrm>
            <a:off x="1988104" y="2261754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48"/>
                </a:moveTo>
                <a:lnTo>
                  <a:pt x="0" y="11448"/>
                </a:lnTo>
                <a:lnTo>
                  <a:pt x="0" y="0"/>
                </a:lnTo>
                <a:lnTo>
                  <a:pt x="8591" y="0"/>
                </a:lnTo>
                <a:lnTo>
                  <a:pt x="8591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66" name="object 1766"/>
          <p:cNvSpPr/>
          <p:nvPr/>
        </p:nvSpPr>
        <p:spPr>
          <a:xfrm>
            <a:off x="2001061" y="2239580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600" y="11457"/>
                </a:moveTo>
                <a:lnTo>
                  <a:pt x="0" y="11457"/>
                </a:lnTo>
                <a:lnTo>
                  <a:pt x="0" y="0"/>
                </a:lnTo>
                <a:lnTo>
                  <a:pt x="8600" y="0"/>
                </a:lnTo>
                <a:lnTo>
                  <a:pt x="8600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67" name="object 1767"/>
          <p:cNvSpPr/>
          <p:nvPr/>
        </p:nvSpPr>
        <p:spPr>
          <a:xfrm>
            <a:off x="2014027" y="2213479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48"/>
                </a:moveTo>
                <a:lnTo>
                  <a:pt x="0" y="11448"/>
                </a:lnTo>
                <a:lnTo>
                  <a:pt x="0" y="0"/>
                </a:lnTo>
                <a:lnTo>
                  <a:pt x="8591" y="0"/>
                </a:lnTo>
                <a:lnTo>
                  <a:pt x="8591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68" name="object 1768"/>
          <p:cNvSpPr/>
          <p:nvPr/>
        </p:nvSpPr>
        <p:spPr>
          <a:xfrm>
            <a:off x="2026986" y="2184037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69" name="object 1769"/>
          <p:cNvSpPr/>
          <p:nvPr/>
        </p:nvSpPr>
        <p:spPr>
          <a:xfrm>
            <a:off x="2039952" y="2150527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48"/>
                </a:moveTo>
                <a:lnTo>
                  <a:pt x="0" y="11448"/>
                </a:lnTo>
                <a:lnTo>
                  <a:pt x="0" y="0"/>
                </a:lnTo>
                <a:lnTo>
                  <a:pt x="8591" y="0"/>
                </a:lnTo>
                <a:lnTo>
                  <a:pt x="8591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70" name="object 1770"/>
          <p:cNvSpPr/>
          <p:nvPr/>
        </p:nvSpPr>
        <p:spPr>
          <a:xfrm>
            <a:off x="2052908" y="2113172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71" name="object 1771"/>
          <p:cNvSpPr/>
          <p:nvPr/>
        </p:nvSpPr>
        <p:spPr>
          <a:xfrm>
            <a:off x="2065874" y="2072660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72" name="object 1772"/>
          <p:cNvSpPr/>
          <p:nvPr/>
        </p:nvSpPr>
        <p:spPr>
          <a:xfrm>
            <a:off x="2078833" y="2027347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73" name="object 1773"/>
          <p:cNvSpPr/>
          <p:nvPr/>
        </p:nvSpPr>
        <p:spPr>
          <a:xfrm>
            <a:off x="2091799" y="1981218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74" name="object 1774"/>
          <p:cNvSpPr/>
          <p:nvPr/>
        </p:nvSpPr>
        <p:spPr>
          <a:xfrm>
            <a:off x="2104756" y="1934812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75" name="object 1775"/>
          <p:cNvSpPr/>
          <p:nvPr/>
        </p:nvSpPr>
        <p:spPr>
          <a:xfrm>
            <a:off x="2117722" y="1890462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76" name="object 1776"/>
          <p:cNvSpPr/>
          <p:nvPr/>
        </p:nvSpPr>
        <p:spPr>
          <a:xfrm>
            <a:off x="2130680" y="1853107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77" name="object 1777"/>
          <p:cNvSpPr/>
          <p:nvPr/>
        </p:nvSpPr>
        <p:spPr>
          <a:xfrm>
            <a:off x="2143646" y="1823718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78" name="object 1778"/>
          <p:cNvSpPr/>
          <p:nvPr/>
        </p:nvSpPr>
        <p:spPr>
          <a:xfrm>
            <a:off x="2156603" y="1805511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48"/>
                </a:moveTo>
                <a:lnTo>
                  <a:pt x="0" y="11448"/>
                </a:lnTo>
                <a:lnTo>
                  <a:pt x="0" y="0"/>
                </a:lnTo>
                <a:lnTo>
                  <a:pt x="8591" y="0"/>
                </a:lnTo>
                <a:lnTo>
                  <a:pt x="8591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79" name="object 1779"/>
          <p:cNvSpPr/>
          <p:nvPr/>
        </p:nvSpPr>
        <p:spPr>
          <a:xfrm>
            <a:off x="2169569" y="1803605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9"/>
                </a:moveTo>
                <a:lnTo>
                  <a:pt x="0" y="11459"/>
                </a:lnTo>
                <a:lnTo>
                  <a:pt x="0" y="0"/>
                </a:lnTo>
                <a:lnTo>
                  <a:pt x="8591" y="0"/>
                </a:lnTo>
                <a:lnTo>
                  <a:pt x="8591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80" name="object 1780"/>
          <p:cNvSpPr/>
          <p:nvPr/>
        </p:nvSpPr>
        <p:spPr>
          <a:xfrm>
            <a:off x="2182528" y="1813387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9" y="11459"/>
                </a:moveTo>
                <a:lnTo>
                  <a:pt x="0" y="11459"/>
                </a:lnTo>
                <a:lnTo>
                  <a:pt x="0" y="0"/>
                </a:lnTo>
                <a:lnTo>
                  <a:pt x="8589" y="0"/>
                </a:lnTo>
                <a:lnTo>
                  <a:pt x="8589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81" name="object 1781"/>
          <p:cNvSpPr/>
          <p:nvPr/>
        </p:nvSpPr>
        <p:spPr>
          <a:xfrm>
            <a:off x="2195494" y="1837370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9" y="11459"/>
                </a:moveTo>
                <a:lnTo>
                  <a:pt x="0" y="11459"/>
                </a:lnTo>
                <a:lnTo>
                  <a:pt x="0" y="0"/>
                </a:lnTo>
                <a:lnTo>
                  <a:pt x="8589" y="0"/>
                </a:lnTo>
                <a:lnTo>
                  <a:pt x="8589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82" name="object 1782"/>
          <p:cNvSpPr/>
          <p:nvPr/>
        </p:nvSpPr>
        <p:spPr>
          <a:xfrm>
            <a:off x="2208450" y="1871559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83" name="object 1783"/>
          <p:cNvSpPr/>
          <p:nvPr/>
        </p:nvSpPr>
        <p:spPr>
          <a:xfrm>
            <a:off x="2221416" y="1915176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0"/>
                </a:moveTo>
                <a:lnTo>
                  <a:pt x="0" y="11450"/>
                </a:lnTo>
                <a:lnTo>
                  <a:pt x="0" y="0"/>
                </a:lnTo>
                <a:lnTo>
                  <a:pt x="8591" y="0"/>
                </a:lnTo>
                <a:lnTo>
                  <a:pt x="8591" y="114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84" name="object 1784"/>
          <p:cNvSpPr/>
          <p:nvPr/>
        </p:nvSpPr>
        <p:spPr>
          <a:xfrm>
            <a:off x="2234373" y="1963778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85" name="object 1785"/>
          <p:cNvSpPr/>
          <p:nvPr/>
        </p:nvSpPr>
        <p:spPr>
          <a:xfrm>
            <a:off x="2247341" y="2012846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9" y="11459"/>
                </a:moveTo>
                <a:lnTo>
                  <a:pt x="0" y="11459"/>
                </a:lnTo>
                <a:lnTo>
                  <a:pt x="0" y="0"/>
                </a:lnTo>
                <a:lnTo>
                  <a:pt x="8589" y="0"/>
                </a:lnTo>
                <a:lnTo>
                  <a:pt x="8589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86" name="object 1786"/>
          <p:cNvSpPr/>
          <p:nvPr/>
        </p:nvSpPr>
        <p:spPr>
          <a:xfrm>
            <a:off x="2260298" y="2062411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87" name="object 1787"/>
          <p:cNvSpPr/>
          <p:nvPr/>
        </p:nvSpPr>
        <p:spPr>
          <a:xfrm>
            <a:off x="2273255" y="2108798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600" y="11457"/>
                </a:moveTo>
                <a:lnTo>
                  <a:pt x="0" y="11457"/>
                </a:lnTo>
                <a:lnTo>
                  <a:pt x="0" y="0"/>
                </a:lnTo>
                <a:lnTo>
                  <a:pt x="8600" y="0"/>
                </a:lnTo>
                <a:lnTo>
                  <a:pt x="8600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88" name="object 1788"/>
          <p:cNvSpPr/>
          <p:nvPr/>
        </p:nvSpPr>
        <p:spPr>
          <a:xfrm>
            <a:off x="2286220" y="2152266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89" name="object 1789"/>
          <p:cNvSpPr/>
          <p:nvPr/>
        </p:nvSpPr>
        <p:spPr>
          <a:xfrm>
            <a:off x="2299188" y="2189831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0" y="11459"/>
                </a:moveTo>
                <a:lnTo>
                  <a:pt x="0" y="11459"/>
                </a:lnTo>
                <a:lnTo>
                  <a:pt x="0" y="0"/>
                </a:lnTo>
                <a:lnTo>
                  <a:pt x="8580" y="0"/>
                </a:lnTo>
                <a:lnTo>
                  <a:pt x="8580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90" name="object 1790"/>
          <p:cNvSpPr/>
          <p:nvPr/>
        </p:nvSpPr>
        <p:spPr>
          <a:xfrm>
            <a:off x="2312145" y="2223614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91" name="object 1791"/>
          <p:cNvSpPr/>
          <p:nvPr/>
        </p:nvSpPr>
        <p:spPr>
          <a:xfrm>
            <a:off x="2325102" y="2253092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600" y="11448"/>
                </a:moveTo>
                <a:lnTo>
                  <a:pt x="0" y="11448"/>
                </a:lnTo>
                <a:lnTo>
                  <a:pt x="0" y="0"/>
                </a:lnTo>
                <a:lnTo>
                  <a:pt x="8600" y="0"/>
                </a:lnTo>
                <a:lnTo>
                  <a:pt x="8600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92" name="object 1792"/>
          <p:cNvSpPr/>
          <p:nvPr/>
        </p:nvSpPr>
        <p:spPr>
          <a:xfrm>
            <a:off x="2338068" y="2278408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48"/>
                </a:moveTo>
                <a:lnTo>
                  <a:pt x="0" y="11448"/>
                </a:lnTo>
                <a:lnTo>
                  <a:pt x="0" y="0"/>
                </a:lnTo>
                <a:lnTo>
                  <a:pt x="8591" y="0"/>
                </a:lnTo>
                <a:lnTo>
                  <a:pt x="8591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93" name="object 1793"/>
          <p:cNvSpPr/>
          <p:nvPr/>
        </p:nvSpPr>
        <p:spPr>
          <a:xfrm>
            <a:off x="2351027" y="2300776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94" name="object 1794"/>
          <p:cNvSpPr/>
          <p:nvPr/>
        </p:nvSpPr>
        <p:spPr>
          <a:xfrm>
            <a:off x="2363992" y="2319184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9" y="11450"/>
                </a:moveTo>
                <a:lnTo>
                  <a:pt x="0" y="11450"/>
                </a:lnTo>
                <a:lnTo>
                  <a:pt x="0" y="0"/>
                </a:lnTo>
                <a:lnTo>
                  <a:pt x="8589" y="0"/>
                </a:lnTo>
                <a:lnTo>
                  <a:pt x="8589" y="114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95" name="object 1795"/>
          <p:cNvSpPr/>
          <p:nvPr/>
        </p:nvSpPr>
        <p:spPr>
          <a:xfrm>
            <a:off x="2376949" y="2335247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96" name="object 1796"/>
          <p:cNvSpPr/>
          <p:nvPr/>
        </p:nvSpPr>
        <p:spPr>
          <a:xfrm>
            <a:off x="2389915" y="2349184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97" name="object 1797"/>
          <p:cNvSpPr/>
          <p:nvPr/>
        </p:nvSpPr>
        <p:spPr>
          <a:xfrm>
            <a:off x="2402874" y="2360879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9" y="11459"/>
                </a:moveTo>
                <a:lnTo>
                  <a:pt x="0" y="11459"/>
                </a:lnTo>
                <a:lnTo>
                  <a:pt x="0" y="0"/>
                </a:lnTo>
                <a:lnTo>
                  <a:pt x="8589" y="0"/>
                </a:lnTo>
                <a:lnTo>
                  <a:pt x="8589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98" name="object 1798"/>
          <p:cNvSpPr/>
          <p:nvPr/>
        </p:nvSpPr>
        <p:spPr>
          <a:xfrm>
            <a:off x="2415840" y="2370697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99" name="object 1799"/>
          <p:cNvSpPr/>
          <p:nvPr/>
        </p:nvSpPr>
        <p:spPr>
          <a:xfrm>
            <a:off x="2428796" y="2379465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00" name="object 1800"/>
          <p:cNvSpPr/>
          <p:nvPr/>
        </p:nvSpPr>
        <p:spPr>
          <a:xfrm>
            <a:off x="2441762" y="2387138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01" name="object 1801"/>
          <p:cNvSpPr/>
          <p:nvPr/>
        </p:nvSpPr>
        <p:spPr>
          <a:xfrm>
            <a:off x="2454719" y="2393797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9"/>
                </a:moveTo>
                <a:lnTo>
                  <a:pt x="0" y="11459"/>
                </a:lnTo>
                <a:lnTo>
                  <a:pt x="0" y="0"/>
                </a:lnTo>
                <a:lnTo>
                  <a:pt x="8591" y="0"/>
                </a:lnTo>
                <a:lnTo>
                  <a:pt x="8591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02" name="object 1802"/>
          <p:cNvSpPr/>
          <p:nvPr/>
        </p:nvSpPr>
        <p:spPr>
          <a:xfrm>
            <a:off x="2467687" y="2399426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03" name="object 1803"/>
          <p:cNvSpPr/>
          <p:nvPr/>
        </p:nvSpPr>
        <p:spPr>
          <a:xfrm>
            <a:off x="2480644" y="2404489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04" name="object 1804"/>
          <p:cNvSpPr/>
          <p:nvPr/>
        </p:nvSpPr>
        <p:spPr>
          <a:xfrm>
            <a:off x="2493610" y="2408853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9"/>
                </a:moveTo>
                <a:lnTo>
                  <a:pt x="0" y="11459"/>
                </a:lnTo>
                <a:lnTo>
                  <a:pt x="0" y="0"/>
                </a:lnTo>
                <a:lnTo>
                  <a:pt x="8591" y="0"/>
                </a:lnTo>
                <a:lnTo>
                  <a:pt x="8591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05" name="object 1805"/>
          <p:cNvSpPr/>
          <p:nvPr/>
        </p:nvSpPr>
        <p:spPr>
          <a:xfrm>
            <a:off x="2506566" y="2412410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06" name="object 1806"/>
          <p:cNvSpPr/>
          <p:nvPr/>
        </p:nvSpPr>
        <p:spPr>
          <a:xfrm>
            <a:off x="2519534" y="2416043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07" name="object 1807"/>
          <p:cNvSpPr/>
          <p:nvPr/>
        </p:nvSpPr>
        <p:spPr>
          <a:xfrm>
            <a:off x="2532491" y="2418963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08" name="object 1808"/>
          <p:cNvSpPr/>
          <p:nvPr/>
        </p:nvSpPr>
        <p:spPr>
          <a:xfrm>
            <a:off x="2545457" y="2421828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9"/>
                </a:moveTo>
                <a:lnTo>
                  <a:pt x="0" y="11459"/>
                </a:lnTo>
                <a:lnTo>
                  <a:pt x="0" y="0"/>
                </a:lnTo>
                <a:lnTo>
                  <a:pt x="8591" y="0"/>
                </a:lnTo>
                <a:lnTo>
                  <a:pt x="8591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09" name="object 1809"/>
          <p:cNvSpPr/>
          <p:nvPr/>
        </p:nvSpPr>
        <p:spPr>
          <a:xfrm>
            <a:off x="2558413" y="2424210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48"/>
                </a:moveTo>
                <a:lnTo>
                  <a:pt x="0" y="11448"/>
                </a:lnTo>
                <a:lnTo>
                  <a:pt x="0" y="0"/>
                </a:lnTo>
                <a:lnTo>
                  <a:pt x="8591" y="0"/>
                </a:lnTo>
                <a:lnTo>
                  <a:pt x="8591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10" name="object 1810"/>
          <p:cNvSpPr/>
          <p:nvPr/>
        </p:nvSpPr>
        <p:spPr>
          <a:xfrm>
            <a:off x="2571382" y="2426265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9" y="11459"/>
                </a:moveTo>
                <a:lnTo>
                  <a:pt x="0" y="11459"/>
                </a:lnTo>
                <a:lnTo>
                  <a:pt x="0" y="0"/>
                </a:lnTo>
                <a:lnTo>
                  <a:pt x="8589" y="0"/>
                </a:lnTo>
                <a:lnTo>
                  <a:pt x="8589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11" name="object 1811"/>
          <p:cNvSpPr/>
          <p:nvPr/>
        </p:nvSpPr>
        <p:spPr>
          <a:xfrm>
            <a:off x="2584338" y="2428374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12" name="object 1812"/>
          <p:cNvSpPr/>
          <p:nvPr/>
        </p:nvSpPr>
        <p:spPr>
          <a:xfrm>
            <a:off x="2597295" y="2430244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600" y="11457"/>
                </a:moveTo>
                <a:lnTo>
                  <a:pt x="0" y="11457"/>
                </a:lnTo>
                <a:lnTo>
                  <a:pt x="0" y="0"/>
                </a:lnTo>
                <a:lnTo>
                  <a:pt x="8600" y="0"/>
                </a:lnTo>
                <a:lnTo>
                  <a:pt x="8600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13" name="object 1813"/>
          <p:cNvSpPr/>
          <p:nvPr/>
        </p:nvSpPr>
        <p:spPr>
          <a:xfrm>
            <a:off x="2610261" y="2431707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9"/>
                </a:moveTo>
                <a:lnTo>
                  <a:pt x="0" y="11459"/>
                </a:lnTo>
                <a:lnTo>
                  <a:pt x="0" y="0"/>
                </a:lnTo>
                <a:lnTo>
                  <a:pt x="8591" y="0"/>
                </a:lnTo>
                <a:lnTo>
                  <a:pt x="8591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14" name="object 1814"/>
          <p:cNvSpPr/>
          <p:nvPr/>
        </p:nvSpPr>
        <p:spPr>
          <a:xfrm>
            <a:off x="2623220" y="2433058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15" name="object 1815"/>
          <p:cNvSpPr/>
          <p:nvPr/>
        </p:nvSpPr>
        <p:spPr>
          <a:xfrm>
            <a:off x="2636186" y="2434523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16" name="object 1816"/>
          <p:cNvSpPr/>
          <p:nvPr/>
        </p:nvSpPr>
        <p:spPr>
          <a:xfrm>
            <a:off x="2649142" y="2435959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600" y="11459"/>
                </a:moveTo>
                <a:lnTo>
                  <a:pt x="0" y="11459"/>
                </a:lnTo>
                <a:lnTo>
                  <a:pt x="0" y="0"/>
                </a:lnTo>
                <a:lnTo>
                  <a:pt x="8600" y="0"/>
                </a:lnTo>
                <a:lnTo>
                  <a:pt x="8600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17" name="object 1817"/>
          <p:cNvSpPr/>
          <p:nvPr/>
        </p:nvSpPr>
        <p:spPr>
          <a:xfrm>
            <a:off x="2662108" y="2436788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0"/>
                </a:moveTo>
                <a:lnTo>
                  <a:pt x="0" y="11450"/>
                </a:lnTo>
                <a:lnTo>
                  <a:pt x="0" y="0"/>
                </a:lnTo>
                <a:lnTo>
                  <a:pt x="8591" y="0"/>
                </a:lnTo>
                <a:lnTo>
                  <a:pt x="8591" y="114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18" name="object 1818"/>
          <p:cNvSpPr/>
          <p:nvPr/>
        </p:nvSpPr>
        <p:spPr>
          <a:xfrm>
            <a:off x="2675065" y="2437795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48"/>
                </a:moveTo>
                <a:lnTo>
                  <a:pt x="0" y="11448"/>
                </a:lnTo>
                <a:lnTo>
                  <a:pt x="0" y="0"/>
                </a:lnTo>
                <a:lnTo>
                  <a:pt x="8591" y="0"/>
                </a:lnTo>
                <a:lnTo>
                  <a:pt x="8591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19" name="object 1819"/>
          <p:cNvSpPr txBox="1"/>
          <p:nvPr/>
        </p:nvSpPr>
        <p:spPr>
          <a:xfrm>
            <a:off x="2412946" y="1772838"/>
            <a:ext cx="98425" cy="6731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250" spc="20">
                <a:latin typeface="Calibri"/>
                <a:cs typeface="Calibri"/>
              </a:rPr>
              <a:t>Data</a:t>
            </a:r>
            <a:endParaRPr sz="250">
              <a:latin typeface="Calibri"/>
              <a:cs typeface="Calibri"/>
            </a:endParaRPr>
          </a:p>
        </p:txBody>
      </p:sp>
      <p:sp>
        <p:nvSpPr>
          <p:cNvPr id="1820" name="object 1820"/>
          <p:cNvSpPr/>
          <p:nvPr/>
        </p:nvSpPr>
        <p:spPr>
          <a:xfrm>
            <a:off x="2358602" y="1797219"/>
            <a:ext cx="56515" cy="28575"/>
          </a:xfrm>
          <a:custGeom>
            <a:avLst/>
            <a:gdLst/>
            <a:ahLst/>
            <a:cxnLst/>
            <a:rect l="l" t="t" r="r" b="b"/>
            <a:pathLst>
              <a:path w="56514" h="28575">
                <a:moveTo>
                  <a:pt x="0" y="27952"/>
                </a:moveTo>
                <a:lnTo>
                  <a:pt x="56011" y="27952"/>
                </a:lnTo>
                <a:lnTo>
                  <a:pt x="56011" y="0"/>
                </a:lnTo>
                <a:lnTo>
                  <a:pt x="0" y="0"/>
                </a:lnTo>
                <a:lnTo>
                  <a:pt x="0" y="2795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21" name="object 1821"/>
          <p:cNvSpPr/>
          <p:nvPr/>
        </p:nvSpPr>
        <p:spPr>
          <a:xfrm>
            <a:off x="2358602" y="1811201"/>
            <a:ext cx="56515" cy="0"/>
          </a:xfrm>
          <a:custGeom>
            <a:avLst/>
            <a:gdLst/>
            <a:ahLst/>
            <a:cxnLst/>
            <a:rect l="l" t="t" r="r" b="b"/>
            <a:pathLst>
              <a:path w="56514" h="0">
                <a:moveTo>
                  <a:pt x="0" y="0"/>
                </a:moveTo>
                <a:lnTo>
                  <a:pt x="5601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22" name="object 1822"/>
          <p:cNvSpPr/>
          <p:nvPr/>
        </p:nvSpPr>
        <p:spPr>
          <a:xfrm>
            <a:off x="2382312" y="1805468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23" name="object 1823"/>
          <p:cNvSpPr/>
          <p:nvPr/>
        </p:nvSpPr>
        <p:spPr>
          <a:xfrm>
            <a:off x="2358602" y="1837151"/>
            <a:ext cx="56515" cy="28575"/>
          </a:xfrm>
          <a:custGeom>
            <a:avLst/>
            <a:gdLst/>
            <a:ahLst/>
            <a:cxnLst/>
            <a:rect l="l" t="t" r="r" b="b"/>
            <a:pathLst>
              <a:path w="56514" h="28575">
                <a:moveTo>
                  <a:pt x="0" y="27952"/>
                </a:moveTo>
                <a:lnTo>
                  <a:pt x="56011" y="27952"/>
                </a:lnTo>
                <a:lnTo>
                  <a:pt x="56011" y="0"/>
                </a:lnTo>
                <a:lnTo>
                  <a:pt x="0" y="0"/>
                </a:lnTo>
                <a:lnTo>
                  <a:pt x="0" y="27952"/>
                </a:lnTo>
                <a:close/>
              </a:path>
            </a:pathLst>
          </a:custGeom>
          <a:solidFill>
            <a:srgbClr val="FFCC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24" name="object 1824"/>
          <p:cNvSpPr/>
          <p:nvPr/>
        </p:nvSpPr>
        <p:spPr>
          <a:xfrm>
            <a:off x="2358602" y="1851122"/>
            <a:ext cx="56515" cy="0"/>
          </a:xfrm>
          <a:custGeom>
            <a:avLst/>
            <a:gdLst/>
            <a:ahLst/>
            <a:cxnLst/>
            <a:rect l="l" t="t" r="r" b="b"/>
            <a:pathLst>
              <a:path w="56514" h="0">
                <a:moveTo>
                  <a:pt x="0" y="0"/>
                </a:moveTo>
                <a:lnTo>
                  <a:pt x="56011" y="0"/>
                </a:lnTo>
              </a:path>
            </a:pathLst>
          </a:custGeom>
          <a:ln w="3175">
            <a:solidFill>
              <a:srgbClr val="FFCC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25" name="object 1825"/>
          <p:cNvSpPr/>
          <p:nvPr/>
        </p:nvSpPr>
        <p:spPr>
          <a:xfrm>
            <a:off x="2382312" y="1845398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FFCC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26" name="object 1826"/>
          <p:cNvSpPr txBox="1"/>
          <p:nvPr/>
        </p:nvSpPr>
        <p:spPr>
          <a:xfrm>
            <a:off x="2412946" y="1811500"/>
            <a:ext cx="209550" cy="10795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250" spc="45">
                <a:latin typeface="Calibri"/>
                <a:cs typeface="Calibri"/>
              </a:rPr>
              <a:t>Z </a:t>
            </a:r>
            <a:r>
              <a:rPr dirty="0" sz="250" spc="-25">
                <a:latin typeface="Calibri"/>
                <a:cs typeface="Calibri"/>
              </a:rPr>
              <a:t>/  </a:t>
            </a:r>
            <a:r>
              <a:rPr dirty="0" sz="250" spc="-5">
                <a:latin typeface="Calibri"/>
                <a:cs typeface="Calibri"/>
              </a:rPr>
              <a:t>γ </a:t>
            </a:r>
            <a:r>
              <a:rPr dirty="0" sz="250" spc="40">
                <a:latin typeface="Calibri"/>
                <a:cs typeface="Calibri"/>
              </a:rPr>
              <a:t>→</a:t>
            </a:r>
            <a:r>
              <a:rPr dirty="0" sz="250" spc="-5">
                <a:latin typeface="Calibri"/>
                <a:cs typeface="Calibri"/>
              </a:rPr>
              <a:t> </a:t>
            </a:r>
            <a:r>
              <a:rPr dirty="0" sz="250" spc="20">
                <a:latin typeface="Calibri"/>
                <a:cs typeface="Calibri"/>
              </a:rPr>
              <a:t>µµ</a:t>
            </a:r>
            <a:endParaRPr sz="2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250" spc="20">
                <a:latin typeface="Calibri"/>
                <a:cs typeface="Calibri"/>
              </a:rPr>
              <a:t>Background</a:t>
            </a:r>
            <a:endParaRPr sz="250">
              <a:latin typeface="Calibri"/>
              <a:cs typeface="Calibri"/>
            </a:endParaRPr>
          </a:p>
        </p:txBody>
      </p:sp>
      <p:sp>
        <p:nvSpPr>
          <p:cNvPr id="1827" name="object 1827"/>
          <p:cNvSpPr/>
          <p:nvPr/>
        </p:nvSpPr>
        <p:spPr>
          <a:xfrm>
            <a:off x="2358602" y="1877080"/>
            <a:ext cx="56515" cy="28575"/>
          </a:xfrm>
          <a:custGeom>
            <a:avLst/>
            <a:gdLst/>
            <a:ahLst/>
            <a:cxnLst/>
            <a:rect l="l" t="t" r="r" b="b"/>
            <a:pathLst>
              <a:path w="56514" h="28575">
                <a:moveTo>
                  <a:pt x="0" y="27952"/>
                </a:moveTo>
                <a:lnTo>
                  <a:pt x="56011" y="27952"/>
                </a:lnTo>
                <a:lnTo>
                  <a:pt x="56011" y="0"/>
                </a:lnTo>
                <a:lnTo>
                  <a:pt x="0" y="0"/>
                </a:lnTo>
                <a:lnTo>
                  <a:pt x="0" y="27952"/>
                </a:lnTo>
                <a:close/>
              </a:path>
            </a:pathLst>
          </a:custGeom>
          <a:solidFill>
            <a:srgbClr val="33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28" name="object 1828"/>
          <p:cNvSpPr/>
          <p:nvPr/>
        </p:nvSpPr>
        <p:spPr>
          <a:xfrm>
            <a:off x="2358602" y="1891053"/>
            <a:ext cx="56515" cy="0"/>
          </a:xfrm>
          <a:custGeom>
            <a:avLst/>
            <a:gdLst/>
            <a:ahLst/>
            <a:cxnLst/>
            <a:rect l="l" t="t" r="r" b="b"/>
            <a:pathLst>
              <a:path w="56514" h="0">
                <a:moveTo>
                  <a:pt x="0" y="0"/>
                </a:moveTo>
                <a:lnTo>
                  <a:pt x="56011" y="0"/>
                </a:lnTo>
              </a:path>
            </a:pathLst>
          </a:custGeom>
          <a:ln w="3175">
            <a:solidFill>
              <a:srgbClr val="3399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29" name="object 1829"/>
          <p:cNvSpPr/>
          <p:nvPr/>
        </p:nvSpPr>
        <p:spPr>
          <a:xfrm>
            <a:off x="2382312" y="1885329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339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30" name="object 1830"/>
          <p:cNvSpPr txBox="1"/>
          <p:nvPr/>
        </p:nvSpPr>
        <p:spPr>
          <a:xfrm>
            <a:off x="1682880" y="1777025"/>
            <a:ext cx="149860" cy="927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450" spc="-10" b="1">
                <a:latin typeface="Arial"/>
                <a:cs typeface="Arial"/>
              </a:rPr>
              <a:t>CMS</a:t>
            </a:r>
            <a:endParaRPr sz="450">
              <a:latin typeface="Arial"/>
              <a:cs typeface="Arial"/>
            </a:endParaRPr>
          </a:p>
        </p:txBody>
      </p:sp>
      <p:sp>
        <p:nvSpPr>
          <p:cNvPr id="1831" name="object 1831"/>
          <p:cNvSpPr txBox="1"/>
          <p:nvPr/>
        </p:nvSpPr>
        <p:spPr>
          <a:xfrm>
            <a:off x="1790425" y="1500573"/>
            <a:ext cx="937260" cy="27940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r" marR="48260">
              <a:lnSpc>
                <a:spcPct val="100000"/>
              </a:lnSpc>
              <a:spcBef>
                <a:spcPts val="105"/>
              </a:spcBef>
              <a:tabLst>
                <a:tab pos="259715" algn="l"/>
                <a:tab pos="519430" algn="l"/>
                <a:tab pos="766445" algn="l"/>
              </a:tabLst>
            </a:pPr>
            <a:r>
              <a:rPr dirty="0" sz="350" spc="20">
                <a:latin typeface="Calibri"/>
                <a:cs typeface="Calibri"/>
              </a:rPr>
              <a:t>85</a:t>
            </a:r>
            <a:r>
              <a:rPr dirty="0" sz="350" spc="20">
                <a:latin typeface="Calibri"/>
                <a:cs typeface="Calibri"/>
              </a:rPr>
              <a:t>	</a:t>
            </a:r>
            <a:r>
              <a:rPr dirty="0" sz="350" spc="20">
                <a:latin typeface="Calibri"/>
                <a:cs typeface="Calibri"/>
              </a:rPr>
              <a:t>90</a:t>
            </a:r>
            <a:r>
              <a:rPr dirty="0" sz="350" spc="20">
                <a:latin typeface="Calibri"/>
                <a:cs typeface="Calibri"/>
              </a:rPr>
              <a:t>	</a:t>
            </a:r>
            <a:r>
              <a:rPr dirty="0" sz="350" spc="20">
                <a:latin typeface="Calibri"/>
                <a:cs typeface="Calibri"/>
              </a:rPr>
              <a:t>95</a:t>
            </a:r>
            <a:r>
              <a:rPr dirty="0" sz="350" spc="20">
                <a:latin typeface="Calibri"/>
                <a:cs typeface="Calibri"/>
              </a:rPr>
              <a:t>	</a:t>
            </a:r>
            <a:r>
              <a:rPr dirty="0" sz="350" spc="20">
                <a:latin typeface="Calibri"/>
                <a:cs typeface="Calibri"/>
              </a:rPr>
              <a:t>100</a:t>
            </a:r>
            <a:endParaRPr sz="350">
              <a:latin typeface="Calibri"/>
              <a:cs typeface="Calibri"/>
            </a:endParaRPr>
          </a:p>
          <a:p>
            <a:pPr algn="r" marR="30480">
              <a:lnSpc>
                <a:spcPct val="100000"/>
              </a:lnSpc>
              <a:spcBef>
                <a:spcPts val="20"/>
              </a:spcBef>
            </a:pPr>
            <a:r>
              <a:rPr dirty="0" sz="450" spc="15">
                <a:latin typeface="Calibri"/>
                <a:cs typeface="Calibri"/>
              </a:rPr>
              <a:t>m</a:t>
            </a:r>
            <a:r>
              <a:rPr dirty="0" baseline="-18518" sz="450" spc="22">
                <a:latin typeface="Calibri"/>
                <a:cs typeface="Calibri"/>
              </a:rPr>
              <a:t>µµ</a:t>
            </a:r>
            <a:r>
              <a:rPr dirty="0" baseline="-18518" sz="450" spc="-22">
                <a:latin typeface="Calibri"/>
                <a:cs typeface="Calibri"/>
              </a:rPr>
              <a:t> </a:t>
            </a:r>
            <a:r>
              <a:rPr dirty="0" sz="450" spc="35">
                <a:latin typeface="Calibri"/>
                <a:cs typeface="Calibri"/>
              </a:rPr>
              <a:t>(GeV)</a:t>
            </a:r>
            <a:endParaRPr sz="4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500">
              <a:latin typeface="Times New Roman"/>
              <a:cs typeface="Times New Roman"/>
            </a:endParaRPr>
          </a:p>
          <a:p>
            <a:pPr algn="r" marR="31115">
              <a:lnSpc>
                <a:spcPct val="100000"/>
              </a:lnSpc>
            </a:pPr>
            <a:r>
              <a:rPr dirty="0" sz="350" spc="-35">
                <a:latin typeface="Arial Black"/>
                <a:cs typeface="Arial Black"/>
              </a:rPr>
              <a:t>59.76 </a:t>
            </a:r>
            <a:r>
              <a:rPr dirty="0" sz="350" spc="10">
                <a:latin typeface="Calibri"/>
                <a:cs typeface="Calibri"/>
              </a:rPr>
              <a:t>fb</a:t>
            </a:r>
            <a:r>
              <a:rPr dirty="0" baseline="41666" sz="300" spc="15">
                <a:latin typeface="Calibri"/>
                <a:cs typeface="Calibri"/>
              </a:rPr>
              <a:t>-1 </a:t>
            </a:r>
            <a:r>
              <a:rPr dirty="0" sz="350" spc="15">
                <a:latin typeface="Calibri"/>
                <a:cs typeface="Calibri"/>
              </a:rPr>
              <a:t>(2018, </a:t>
            </a:r>
            <a:r>
              <a:rPr dirty="0" sz="350" spc="20">
                <a:latin typeface="Calibri"/>
                <a:cs typeface="Calibri"/>
              </a:rPr>
              <a:t>13</a:t>
            </a:r>
            <a:r>
              <a:rPr dirty="0" sz="350" spc="-25">
                <a:latin typeface="Calibri"/>
                <a:cs typeface="Calibri"/>
              </a:rPr>
              <a:t> </a:t>
            </a:r>
            <a:r>
              <a:rPr dirty="0" sz="350" spc="30">
                <a:latin typeface="Calibri"/>
                <a:cs typeface="Calibri"/>
              </a:rPr>
              <a:t>TeV)</a:t>
            </a:r>
            <a:endParaRPr sz="350">
              <a:latin typeface="Calibri"/>
              <a:cs typeface="Calibri"/>
            </a:endParaRPr>
          </a:p>
        </p:txBody>
      </p:sp>
      <p:sp>
        <p:nvSpPr>
          <p:cNvPr id="1832" name="object 1832"/>
          <p:cNvSpPr/>
          <p:nvPr/>
        </p:nvSpPr>
        <p:spPr>
          <a:xfrm>
            <a:off x="1648919" y="2511200"/>
            <a:ext cx="1036955" cy="247015"/>
          </a:xfrm>
          <a:custGeom>
            <a:avLst/>
            <a:gdLst/>
            <a:ahLst/>
            <a:cxnLst/>
            <a:rect l="l" t="t" r="r" b="b"/>
            <a:pathLst>
              <a:path w="1036955" h="247014">
                <a:moveTo>
                  <a:pt x="0" y="0"/>
                </a:moveTo>
                <a:lnTo>
                  <a:pt x="1036925" y="0"/>
                </a:lnTo>
                <a:lnTo>
                  <a:pt x="1036925" y="246948"/>
                </a:lnTo>
                <a:lnTo>
                  <a:pt x="0" y="246948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33" name="object 1833"/>
          <p:cNvSpPr/>
          <p:nvPr/>
        </p:nvSpPr>
        <p:spPr>
          <a:xfrm>
            <a:off x="1648919" y="2511200"/>
            <a:ext cx="1036955" cy="247015"/>
          </a:xfrm>
          <a:custGeom>
            <a:avLst/>
            <a:gdLst/>
            <a:ahLst/>
            <a:cxnLst/>
            <a:rect l="l" t="t" r="r" b="b"/>
            <a:pathLst>
              <a:path w="1036955" h="247014">
                <a:moveTo>
                  <a:pt x="0" y="0"/>
                </a:moveTo>
                <a:lnTo>
                  <a:pt x="1036925" y="0"/>
                </a:lnTo>
                <a:lnTo>
                  <a:pt x="1036925" y="246948"/>
                </a:lnTo>
                <a:lnTo>
                  <a:pt x="0" y="246948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34" name="object 1834"/>
          <p:cNvSpPr/>
          <p:nvPr/>
        </p:nvSpPr>
        <p:spPr>
          <a:xfrm>
            <a:off x="1648919" y="2511200"/>
            <a:ext cx="1036955" cy="247015"/>
          </a:xfrm>
          <a:custGeom>
            <a:avLst/>
            <a:gdLst/>
            <a:ahLst/>
            <a:cxnLst/>
            <a:rect l="l" t="t" r="r" b="b"/>
            <a:pathLst>
              <a:path w="1036955" h="247014">
                <a:moveTo>
                  <a:pt x="0" y="0"/>
                </a:moveTo>
                <a:lnTo>
                  <a:pt x="1036925" y="0"/>
                </a:lnTo>
                <a:lnTo>
                  <a:pt x="1036925" y="246948"/>
                </a:lnTo>
                <a:lnTo>
                  <a:pt x="0" y="246948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35" name="object 1835"/>
          <p:cNvSpPr/>
          <p:nvPr/>
        </p:nvSpPr>
        <p:spPr>
          <a:xfrm>
            <a:off x="1648919" y="2511200"/>
            <a:ext cx="1036955" cy="247015"/>
          </a:xfrm>
          <a:custGeom>
            <a:avLst/>
            <a:gdLst/>
            <a:ahLst/>
            <a:cxnLst/>
            <a:rect l="l" t="t" r="r" b="b"/>
            <a:pathLst>
              <a:path w="1036955" h="247014">
                <a:moveTo>
                  <a:pt x="0" y="0"/>
                </a:moveTo>
                <a:lnTo>
                  <a:pt x="1036925" y="0"/>
                </a:lnTo>
                <a:lnTo>
                  <a:pt x="1036925" y="246948"/>
                </a:lnTo>
                <a:lnTo>
                  <a:pt x="0" y="246948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36" name="object 1836"/>
          <p:cNvSpPr/>
          <p:nvPr/>
        </p:nvSpPr>
        <p:spPr>
          <a:xfrm>
            <a:off x="1648919" y="2758148"/>
            <a:ext cx="1036955" cy="0"/>
          </a:xfrm>
          <a:custGeom>
            <a:avLst/>
            <a:gdLst/>
            <a:ahLst/>
            <a:cxnLst/>
            <a:rect l="l" t="t" r="r" b="b"/>
            <a:pathLst>
              <a:path w="1036955" h="0">
                <a:moveTo>
                  <a:pt x="0" y="0"/>
                </a:moveTo>
                <a:lnTo>
                  <a:pt x="103692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37" name="object 1837"/>
          <p:cNvSpPr/>
          <p:nvPr/>
        </p:nvSpPr>
        <p:spPr>
          <a:xfrm>
            <a:off x="1648919" y="2511200"/>
            <a:ext cx="1036955" cy="0"/>
          </a:xfrm>
          <a:custGeom>
            <a:avLst/>
            <a:gdLst/>
            <a:ahLst/>
            <a:cxnLst/>
            <a:rect l="l" t="t" r="r" b="b"/>
            <a:pathLst>
              <a:path w="1036955" h="0">
                <a:moveTo>
                  <a:pt x="0" y="0"/>
                </a:moveTo>
                <a:lnTo>
                  <a:pt x="103692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38" name="object 1838"/>
          <p:cNvSpPr/>
          <p:nvPr/>
        </p:nvSpPr>
        <p:spPr>
          <a:xfrm>
            <a:off x="1648919" y="2511200"/>
            <a:ext cx="0" cy="247015"/>
          </a:xfrm>
          <a:custGeom>
            <a:avLst/>
            <a:gdLst/>
            <a:ahLst/>
            <a:cxnLst/>
            <a:rect l="l" t="t" r="r" b="b"/>
            <a:pathLst>
              <a:path w="0" h="247014">
                <a:moveTo>
                  <a:pt x="0" y="246948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39" name="object 1839"/>
          <p:cNvSpPr/>
          <p:nvPr/>
        </p:nvSpPr>
        <p:spPr>
          <a:xfrm>
            <a:off x="1648919" y="2722866"/>
            <a:ext cx="1036955" cy="0"/>
          </a:xfrm>
          <a:custGeom>
            <a:avLst/>
            <a:gdLst/>
            <a:ahLst/>
            <a:cxnLst/>
            <a:rect l="l" t="t" r="r" b="b"/>
            <a:pathLst>
              <a:path w="1036955" h="0">
                <a:moveTo>
                  <a:pt x="1036925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/>
        </p:txBody>
      </p:sp>
      <p:sp>
        <p:nvSpPr>
          <p:cNvPr id="1840" name="object 1840"/>
          <p:cNvSpPr/>
          <p:nvPr/>
        </p:nvSpPr>
        <p:spPr>
          <a:xfrm>
            <a:off x="1648919" y="2634669"/>
            <a:ext cx="1036955" cy="0"/>
          </a:xfrm>
          <a:custGeom>
            <a:avLst/>
            <a:gdLst/>
            <a:ahLst/>
            <a:cxnLst/>
            <a:rect l="l" t="t" r="r" b="b"/>
            <a:pathLst>
              <a:path w="1036955" h="0">
                <a:moveTo>
                  <a:pt x="1036925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/>
        </p:txBody>
      </p:sp>
      <p:sp>
        <p:nvSpPr>
          <p:cNvPr id="1841" name="object 1841"/>
          <p:cNvSpPr/>
          <p:nvPr/>
        </p:nvSpPr>
        <p:spPr>
          <a:xfrm>
            <a:off x="1648919" y="2546473"/>
            <a:ext cx="1036955" cy="0"/>
          </a:xfrm>
          <a:custGeom>
            <a:avLst/>
            <a:gdLst/>
            <a:ahLst/>
            <a:cxnLst/>
            <a:rect l="l" t="t" r="r" b="b"/>
            <a:pathLst>
              <a:path w="1036955" h="0">
                <a:moveTo>
                  <a:pt x="1036925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/>
        </p:txBody>
      </p:sp>
      <p:sp>
        <p:nvSpPr>
          <p:cNvPr id="1842" name="object 1842"/>
          <p:cNvSpPr/>
          <p:nvPr/>
        </p:nvSpPr>
        <p:spPr>
          <a:xfrm>
            <a:off x="1648919" y="2722866"/>
            <a:ext cx="1036955" cy="0"/>
          </a:xfrm>
          <a:custGeom>
            <a:avLst/>
            <a:gdLst/>
            <a:ahLst/>
            <a:cxnLst/>
            <a:rect l="l" t="t" r="r" b="b"/>
            <a:pathLst>
              <a:path w="1036955" h="0">
                <a:moveTo>
                  <a:pt x="1036925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/>
        </p:txBody>
      </p:sp>
      <p:sp>
        <p:nvSpPr>
          <p:cNvPr id="1843" name="object 1843"/>
          <p:cNvSpPr/>
          <p:nvPr/>
        </p:nvSpPr>
        <p:spPr>
          <a:xfrm>
            <a:off x="1648919" y="2546473"/>
            <a:ext cx="1036955" cy="0"/>
          </a:xfrm>
          <a:custGeom>
            <a:avLst/>
            <a:gdLst/>
            <a:ahLst/>
            <a:cxnLst/>
            <a:rect l="l" t="t" r="r" b="b"/>
            <a:pathLst>
              <a:path w="1036955" h="0">
                <a:moveTo>
                  <a:pt x="1036925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/>
        </p:txBody>
      </p:sp>
      <p:sp>
        <p:nvSpPr>
          <p:cNvPr id="1844" name="object 1844"/>
          <p:cNvSpPr/>
          <p:nvPr/>
        </p:nvSpPr>
        <p:spPr>
          <a:xfrm>
            <a:off x="2685845" y="2511200"/>
            <a:ext cx="0" cy="247015"/>
          </a:xfrm>
          <a:custGeom>
            <a:avLst/>
            <a:gdLst/>
            <a:ahLst/>
            <a:cxnLst/>
            <a:rect l="l" t="t" r="r" b="b"/>
            <a:pathLst>
              <a:path w="0" h="247014">
                <a:moveTo>
                  <a:pt x="0" y="246948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45" name="object 1845"/>
          <p:cNvSpPr/>
          <p:nvPr/>
        </p:nvSpPr>
        <p:spPr>
          <a:xfrm>
            <a:off x="1655393" y="2644407"/>
            <a:ext cx="0" cy="2540"/>
          </a:xfrm>
          <a:custGeom>
            <a:avLst/>
            <a:gdLst/>
            <a:ahLst/>
            <a:cxnLst/>
            <a:rect l="l" t="t" r="r" b="b"/>
            <a:pathLst>
              <a:path w="0" h="2539">
                <a:moveTo>
                  <a:pt x="-846" y="1084"/>
                </a:moveTo>
                <a:lnTo>
                  <a:pt x="846" y="108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46" name="object 1846"/>
          <p:cNvSpPr/>
          <p:nvPr/>
        </p:nvSpPr>
        <p:spPr>
          <a:xfrm>
            <a:off x="1655393" y="2633655"/>
            <a:ext cx="0" cy="2540"/>
          </a:xfrm>
          <a:custGeom>
            <a:avLst/>
            <a:gdLst/>
            <a:ahLst/>
            <a:cxnLst/>
            <a:rect l="l" t="t" r="r" b="b"/>
            <a:pathLst>
              <a:path w="0" h="2539">
                <a:moveTo>
                  <a:pt x="-846" y="1080"/>
                </a:moveTo>
                <a:lnTo>
                  <a:pt x="846" y="10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47" name="object 1847"/>
          <p:cNvSpPr/>
          <p:nvPr/>
        </p:nvSpPr>
        <p:spPr>
          <a:xfrm>
            <a:off x="1651098" y="2634386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8" y="11450"/>
                </a:moveTo>
                <a:lnTo>
                  <a:pt x="0" y="11450"/>
                </a:lnTo>
                <a:lnTo>
                  <a:pt x="0" y="0"/>
                </a:lnTo>
                <a:lnTo>
                  <a:pt x="8598" y="0"/>
                </a:lnTo>
                <a:lnTo>
                  <a:pt x="8598" y="114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48" name="object 1848"/>
          <p:cNvSpPr/>
          <p:nvPr/>
        </p:nvSpPr>
        <p:spPr>
          <a:xfrm>
            <a:off x="1668359" y="2622152"/>
            <a:ext cx="0" cy="2540"/>
          </a:xfrm>
          <a:custGeom>
            <a:avLst/>
            <a:gdLst/>
            <a:ahLst/>
            <a:cxnLst/>
            <a:rect l="l" t="t" r="r" b="b"/>
            <a:pathLst>
              <a:path w="0" h="2539">
                <a:moveTo>
                  <a:pt x="-846" y="1107"/>
                </a:moveTo>
                <a:lnTo>
                  <a:pt x="846" y="1107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49" name="object 1849"/>
          <p:cNvSpPr/>
          <p:nvPr/>
        </p:nvSpPr>
        <p:spPr>
          <a:xfrm>
            <a:off x="1668359" y="2611338"/>
            <a:ext cx="0" cy="2540"/>
          </a:xfrm>
          <a:custGeom>
            <a:avLst/>
            <a:gdLst/>
            <a:ahLst/>
            <a:cxnLst/>
            <a:rect l="l" t="t" r="r" b="b"/>
            <a:pathLst>
              <a:path w="0" h="2539">
                <a:moveTo>
                  <a:pt x="-846" y="1112"/>
                </a:moveTo>
                <a:lnTo>
                  <a:pt x="846" y="111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50" name="object 1850"/>
          <p:cNvSpPr/>
          <p:nvPr/>
        </p:nvSpPr>
        <p:spPr>
          <a:xfrm>
            <a:off x="1664064" y="2612124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51" name="object 1851"/>
          <p:cNvSpPr/>
          <p:nvPr/>
        </p:nvSpPr>
        <p:spPr>
          <a:xfrm>
            <a:off x="1681318" y="2644990"/>
            <a:ext cx="0" cy="1905"/>
          </a:xfrm>
          <a:custGeom>
            <a:avLst/>
            <a:gdLst/>
            <a:ahLst/>
            <a:cxnLst/>
            <a:rect l="l" t="t" r="r" b="b"/>
            <a:pathLst>
              <a:path w="0" h="1905">
                <a:moveTo>
                  <a:pt x="-846" y="947"/>
                </a:moveTo>
                <a:lnTo>
                  <a:pt x="846" y="947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52" name="object 1852"/>
          <p:cNvSpPr/>
          <p:nvPr/>
        </p:nvSpPr>
        <p:spPr>
          <a:xfrm>
            <a:off x="1681318" y="2634501"/>
            <a:ext cx="0" cy="1905"/>
          </a:xfrm>
          <a:custGeom>
            <a:avLst/>
            <a:gdLst/>
            <a:ahLst/>
            <a:cxnLst/>
            <a:rect l="l" t="t" r="r" b="b"/>
            <a:pathLst>
              <a:path w="0" h="1905">
                <a:moveTo>
                  <a:pt x="-846" y="948"/>
                </a:moveTo>
                <a:lnTo>
                  <a:pt x="846" y="94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53" name="object 1853"/>
          <p:cNvSpPr/>
          <p:nvPr/>
        </p:nvSpPr>
        <p:spPr>
          <a:xfrm>
            <a:off x="1677020" y="2634960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600" y="11457"/>
                </a:moveTo>
                <a:lnTo>
                  <a:pt x="0" y="11457"/>
                </a:lnTo>
                <a:lnTo>
                  <a:pt x="0" y="0"/>
                </a:lnTo>
                <a:lnTo>
                  <a:pt x="8600" y="0"/>
                </a:lnTo>
                <a:lnTo>
                  <a:pt x="8600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54" name="object 1854"/>
          <p:cNvSpPr/>
          <p:nvPr/>
        </p:nvSpPr>
        <p:spPr>
          <a:xfrm>
            <a:off x="1694283" y="2635030"/>
            <a:ext cx="0" cy="1905"/>
          </a:xfrm>
          <a:custGeom>
            <a:avLst/>
            <a:gdLst/>
            <a:ahLst/>
            <a:cxnLst/>
            <a:rect l="l" t="t" r="r" b="b"/>
            <a:pathLst>
              <a:path w="0" h="1905">
                <a:moveTo>
                  <a:pt x="-846" y="926"/>
                </a:moveTo>
                <a:lnTo>
                  <a:pt x="846" y="92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55" name="object 1855"/>
          <p:cNvSpPr/>
          <p:nvPr/>
        </p:nvSpPr>
        <p:spPr>
          <a:xfrm>
            <a:off x="1694283" y="2624579"/>
            <a:ext cx="0" cy="1905"/>
          </a:xfrm>
          <a:custGeom>
            <a:avLst/>
            <a:gdLst/>
            <a:ahLst/>
            <a:cxnLst/>
            <a:rect l="l" t="t" r="r" b="b"/>
            <a:pathLst>
              <a:path w="0" h="1905">
                <a:moveTo>
                  <a:pt x="-846" y="930"/>
                </a:moveTo>
                <a:lnTo>
                  <a:pt x="846" y="93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56" name="object 1856"/>
          <p:cNvSpPr/>
          <p:nvPr/>
        </p:nvSpPr>
        <p:spPr>
          <a:xfrm>
            <a:off x="1689986" y="2625002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57" name="object 1857"/>
          <p:cNvSpPr/>
          <p:nvPr/>
        </p:nvSpPr>
        <p:spPr>
          <a:xfrm>
            <a:off x="1707240" y="2625257"/>
            <a:ext cx="0" cy="1905"/>
          </a:xfrm>
          <a:custGeom>
            <a:avLst/>
            <a:gdLst/>
            <a:ahLst/>
            <a:cxnLst/>
            <a:rect l="l" t="t" r="r" b="b"/>
            <a:pathLst>
              <a:path w="0" h="1905">
                <a:moveTo>
                  <a:pt x="-846" y="904"/>
                </a:moveTo>
                <a:lnTo>
                  <a:pt x="846" y="90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58" name="object 1858"/>
          <p:cNvSpPr/>
          <p:nvPr/>
        </p:nvSpPr>
        <p:spPr>
          <a:xfrm>
            <a:off x="1707240" y="2614868"/>
            <a:ext cx="0" cy="1905"/>
          </a:xfrm>
          <a:custGeom>
            <a:avLst/>
            <a:gdLst/>
            <a:ahLst/>
            <a:cxnLst/>
            <a:rect l="l" t="t" r="r" b="b"/>
            <a:pathLst>
              <a:path w="0" h="1905">
                <a:moveTo>
                  <a:pt x="-846" y="899"/>
                </a:moveTo>
                <a:lnTo>
                  <a:pt x="846" y="89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59" name="object 1859"/>
          <p:cNvSpPr/>
          <p:nvPr/>
        </p:nvSpPr>
        <p:spPr>
          <a:xfrm>
            <a:off x="1702945" y="2615238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9" y="11448"/>
                </a:moveTo>
                <a:lnTo>
                  <a:pt x="0" y="11448"/>
                </a:lnTo>
                <a:lnTo>
                  <a:pt x="0" y="0"/>
                </a:lnTo>
                <a:lnTo>
                  <a:pt x="8589" y="0"/>
                </a:lnTo>
                <a:lnTo>
                  <a:pt x="8589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60" name="object 1860"/>
          <p:cNvSpPr/>
          <p:nvPr/>
        </p:nvSpPr>
        <p:spPr>
          <a:xfrm>
            <a:off x="1720206" y="2627454"/>
            <a:ext cx="0" cy="1905"/>
          </a:xfrm>
          <a:custGeom>
            <a:avLst/>
            <a:gdLst/>
            <a:ahLst/>
            <a:cxnLst/>
            <a:rect l="l" t="t" r="r" b="b"/>
            <a:pathLst>
              <a:path w="0" h="1905">
                <a:moveTo>
                  <a:pt x="-846" y="828"/>
                </a:moveTo>
                <a:lnTo>
                  <a:pt x="846" y="82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61" name="object 1861"/>
          <p:cNvSpPr/>
          <p:nvPr/>
        </p:nvSpPr>
        <p:spPr>
          <a:xfrm>
            <a:off x="1720206" y="2617205"/>
            <a:ext cx="0" cy="1905"/>
          </a:xfrm>
          <a:custGeom>
            <a:avLst/>
            <a:gdLst/>
            <a:ahLst/>
            <a:cxnLst/>
            <a:rect l="l" t="t" r="r" b="b"/>
            <a:pathLst>
              <a:path w="0" h="1905">
                <a:moveTo>
                  <a:pt x="-846" y="828"/>
                </a:moveTo>
                <a:lnTo>
                  <a:pt x="846" y="82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62" name="object 1862"/>
          <p:cNvSpPr/>
          <p:nvPr/>
        </p:nvSpPr>
        <p:spPr>
          <a:xfrm>
            <a:off x="1715911" y="2617433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0"/>
                </a:moveTo>
                <a:lnTo>
                  <a:pt x="0" y="11450"/>
                </a:lnTo>
                <a:lnTo>
                  <a:pt x="0" y="0"/>
                </a:lnTo>
                <a:lnTo>
                  <a:pt x="8591" y="0"/>
                </a:lnTo>
                <a:lnTo>
                  <a:pt x="8591" y="114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63" name="object 1863"/>
          <p:cNvSpPr/>
          <p:nvPr/>
        </p:nvSpPr>
        <p:spPr>
          <a:xfrm>
            <a:off x="1733165" y="2628125"/>
            <a:ext cx="0" cy="1905"/>
          </a:xfrm>
          <a:custGeom>
            <a:avLst/>
            <a:gdLst/>
            <a:ahLst/>
            <a:cxnLst/>
            <a:rect l="l" t="t" r="r" b="b"/>
            <a:pathLst>
              <a:path w="0" h="1905">
                <a:moveTo>
                  <a:pt x="-846" y="758"/>
                </a:moveTo>
                <a:lnTo>
                  <a:pt x="846" y="75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64" name="object 1864"/>
          <p:cNvSpPr/>
          <p:nvPr/>
        </p:nvSpPr>
        <p:spPr>
          <a:xfrm>
            <a:off x="1733165" y="2618015"/>
            <a:ext cx="0" cy="1905"/>
          </a:xfrm>
          <a:custGeom>
            <a:avLst/>
            <a:gdLst/>
            <a:ahLst/>
            <a:cxnLst/>
            <a:rect l="l" t="t" r="r" b="b"/>
            <a:pathLst>
              <a:path w="0" h="1905">
                <a:moveTo>
                  <a:pt x="-846" y="758"/>
                </a:moveTo>
                <a:lnTo>
                  <a:pt x="846" y="75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65" name="object 1865"/>
          <p:cNvSpPr/>
          <p:nvPr/>
        </p:nvSpPr>
        <p:spPr>
          <a:xfrm>
            <a:off x="1728868" y="2618094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9"/>
                </a:moveTo>
                <a:lnTo>
                  <a:pt x="0" y="11459"/>
                </a:lnTo>
                <a:lnTo>
                  <a:pt x="0" y="0"/>
                </a:lnTo>
                <a:lnTo>
                  <a:pt x="8591" y="0"/>
                </a:lnTo>
                <a:lnTo>
                  <a:pt x="8591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66" name="object 1866"/>
          <p:cNvSpPr/>
          <p:nvPr/>
        </p:nvSpPr>
        <p:spPr>
          <a:xfrm>
            <a:off x="1746131" y="2636159"/>
            <a:ext cx="0" cy="1905"/>
          </a:xfrm>
          <a:custGeom>
            <a:avLst/>
            <a:gdLst/>
            <a:ahLst/>
            <a:cxnLst/>
            <a:rect l="l" t="t" r="r" b="b"/>
            <a:pathLst>
              <a:path w="0" h="1905">
                <a:moveTo>
                  <a:pt x="-846" y="657"/>
                </a:moveTo>
                <a:lnTo>
                  <a:pt x="846" y="657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67" name="object 1867"/>
          <p:cNvSpPr/>
          <p:nvPr/>
        </p:nvSpPr>
        <p:spPr>
          <a:xfrm>
            <a:off x="1746131" y="2626255"/>
            <a:ext cx="0" cy="1905"/>
          </a:xfrm>
          <a:custGeom>
            <a:avLst/>
            <a:gdLst/>
            <a:ahLst/>
            <a:cxnLst/>
            <a:rect l="l" t="t" r="r" b="b"/>
            <a:pathLst>
              <a:path w="0" h="1905">
                <a:moveTo>
                  <a:pt x="-846" y="657"/>
                </a:moveTo>
                <a:lnTo>
                  <a:pt x="846" y="657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68" name="object 1868"/>
          <p:cNvSpPr/>
          <p:nvPr/>
        </p:nvSpPr>
        <p:spPr>
          <a:xfrm>
            <a:off x="1741833" y="2626140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69" name="object 1869"/>
          <p:cNvSpPr/>
          <p:nvPr/>
        </p:nvSpPr>
        <p:spPr>
          <a:xfrm>
            <a:off x="1759087" y="2627269"/>
            <a:ext cx="0" cy="1270"/>
          </a:xfrm>
          <a:custGeom>
            <a:avLst/>
            <a:gdLst/>
            <a:ahLst/>
            <a:cxnLst/>
            <a:rect l="l" t="t" r="r" b="b"/>
            <a:pathLst>
              <a:path w="0" h="1269">
                <a:moveTo>
                  <a:pt x="-846" y="626"/>
                </a:moveTo>
                <a:lnTo>
                  <a:pt x="846" y="62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70" name="object 1870"/>
          <p:cNvSpPr/>
          <p:nvPr/>
        </p:nvSpPr>
        <p:spPr>
          <a:xfrm>
            <a:off x="1759087" y="2617426"/>
            <a:ext cx="0" cy="1270"/>
          </a:xfrm>
          <a:custGeom>
            <a:avLst/>
            <a:gdLst/>
            <a:ahLst/>
            <a:cxnLst/>
            <a:rect l="l" t="t" r="r" b="b"/>
            <a:pathLst>
              <a:path w="0" h="1269">
                <a:moveTo>
                  <a:pt x="-846" y="625"/>
                </a:moveTo>
                <a:lnTo>
                  <a:pt x="846" y="62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71" name="object 1871"/>
          <p:cNvSpPr/>
          <p:nvPr/>
        </p:nvSpPr>
        <p:spPr>
          <a:xfrm>
            <a:off x="1754793" y="2617247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9" y="11459"/>
                </a:moveTo>
                <a:lnTo>
                  <a:pt x="0" y="11459"/>
                </a:lnTo>
                <a:lnTo>
                  <a:pt x="0" y="0"/>
                </a:lnTo>
                <a:lnTo>
                  <a:pt x="8589" y="0"/>
                </a:lnTo>
                <a:lnTo>
                  <a:pt x="8589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72" name="object 1872"/>
          <p:cNvSpPr/>
          <p:nvPr/>
        </p:nvSpPr>
        <p:spPr>
          <a:xfrm>
            <a:off x="1772053" y="2628310"/>
            <a:ext cx="0" cy="1270"/>
          </a:xfrm>
          <a:custGeom>
            <a:avLst/>
            <a:gdLst/>
            <a:ahLst/>
            <a:cxnLst/>
            <a:rect l="l" t="t" r="r" b="b"/>
            <a:pathLst>
              <a:path w="0" h="1269">
                <a:moveTo>
                  <a:pt x="-846" y="559"/>
                </a:moveTo>
                <a:lnTo>
                  <a:pt x="846" y="55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73" name="object 1873"/>
          <p:cNvSpPr/>
          <p:nvPr/>
        </p:nvSpPr>
        <p:spPr>
          <a:xfrm>
            <a:off x="1772053" y="2618598"/>
            <a:ext cx="0" cy="1270"/>
          </a:xfrm>
          <a:custGeom>
            <a:avLst/>
            <a:gdLst/>
            <a:ahLst/>
            <a:cxnLst/>
            <a:rect l="l" t="t" r="r" b="b"/>
            <a:pathLst>
              <a:path w="0" h="1269">
                <a:moveTo>
                  <a:pt x="-846" y="559"/>
                </a:moveTo>
                <a:lnTo>
                  <a:pt x="846" y="55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74" name="object 1874"/>
          <p:cNvSpPr/>
          <p:nvPr/>
        </p:nvSpPr>
        <p:spPr>
          <a:xfrm>
            <a:off x="1767758" y="2618289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9"/>
                </a:moveTo>
                <a:lnTo>
                  <a:pt x="0" y="11459"/>
                </a:lnTo>
                <a:lnTo>
                  <a:pt x="0" y="0"/>
                </a:lnTo>
                <a:lnTo>
                  <a:pt x="8591" y="0"/>
                </a:lnTo>
                <a:lnTo>
                  <a:pt x="8591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75" name="object 1875"/>
          <p:cNvSpPr/>
          <p:nvPr/>
        </p:nvSpPr>
        <p:spPr>
          <a:xfrm>
            <a:off x="1785012" y="2638990"/>
            <a:ext cx="0" cy="1270"/>
          </a:xfrm>
          <a:custGeom>
            <a:avLst/>
            <a:gdLst/>
            <a:ahLst/>
            <a:cxnLst/>
            <a:rect l="l" t="t" r="r" b="b"/>
            <a:pathLst>
              <a:path w="0" h="1269">
                <a:moveTo>
                  <a:pt x="-846" y="445"/>
                </a:moveTo>
                <a:lnTo>
                  <a:pt x="846" y="4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76" name="object 1876"/>
          <p:cNvSpPr/>
          <p:nvPr/>
        </p:nvSpPr>
        <p:spPr>
          <a:xfrm>
            <a:off x="1785012" y="2629509"/>
            <a:ext cx="0" cy="1270"/>
          </a:xfrm>
          <a:custGeom>
            <a:avLst/>
            <a:gdLst/>
            <a:ahLst/>
            <a:cxnLst/>
            <a:rect l="l" t="t" r="r" b="b"/>
            <a:pathLst>
              <a:path w="0" h="1269">
                <a:moveTo>
                  <a:pt x="-846" y="445"/>
                </a:moveTo>
                <a:lnTo>
                  <a:pt x="846" y="4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77" name="object 1877"/>
          <p:cNvSpPr/>
          <p:nvPr/>
        </p:nvSpPr>
        <p:spPr>
          <a:xfrm>
            <a:off x="1780715" y="2628971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48"/>
                </a:moveTo>
                <a:lnTo>
                  <a:pt x="0" y="11448"/>
                </a:lnTo>
                <a:lnTo>
                  <a:pt x="0" y="0"/>
                </a:lnTo>
                <a:lnTo>
                  <a:pt x="8591" y="0"/>
                </a:lnTo>
                <a:lnTo>
                  <a:pt x="8591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78" name="object 1878"/>
          <p:cNvSpPr/>
          <p:nvPr/>
        </p:nvSpPr>
        <p:spPr>
          <a:xfrm>
            <a:off x="1797978" y="2637916"/>
            <a:ext cx="0" cy="1270"/>
          </a:xfrm>
          <a:custGeom>
            <a:avLst/>
            <a:gdLst/>
            <a:ahLst/>
            <a:cxnLst/>
            <a:rect l="l" t="t" r="r" b="b"/>
            <a:pathLst>
              <a:path w="0" h="1269">
                <a:moveTo>
                  <a:pt x="-846" y="379"/>
                </a:moveTo>
                <a:lnTo>
                  <a:pt x="846" y="37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79" name="object 1879"/>
          <p:cNvSpPr/>
          <p:nvPr/>
        </p:nvSpPr>
        <p:spPr>
          <a:xfrm>
            <a:off x="1797978" y="2628574"/>
            <a:ext cx="0" cy="1270"/>
          </a:xfrm>
          <a:custGeom>
            <a:avLst/>
            <a:gdLst/>
            <a:ahLst/>
            <a:cxnLst/>
            <a:rect l="l" t="t" r="r" b="b"/>
            <a:pathLst>
              <a:path w="0" h="1269">
                <a:moveTo>
                  <a:pt x="-846" y="374"/>
                </a:moveTo>
                <a:lnTo>
                  <a:pt x="846" y="37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80" name="object 1880"/>
          <p:cNvSpPr/>
          <p:nvPr/>
        </p:nvSpPr>
        <p:spPr>
          <a:xfrm>
            <a:off x="1793681" y="2627894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9"/>
                </a:moveTo>
                <a:lnTo>
                  <a:pt x="0" y="11459"/>
                </a:lnTo>
                <a:lnTo>
                  <a:pt x="0" y="0"/>
                </a:lnTo>
                <a:lnTo>
                  <a:pt x="8591" y="0"/>
                </a:lnTo>
                <a:lnTo>
                  <a:pt x="8591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81" name="object 1881"/>
          <p:cNvSpPr/>
          <p:nvPr/>
        </p:nvSpPr>
        <p:spPr>
          <a:xfrm>
            <a:off x="1810935" y="2630568"/>
            <a:ext cx="0" cy="1270"/>
          </a:xfrm>
          <a:custGeom>
            <a:avLst/>
            <a:gdLst/>
            <a:ahLst/>
            <a:cxnLst/>
            <a:rect l="l" t="t" r="r" b="b"/>
            <a:pathLst>
              <a:path w="0" h="1269">
                <a:moveTo>
                  <a:pt x="-846" y="344"/>
                </a:moveTo>
                <a:lnTo>
                  <a:pt x="846" y="34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82" name="object 1882"/>
          <p:cNvSpPr/>
          <p:nvPr/>
        </p:nvSpPr>
        <p:spPr>
          <a:xfrm>
            <a:off x="1810935" y="2621280"/>
            <a:ext cx="0" cy="1270"/>
          </a:xfrm>
          <a:custGeom>
            <a:avLst/>
            <a:gdLst/>
            <a:ahLst/>
            <a:cxnLst/>
            <a:rect l="l" t="t" r="r" b="b"/>
            <a:pathLst>
              <a:path w="0" h="1269">
                <a:moveTo>
                  <a:pt x="-846" y="347"/>
                </a:moveTo>
                <a:lnTo>
                  <a:pt x="846" y="347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83" name="object 1883"/>
          <p:cNvSpPr/>
          <p:nvPr/>
        </p:nvSpPr>
        <p:spPr>
          <a:xfrm>
            <a:off x="1806640" y="2620538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9" y="11459"/>
                </a:moveTo>
                <a:lnTo>
                  <a:pt x="0" y="11459"/>
                </a:lnTo>
                <a:lnTo>
                  <a:pt x="0" y="0"/>
                </a:lnTo>
                <a:lnTo>
                  <a:pt x="8589" y="0"/>
                </a:lnTo>
                <a:lnTo>
                  <a:pt x="8589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84" name="object 1884"/>
          <p:cNvSpPr/>
          <p:nvPr/>
        </p:nvSpPr>
        <p:spPr>
          <a:xfrm>
            <a:off x="1823901" y="2635922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5">
                <a:moveTo>
                  <a:pt x="-846" y="247"/>
                </a:moveTo>
                <a:lnTo>
                  <a:pt x="846" y="247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85" name="object 1885"/>
          <p:cNvSpPr/>
          <p:nvPr/>
        </p:nvSpPr>
        <p:spPr>
          <a:xfrm>
            <a:off x="1823901" y="2626837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5">
                <a:moveTo>
                  <a:pt x="-846" y="246"/>
                </a:moveTo>
                <a:lnTo>
                  <a:pt x="846" y="24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86" name="object 1886"/>
          <p:cNvSpPr/>
          <p:nvPr/>
        </p:nvSpPr>
        <p:spPr>
          <a:xfrm>
            <a:off x="1819606" y="2625894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87" name="object 1887"/>
          <p:cNvSpPr/>
          <p:nvPr/>
        </p:nvSpPr>
        <p:spPr>
          <a:xfrm>
            <a:off x="1836857" y="2635594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5">
                <a:moveTo>
                  <a:pt x="-846" y="172"/>
                </a:moveTo>
                <a:lnTo>
                  <a:pt x="846" y="17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88" name="object 1888"/>
          <p:cNvSpPr/>
          <p:nvPr/>
        </p:nvSpPr>
        <p:spPr>
          <a:xfrm>
            <a:off x="1836857" y="2626659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5">
                <a:moveTo>
                  <a:pt x="-846" y="172"/>
                </a:moveTo>
                <a:lnTo>
                  <a:pt x="846" y="17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89" name="object 1889"/>
          <p:cNvSpPr/>
          <p:nvPr/>
        </p:nvSpPr>
        <p:spPr>
          <a:xfrm>
            <a:off x="1832562" y="2625575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48"/>
                </a:moveTo>
                <a:lnTo>
                  <a:pt x="0" y="11448"/>
                </a:lnTo>
                <a:lnTo>
                  <a:pt x="0" y="0"/>
                </a:lnTo>
                <a:lnTo>
                  <a:pt x="8591" y="0"/>
                </a:lnTo>
                <a:lnTo>
                  <a:pt x="8591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90" name="object 1890"/>
          <p:cNvSpPr/>
          <p:nvPr/>
        </p:nvSpPr>
        <p:spPr>
          <a:xfrm>
            <a:off x="1849825" y="2635093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5">
                <a:moveTo>
                  <a:pt x="-846" y="101"/>
                </a:moveTo>
                <a:lnTo>
                  <a:pt x="846" y="10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91" name="object 1891"/>
          <p:cNvSpPr/>
          <p:nvPr/>
        </p:nvSpPr>
        <p:spPr>
          <a:xfrm>
            <a:off x="1849825" y="2626298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5">
                <a:moveTo>
                  <a:pt x="-846" y="101"/>
                </a:moveTo>
                <a:lnTo>
                  <a:pt x="846" y="10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92" name="object 1892"/>
          <p:cNvSpPr/>
          <p:nvPr/>
        </p:nvSpPr>
        <p:spPr>
          <a:xfrm>
            <a:off x="1845528" y="2625072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9"/>
                </a:moveTo>
                <a:lnTo>
                  <a:pt x="0" y="11459"/>
                </a:lnTo>
                <a:lnTo>
                  <a:pt x="0" y="0"/>
                </a:lnTo>
                <a:lnTo>
                  <a:pt x="8591" y="0"/>
                </a:lnTo>
                <a:lnTo>
                  <a:pt x="8591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93" name="object 1893"/>
          <p:cNvSpPr/>
          <p:nvPr/>
        </p:nvSpPr>
        <p:spPr>
          <a:xfrm>
            <a:off x="1858487" y="2639476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9" y="11448"/>
                </a:moveTo>
                <a:lnTo>
                  <a:pt x="0" y="11448"/>
                </a:lnTo>
                <a:lnTo>
                  <a:pt x="0" y="0"/>
                </a:lnTo>
                <a:lnTo>
                  <a:pt x="8589" y="0"/>
                </a:lnTo>
                <a:lnTo>
                  <a:pt x="8589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94" name="object 1894"/>
          <p:cNvSpPr/>
          <p:nvPr/>
        </p:nvSpPr>
        <p:spPr>
          <a:xfrm>
            <a:off x="1871453" y="2630134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9" y="11459"/>
                </a:moveTo>
                <a:lnTo>
                  <a:pt x="0" y="11459"/>
                </a:lnTo>
                <a:lnTo>
                  <a:pt x="0" y="0"/>
                </a:lnTo>
                <a:lnTo>
                  <a:pt x="8589" y="0"/>
                </a:lnTo>
                <a:lnTo>
                  <a:pt x="8589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95" name="object 1895"/>
          <p:cNvSpPr/>
          <p:nvPr/>
        </p:nvSpPr>
        <p:spPr>
          <a:xfrm>
            <a:off x="1884410" y="2631546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0"/>
                </a:moveTo>
                <a:lnTo>
                  <a:pt x="0" y="11450"/>
                </a:lnTo>
                <a:lnTo>
                  <a:pt x="0" y="0"/>
                </a:lnTo>
                <a:lnTo>
                  <a:pt x="8591" y="0"/>
                </a:lnTo>
                <a:lnTo>
                  <a:pt x="8591" y="114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96" name="object 1896"/>
          <p:cNvSpPr/>
          <p:nvPr/>
        </p:nvSpPr>
        <p:spPr>
          <a:xfrm>
            <a:off x="1897376" y="2628504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97" name="object 1897"/>
          <p:cNvSpPr/>
          <p:nvPr/>
        </p:nvSpPr>
        <p:spPr>
          <a:xfrm>
            <a:off x="1910334" y="2628786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9" y="11448"/>
                </a:moveTo>
                <a:lnTo>
                  <a:pt x="0" y="11448"/>
                </a:lnTo>
                <a:lnTo>
                  <a:pt x="0" y="0"/>
                </a:lnTo>
                <a:lnTo>
                  <a:pt x="8589" y="0"/>
                </a:lnTo>
                <a:lnTo>
                  <a:pt x="8589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98" name="object 1898"/>
          <p:cNvSpPr/>
          <p:nvPr/>
        </p:nvSpPr>
        <p:spPr>
          <a:xfrm>
            <a:off x="1923300" y="2629870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99" name="object 1899"/>
          <p:cNvSpPr/>
          <p:nvPr/>
        </p:nvSpPr>
        <p:spPr>
          <a:xfrm>
            <a:off x="1936257" y="2628213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48"/>
                </a:moveTo>
                <a:lnTo>
                  <a:pt x="0" y="11448"/>
                </a:lnTo>
                <a:lnTo>
                  <a:pt x="0" y="0"/>
                </a:lnTo>
                <a:lnTo>
                  <a:pt x="8591" y="0"/>
                </a:lnTo>
                <a:lnTo>
                  <a:pt x="8591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00" name="object 1900"/>
          <p:cNvSpPr/>
          <p:nvPr/>
        </p:nvSpPr>
        <p:spPr>
          <a:xfrm>
            <a:off x="1949214" y="2627506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600" y="11459"/>
                </a:moveTo>
                <a:lnTo>
                  <a:pt x="0" y="11459"/>
                </a:lnTo>
                <a:lnTo>
                  <a:pt x="0" y="0"/>
                </a:lnTo>
                <a:lnTo>
                  <a:pt x="8600" y="0"/>
                </a:lnTo>
                <a:lnTo>
                  <a:pt x="8600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01" name="object 1901"/>
          <p:cNvSpPr/>
          <p:nvPr/>
        </p:nvSpPr>
        <p:spPr>
          <a:xfrm>
            <a:off x="1962180" y="2636055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02" name="object 1902"/>
          <p:cNvSpPr/>
          <p:nvPr/>
        </p:nvSpPr>
        <p:spPr>
          <a:xfrm>
            <a:off x="1975148" y="2634052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0" y="11448"/>
                </a:moveTo>
                <a:lnTo>
                  <a:pt x="0" y="11448"/>
                </a:lnTo>
                <a:lnTo>
                  <a:pt x="0" y="0"/>
                </a:lnTo>
                <a:lnTo>
                  <a:pt x="8580" y="0"/>
                </a:lnTo>
                <a:lnTo>
                  <a:pt x="8580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03" name="object 1903"/>
          <p:cNvSpPr/>
          <p:nvPr/>
        </p:nvSpPr>
        <p:spPr>
          <a:xfrm>
            <a:off x="1988104" y="2627797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0"/>
                </a:moveTo>
                <a:lnTo>
                  <a:pt x="0" y="11450"/>
                </a:lnTo>
                <a:lnTo>
                  <a:pt x="0" y="0"/>
                </a:lnTo>
                <a:lnTo>
                  <a:pt x="8591" y="0"/>
                </a:lnTo>
                <a:lnTo>
                  <a:pt x="8591" y="114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04" name="object 1904"/>
          <p:cNvSpPr/>
          <p:nvPr/>
        </p:nvSpPr>
        <p:spPr>
          <a:xfrm>
            <a:off x="2001061" y="2629287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600" y="11450"/>
                </a:moveTo>
                <a:lnTo>
                  <a:pt x="0" y="11450"/>
                </a:lnTo>
                <a:lnTo>
                  <a:pt x="0" y="0"/>
                </a:lnTo>
                <a:lnTo>
                  <a:pt x="8600" y="0"/>
                </a:lnTo>
                <a:lnTo>
                  <a:pt x="8600" y="114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05" name="object 1905"/>
          <p:cNvSpPr/>
          <p:nvPr/>
        </p:nvSpPr>
        <p:spPr>
          <a:xfrm>
            <a:off x="2014027" y="2632243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48"/>
                </a:moveTo>
                <a:lnTo>
                  <a:pt x="0" y="11448"/>
                </a:lnTo>
                <a:lnTo>
                  <a:pt x="0" y="0"/>
                </a:lnTo>
                <a:lnTo>
                  <a:pt x="8591" y="0"/>
                </a:lnTo>
                <a:lnTo>
                  <a:pt x="8591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06" name="object 1906"/>
          <p:cNvSpPr/>
          <p:nvPr/>
        </p:nvSpPr>
        <p:spPr>
          <a:xfrm>
            <a:off x="2026986" y="2626695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9" y="11448"/>
                </a:moveTo>
                <a:lnTo>
                  <a:pt x="0" y="11448"/>
                </a:lnTo>
                <a:lnTo>
                  <a:pt x="0" y="0"/>
                </a:lnTo>
                <a:lnTo>
                  <a:pt x="8589" y="0"/>
                </a:lnTo>
                <a:lnTo>
                  <a:pt x="8589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07" name="object 1907"/>
          <p:cNvSpPr/>
          <p:nvPr/>
        </p:nvSpPr>
        <p:spPr>
          <a:xfrm>
            <a:off x="2039952" y="2627102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08" name="object 1908"/>
          <p:cNvSpPr/>
          <p:nvPr/>
        </p:nvSpPr>
        <p:spPr>
          <a:xfrm>
            <a:off x="2052908" y="2625135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09" name="object 1909"/>
          <p:cNvSpPr/>
          <p:nvPr/>
        </p:nvSpPr>
        <p:spPr>
          <a:xfrm>
            <a:off x="2065874" y="2629615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10" name="object 1910"/>
          <p:cNvSpPr/>
          <p:nvPr/>
        </p:nvSpPr>
        <p:spPr>
          <a:xfrm>
            <a:off x="2078833" y="2628565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11" name="object 1911"/>
          <p:cNvSpPr/>
          <p:nvPr/>
        </p:nvSpPr>
        <p:spPr>
          <a:xfrm>
            <a:off x="2091799" y="2630110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9" y="11448"/>
                </a:moveTo>
                <a:lnTo>
                  <a:pt x="0" y="11448"/>
                </a:lnTo>
                <a:lnTo>
                  <a:pt x="0" y="0"/>
                </a:lnTo>
                <a:lnTo>
                  <a:pt x="8589" y="0"/>
                </a:lnTo>
                <a:lnTo>
                  <a:pt x="8589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12" name="object 1912"/>
          <p:cNvSpPr/>
          <p:nvPr/>
        </p:nvSpPr>
        <p:spPr>
          <a:xfrm>
            <a:off x="2104756" y="2628723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9"/>
                </a:moveTo>
                <a:lnTo>
                  <a:pt x="0" y="11459"/>
                </a:lnTo>
                <a:lnTo>
                  <a:pt x="0" y="0"/>
                </a:lnTo>
                <a:lnTo>
                  <a:pt x="8591" y="0"/>
                </a:lnTo>
                <a:lnTo>
                  <a:pt x="8591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13" name="object 1913"/>
          <p:cNvSpPr/>
          <p:nvPr/>
        </p:nvSpPr>
        <p:spPr>
          <a:xfrm>
            <a:off x="2117722" y="2626935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14" name="object 1914"/>
          <p:cNvSpPr/>
          <p:nvPr/>
        </p:nvSpPr>
        <p:spPr>
          <a:xfrm>
            <a:off x="2130680" y="2629457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15" name="object 1915"/>
          <p:cNvSpPr/>
          <p:nvPr/>
        </p:nvSpPr>
        <p:spPr>
          <a:xfrm>
            <a:off x="2143646" y="2629333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16" name="object 1916"/>
          <p:cNvSpPr/>
          <p:nvPr/>
        </p:nvSpPr>
        <p:spPr>
          <a:xfrm>
            <a:off x="2156603" y="2629500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17" name="object 1917"/>
          <p:cNvSpPr/>
          <p:nvPr/>
        </p:nvSpPr>
        <p:spPr>
          <a:xfrm>
            <a:off x="2169569" y="2630780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18" name="object 1918"/>
          <p:cNvSpPr/>
          <p:nvPr/>
        </p:nvSpPr>
        <p:spPr>
          <a:xfrm>
            <a:off x="2182528" y="2629597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19" name="object 1919"/>
          <p:cNvSpPr/>
          <p:nvPr/>
        </p:nvSpPr>
        <p:spPr>
          <a:xfrm>
            <a:off x="2195494" y="2630532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20" name="object 1920"/>
          <p:cNvSpPr/>
          <p:nvPr/>
        </p:nvSpPr>
        <p:spPr>
          <a:xfrm>
            <a:off x="2208450" y="2628310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48"/>
                </a:moveTo>
                <a:lnTo>
                  <a:pt x="0" y="11448"/>
                </a:lnTo>
                <a:lnTo>
                  <a:pt x="0" y="0"/>
                </a:lnTo>
                <a:lnTo>
                  <a:pt x="8591" y="0"/>
                </a:lnTo>
                <a:lnTo>
                  <a:pt x="8591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21" name="object 1921"/>
          <p:cNvSpPr/>
          <p:nvPr/>
        </p:nvSpPr>
        <p:spPr>
          <a:xfrm>
            <a:off x="2221416" y="2630938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22" name="object 1922"/>
          <p:cNvSpPr/>
          <p:nvPr/>
        </p:nvSpPr>
        <p:spPr>
          <a:xfrm>
            <a:off x="2234373" y="2627639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23" name="object 1923"/>
          <p:cNvSpPr/>
          <p:nvPr/>
        </p:nvSpPr>
        <p:spPr>
          <a:xfrm>
            <a:off x="2247341" y="2627815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24" name="object 1924"/>
          <p:cNvSpPr/>
          <p:nvPr/>
        </p:nvSpPr>
        <p:spPr>
          <a:xfrm>
            <a:off x="2260298" y="2628795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48"/>
                </a:moveTo>
                <a:lnTo>
                  <a:pt x="0" y="11448"/>
                </a:lnTo>
                <a:lnTo>
                  <a:pt x="0" y="0"/>
                </a:lnTo>
                <a:lnTo>
                  <a:pt x="8591" y="0"/>
                </a:lnTo>
                <a:lnTo>
                  <a:pt x="8591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25" name="object 1925"/>
          <p:cNvSpPr/>
          <p:nvPr/>
        </p:nvSpPr>
        <p:spPr>
          <a:xfrm>
            <a:off x="2273255" y="2629554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600" y="11457"/>
                </a:moveTo>
                <a:lnTo>
                  <a:pt x="0" y="11457"/>
                </a:lnTo>
                <a:lnTo>
                  <a:pt x="0" y="0"/>
                </a:lnTo>
                <a:lnTo>
                  <a:pt x="8600" y="0"/>
                </a:lnTo>
                <a:lnTo>
                  <a:pt x="8600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26" name="object 1926"/>
          <p:cNvSpPr/>
          <p:nvPr/>
        </p:nvSpPr>
        <p:spPr>
          <a:xfrm>
            <a:off x="2286220" y="2631812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27" name="object 1927"/>
          <p:cNvSpPr/>
          <p:nvPr/>
        </p:nvSpPr>
        <p:spPr>
          <a:xfrm>
            <a:off x="2299188" y="2631758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0" y="11450"/>
                </a:moveTo>
                <a:lnTo>
                  <a:pt x="0" y="11450"/>
                </a:lnTo>
                <a:lnTo>
                  <a:pt x="0" y="0"/>
                </a:lnTo>
                <a:lnTo>
                  <a:pt x="8580" y="0"/>
                </a:lnTo>
                <a:lnTo>
                  <a:pt x="8580" y="114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28" name="object 1928"/>
          <p:cNvSpPr/>
          <p:nvPr/>
        </p:nvSpPr>
        <p:spPr>
          <a:xfrm>
            <a:off x="2312145" y="2631150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29" name="object 1929"/>
          <p:cNvSpPr/>
          <p:nvPr/>
        </p:nvSpPr>
        <p:spPr>
          <a:xfrm>
            <a:off x="2325102" y="2628398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600" y="11457"/>
                </a:moveTo>
                <a:lnTo>
                  <a:pt x="0" y="11457"/>
                </a:lnTo>
                <a:lnTo>
                  <a:pt x="0" y="0"/>
                </a:lnTo>
                <a:lnTo>
                  <a:pt x="8600" y="0"/>
                </a:lnTo>
                <a:lnTo>
                  <a:pt x="8600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30" name="object 1930"/>
          <p:cNvSpPr/>
          <p:nvPr/>
        </p:nvSpPr>
        <p:spPr>
          <a:xfrm>
            <a:off x="2338068" y="2626862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31" name="object 1931"/>
          <p:cNvSpPr/>
          <p:nvPr/>
        </p:nvSpPr>
        <p:spPr>
          <a:xfrm>
            <a:off x="2351027" y="2631530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32" name="object 1932"/>
          <p:cNvSpPr/>
          <p:nvPr/>
        </p:nvSpPr>
        <p:spPr>
          <a:xfrm>
            <a:off x="2363992" y="2625020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33" name="object 1933"/>
          <p:cNvSpPr/>
          <p:nvPr/>
        </p:nvSpPr>
        <p:spPr>
          <a:xfrm>
            <a:off x="2376949" y="2629023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9"/>
                </a:moveTo>
                <a:lnTo>
                  <a:pt x="0" y="11459"/>
                </a:lnTo>
                <a:lnTo>
                  <a:pt x="0" y="0"/>
                </a:lnTo>
                <a:lnTo>
                  <a:pt x="8591" y="0"/>
                </a:lnTo>
                <a:lnTo>
                  <a:pt x="8591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34" name="object 1934"/>
          <p:cNvSpPr/>
          <p:nvPr/>
        </p:nvSpPr>
        <p:spPr>
          <a:xfrm>
            <a:off x="2389915" y="2636407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48"/>
                </a:moveTo>
                <a:lnTo>
                  <a:pt x="0" y="11448"/>
                </a:lnTo>
                <a:lnTo>
                  <a:pt x="0" y="0"/>
                </a:lnTo>
                <a:lnTo>
                  <a:pt x="8591" y="0"/>
                </a:lnTo>
                <a:lnTo>
                  <a:pt x="8591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35" name="object 1935"/>
          <p:cNvSpPr/>
          <p:nvPr/>
        </p:nvSpPr>
        <p:spPr>
          <a:xfrm>
            <a:off x="2402874" y="2631970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36" name="object 1936"/>
          <p:cNvSpPr/>
          <p:nvPr/>
        </p:nvSpPr>
        <p:spPr>
          <a:xfrm>
            <a:off x="2415840" y="2626756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9" y="11459"/>
                </a:moveTo>
                <a:lnTo>
                  <a:pt x="0" y="11459"/>
                </a:lnTo>
                <a:lnTo>
                  <a:pt x="0" y="0"/>
                </a:lnTo>
                <a:lnTo>
                  <a:pt x="8589" y="0"/>
                </a:lnTo>
                <a:lnTo>
                  <a:pt x="8589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37" name="object 1937"/>
          <p:cNvSpPr/>
          <p:nvPr/>
        </p:nvSpPr>
        <p:spPr>
          <a:xfrm>
            <a:off x="2433091" y="2637739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5">
                <a:moveTo>
                  <a:pt x="-846" y="114"/>
                </a:moveTo>
                <a:lnTo>
                  <a:pt x="846" y="11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38" name="object 1938"/>
          <p:cNvSpPr/>
          <p:nvPr/>
        </p:nvSpPr>
        <p:spPr>
          <a:xfrm>
            <a:off x="2433091" y="2628917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5">
                <a:moveTo>
                  <a:pt x="-846" y="115"/>
                </a:moveTo>
                <a:lnTo>
                  <a:pt x="846" y="11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39" name="object 1939"/>
          <p:cNvSpPr/>
          <p:nvPr/>
        </p:nvSpPr>
        <p:spPr>
          <a:xfrm>
            <a:off x="2428796" y="2627718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48"/>
                </a:moveTo>
                <a:lnTo>
                  <a:pt x="0" y="11448"/>
                </a:lnTo>
                <a:lnTo>
                  <a:pt x="0" y="0"/>
                </a:lnTo>
                <a:lnTo>
                  <a:pt x="8591" y="0"/>
                </a:lnTo>
                <a:lnTo>
                  <a:pt x="8591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40" name="object 1940"/>
          <p:cNvSpPr/>
          <p:nvPr/>
        </p:nvSpPr>
        <p:spPr>
          <a:xfrm>
            <a:off x="2446059" y="2637078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5">
                <a:moveTo>
                  <a:pt x="-846" y="197"/>
                </a:moveTo>
                <a:lnTo>
                  <a:pt x="846" y="197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41" name="object 1941"/>
          <p:cNvSpPr/>
          <p:nvPr/>
        </p:nvSpPr>
        <p:spPr>
          <a:xfrm>
            <a:off x="2446059" y="2628089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5">
                <a:moveTo>
                  <a:pt x="-846" y="198"/>
                </a:moveTo>
                <a:lnTo>
                  <a:pt x="846" y="19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42" name="object 1942"/>
          <p:cNvSpPr/>
          <p:nvPr/>
        </p:nvSpPr>
        <p:spPr>
          <a:xfrm>
            <a:off x="2441762" y="2627057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48"/>
                </a:moveTo>
                <a:lnTo>
                  <a:pt x="0" y="11448"/>
                </a:lnTo>
                <a:lnTo>
                  <a:pt x="0" y="0"/>
                </a:lnTo>
                <a:lnTo>
                  <a:pt x="8591" y="0"/>
                </a:lnTo>
                <a:lnTo>
                  <a:pt x="8591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43" name="object 1943"/>
          <p:cNvSpPr/>
          <p:nvPr/>
        </p:nvSpPr>
        <p:spPr>
          <a:xfrm>
            <a:off x="2459016" y="2638920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5">
                <a:moveTo>
                  <a:pt x="-846" y="317"/>
                </a:moveTo>
                <a:lnTo>
                  <a:pt x="846" y="317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44" name="object 1944"/>
          <p:cNvSpPr/>
          <p:nvPr/>
        </p:nvSpPr>
        <p:spPr>
          <a:xfrm>
            <a:off x="2459016" y="2629694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5">
                <a:moveTo>
                  <a:pt x="-846" y="317"/>
                </a:moveTo>
                <a:lnTo>
                  <a:pt x="846" y="317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45" name="object 1945"/>
          <p:cNvSpPr/>
          <p:nvPr/>
        </p:nvSpPr>
        <p:spPr>
          <a:xfrm>
            <a:off x="2454719" y="2628901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46" name="object 1946"/>
          <p:cNvSpPr/>
          <p:nvPr/>
        </p:nvSpPr>
        <p:spPr>
          <a:xfrm>
            <a:off x="2471982" y="2644875"/>
            <a:ext cx="0" cy="1270"/>
          </a:xfrm>
          <a:custGeom>
            <a:avLst/>
            <a:gdLst/>
            <a:ahLst/>
            <a:cxnLst/>
            <a:rect l="l" t="t" r="r" b="b"/>
            <a:pathLst>
              <a:path w="0" h="1269">
                <a:moveTo>
                  <a:pt x="-846" y="423"/>
                </a:moveTo>
                <a:lnTo>
                  <a:pt x="846" y="42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47" name="object 1947"/>
          <p:cNvSpPr/>
          <p:nvPr/>
        </p:nvSpPr>
        <p:spPr>
          <a:xfrm>
            <a:off x="2471982" y="2635427"/>
            <a:ext cx="0" cy="1270"/>
          </a:xfrm>
          <a:custGeom>
            <a:avLst/>
            <a:gdLst/>
            <a:ahLst/>
            <a:cxnLst/>
            <a:rect l="l" t="t" r="r" b="b"/>
            <a:pathLst>
              <a:path w="0" h="1269">
                <a:moveTo>
                  <a:pt x="-846" y="423"/>
                </a:moveTo>
                <a:lnTo>
                  <a:pt x="846" y="42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48" name="object 1948"/>
          <p:cNvSpPr/>
          <p:nvPr/>
        </p:nvSpPr>
        <p:spPr>
          <a:xfrm>
            <a:off x="2467687" y="2634845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9" y="11459"/>
                </a:moveTo>
                <a:lnTo>
                  <a:pt x="0" y="11459"/>
                </a:lnTo>
                <a:lnTo>
                  <a:pt x="0" y="0"/>
                </a:lnTo>
                <a:lnTo>
                  <a:pt x="8589" y="0"/>
                </a:lnTo>
                <a:lnTo>
                  <a:pt x="8589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49" name="object 1949"/>
          <p:cNvSpPr/>
          <p:nvPr/>
        </p:nvSpPr>
        <p:spPr>
          <a:xfrm>
            <a:off x="2484939" y="2639661"/>
            <a:ext cx="0" cy="1270"/>
          </a:xfrm>
          <a:custGeom>
            <a:avLst/>
            <a:gdLst/>
            <a:ahLst/>
            <a:cxnLst/>
            <a:rect l="l" t="t" r="r" b="b"/>
            <a:pathLst>
              <a:path w="0" h="1269">
                <a:moveTo>
                  <a:pt x="-846" y="559"/>
                </a:moveTo>
                <a:lnTo>
                  <a:pt x="846" y="55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50" name="object 1950"/>
          <p:cNvSpPr/>
          <p:nvPr/>
        </p:nvSpPr>
        <p:spPr>
          <a:xfrm>
            <a:off x="2484939" y="2629958"/>
            <a:ext cx="0" cy="1270"/>
          </a:xfrm>
          <a:custGeom>
            <a:avLst/>
            <a:gdLst/>
            <a:ahLst/>
            <a:cxnLst/>
            <a:rect l="l" t="t" r="r" b="b"/>
            <a:pathLst>
              <a:path w="0" h="1269">
                <a:moveTo>
                  <a:pt x="-846" y="556"/>
                </a:moveTo>
                <a:lnTo>
                  <a:pt x="846" y="55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51" name="object 1951"/>
          <p:cNvSpPr/>
          <p:nvPr/>
        </p:nvSpPr>
        <p:spPr>
          <a:xfrm>
            <a:off x="2480644" y="2629642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52" name="object 1952"/>
          <p:cNvSpPr/>
          <p:nvPr/>
        </p:nvSpPr>
        <p:spPr>
          <a:xfrm>
            <a:off x="2497904" y="2634192"/>
            <a:ext cx="0" cy="1905"/>
          </a:xfrm>
          <a:custGeom>
            <a:avLst/>
            <a:gdLst/>
            <a:ahLst/>
            <a:cxnLst/>
            <a:rect l="l" t="t" r="r" b="b"/>
            <a:pathLst>
              <a:path w="0" h="1905">
                <a:moveTo>
                  <a:pt x="-846" y="697"/>
                </a:moveTo>
                <a:lnTo>
                  <a:pt x="846" y="697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53" name="object 1953"/>
          <p:cNvSpPr/>
          <p:nvPr/>
        </p:nvSpPr>
        <p:spPr>
          <a:xfrm>
            <a:off x="2497904" y="2624207"/>
            <a:ext cx="0" cy="1905"/>
          </a:xfrm>
          <a:custGeom>
            <a:avLst/>
            <a:gdLst/>
            <a:ahLst/>
            <a:cxnLst/>
            <a:rect l="l" t="t" r="r" b="b"/>
            <a:pathLst>
              <a:path w="0" h="1905">
                <a:moveTo>
                  <a:pt x="-846" y="697"/>
                </a:moveTo>
                <a:lnTo>
                  <a:pt x="846" y="697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54" name="object 1954"/>
          <p:cNvSpPr/>
          <p:nvPr/>
        </p:nvSpPr>
        <p:spPr>
          <a:xfrm>
            <a:off x="2493610" y="2624173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48"/>
                </a:moveTo>
                <a:lnTo>
                  <a:pt x="0" y="11448"/>
                </a:lnTo>
                <a:lnTo>
                  <a:pt x="0" y="0"/>
                </a:lnTo>
                <a:lnTo>
                  <a:pt x="8591" y="0"/>
                </a:lnTo>
                <a:lnTo>
                  <a:pt x="8591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55" name="object 1955"/>
          <p:cNvSpPr/>
          <p:nvPr/>
        </p:nvSpPr>
        <p:spPr>
          <a:xfrm>
            <a:off x="2510863" y="2637888"/>
            <a:ext cx="0" cy="1905"/>
          </a:xfrm>
          <a:custGeom>
            <a:avLst/>
            <a:gdLst/>
            <a:ahLst/>
            <a:cxnLst/>
            <a:rect l="l" t="t" r="r" b="b"/>
            <a:pathLst>
              <a:path w="0" h="1905">
                <a:moveTo>
                  <a:pt x="-846" y="793"/>
                </a:moveTo>
                <a:lnTo>
                  <a:pt x="846" y="79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56" name="object 1956"/>
          <p:cNvSpPr/>
          <p:nvPr/>
        </p:nvSpPr>
        <p:spPr>
          <a:xfrm>
            <a:off x="2510863" y="2627700"/>
            <a:ext cx="0" cy="1905"/>
          </a:xfrm>
          <a:custGeom>
            <a:avLst/>
            <a:gdLst/>
            <a:ahLst/>
            <a:cxnLst/>
            <a:rect l="l" t="t" r="r" b="b"/>
            <a:pathLst>
              <a:path w="0" h="1905">
                <a:moveTo>
                  <a:pt x="-846" y="798"/>
                </a:moveTo>
                <a:lnTo>
                  <a:pt x="846" y="79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57" name="object 1957"/>
          <p:cNvSpPr/>
          <p:nvPr/>
        </p:nvSpPr>
        <p:spPr>
          <a:xfrm>
            <a:off x="2506566" y="2627870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48"/>
                </a:moveTo>
                <a:lnTo>
                  <a:pt x="0" y="11448"/>
                </a:lnTo>
                <a:lnTo>
                  <a:pt x="0" y="0"/>
                </a:lnTo>
                <a:lnTo>
                  <a:pt x="8591" y="0"/>
                </a:lnTo>
                <a:lnTo>
                  <a:pt x="8591" y="11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58" name="object 1958"/>
          <p:cNvSpPr/>
          <p:nvPr/>
        </p:nvSpPr>
        <p:spPr>
          <a:xfrm>
            <a:off x="2523829" y="2633788"/>
            <a:ext cx="0" cy="1905"/>
          </a:xfrm>
          <a:custGeom>
            <a:avLst/>
            <a:gdLst/>
            <a:ahLst/>
            <a:cxnLst/>
            <a:rect l="l" t="t" r="r" b="b"/>
            <a:pathLst>
              <a:path w="0" h="1905">
                <a:moveTo>
                  <a:pt x="-846" y="951"/>
                </a:moveTo>
                <a:lnTo>
                  <a:pt x="846" y="95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59" name="object 1959"/>
          <p:cNvSpPr/>
          <p:nvPr/>
        </p:nvSpPr>
        <p:spPr>
          <a:xfrm>
            <a:off x="2523829" y="2623290"/>
            <a:ext cx="0" cy="1905"/>
          </a:xfrm>
          <a:custGeom>
            <a:avLst/>
            <a:gdLst/>
            <a:ahLst/>
            <a:cxnLst/>
            <a:rect l="l" t="t" r="r" b="b"/>
            <a:pathLst>
              <a:path w="0" h="1905">
                <a:moveTo>
                  <a:pt x="-846" y="952"/>
                </a:moveTo>
                <a:lnTo>
                  <a:pt x="846" y="95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60" name="object 1960"/>
          <p:cNvSpPr/>
          <p:nvPr/>
        </p:nvSpPr>
        <p:spPr>
          <a:xfrm>
            <a:off x="2519534" y="2623766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61" name="object 1961"/>
          <p:cNvSpPr/>
          <p:nvPr/>
        </p:nvSpPr>
        <p:spPr>
          <a:xfrm>
            <a:off x="2536786" y="2632483"/>
            <a:ext cx="0" cy="2540"/>
          </a:xfrm>
          <a:custGeom>
            <a:avLst/>
            <a:gdLst/>
            <a:ahLst/>
            <a:cxnLst/>
            <a:rect l="l" t="t" r="r" b="b"/>
            <a:pathLst>
              <a:path w="0" h="2539">
                <a:moveTo>
                  <a:pt x="-846" y="1075"/>
                </a:moveTo>
                <a:lnTo>
                  <a:pt x="846" y="107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62" name="object 1962"/>
          <p:cNvSpPr/>
          <p:nvPr/>
        </p:nvSpPr>
        <p:spPr>
          <a:xfrm>
            <a:off x="2536786" y="2621739"/>
            <a:ext cx="0" cy="2540"/>
          </a:xfrm>
          <a:custGeom>
            <a:avLst/>
            <a:gdLst/>
            <a:ahLst/>
            <a:cxnLst/>
            <a:rect l="l" t="t" r="r" b="b"/>
            <a:pathLst>
              <a:path w="0" h="2539">
                <a:moveTo>
                  <a:pt x="-846" y="1075"/>
                </a:moveTo>
                <a:lnTo>
                  <a:pt x="846" y="107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63" name="object 1963"/>
          <p:cNvSpPr/>
          <p:nvPr/>
        </p:nvSpPr>
        <p:spPr>
          <a:xfrm>
            <a:off x="2532491" y="2622452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64" name="object 1964"/>
          <p:cNvSpPr/>
          <p:nvPr/>
        </p:nvSpPr>
        <p:spPr>
          <a:xfrm>
            <a:off x="2549752" y="2635418"/>
            <a:ext cx="0" cy="2540"/>
          </a:xfrm>
          <a:custGeom>
            <a:avLst/>
            <a:gdLst/>
            <a:ahLst/>
            <a:cxnLst/>
            <a:rect l="l" t="t" r="r" b="b"/>
            <a:pathLst>
              <a:path w="0" h="2539">
                <a:moveTo>
                  <a:pt x="-846" y="1186"/>
                </a:moveTo>
                <a:lnTo>
                  <a:pt x="846" y="118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65" name="object 1965"/>
          <p:cNvSpPr/>
          <p:nvPr/>
        </p:nvSpPr>
        <p:spPr>
          <a:xfrm>
            <a:off x="2549752" y="2624464"/>
            <a:ext cx="0" cy="2540"/>
          </a:xfrm>
          <a:custGeom>
            <a:avLst/>
            <a:gdLst/>
            <a:ahLst/>
            <a:cxnLst/>
            <a:rect l="l" t="t" r="r" b="b"/>
            <a:pathLst>
              <a:path w="0" h="2539">
                <a:moveTo>
                  <a:pt x="-846" y="1182"/>
                </a:moveTo>
                <a:lnTo>
                  <a:pt x="846" y="118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66" name="object 1966"/>
          <p:cNvSpPr/>
          <p:nvPr/>
        </p:nvSpPr>
        <p:spPr>
          <a:xfrm>
            <a:off x="2545457" y="2625399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67" name="object 1967"/>
          <p:cNvSpPr/>
          <p:nvPr/>
        </p:nvSpPr>
        <p:spPr>
          <a:xfrm>
            <a:off x="2562711" y="2636635"/>
            <a:ext cx="0" cy="3175"/>
          </a:xfrm>
          <a:custGeom>
            <a:avLst/>
            <a:gdLst/>
            <a:ahLst/>
            <a:cxnLst/>
            <a:rect l="l" t="t" r="r" b="b"/>
            <a:pathLst>
              <a:path w="0" h="3175">
                <a:moveTo>
                  <a:pt x="-846" y="1292"/>
                </a:moveTo>
                <a:lnTo>
                  <a:pt x="846" y="129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68" name="object 1968"/>
          <p:cNvSpPr/>
          <p:nvPr/>
        </p:nvSpPr>
        <p:spPr>
          <a:xfrm>
            <a:off x="2562711" y="2625469"/>
            <a:ext cx="0" cy="3175"/>
          </a:xfrm>
          <a:custGeom>
            <a:avLst/>
            <a:gdLst/>
            <a:ahLst/>
            <a:cxnLst/>
            <a:rect l="l" t="t" r="r" b="b"/>
            <a:pathLst>
              <a:path w="0" h="3175">
                <a:moveTo>
                  <a:pt x="-846" y="1288"/>
                </a:moveTo>
                <a:lnTo>
                  <a:pt x="846" y="128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69" name="object 1969"/>
          <p:cNvSpPr/>
          <p:nvPr/>
        </p:nvSpPr>
        <p:spPr>
          <a:xfrm>
            <a:off x="2558413" y="2626616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70" name="object 1970"/>
          <p:cNvSpPr/>
          <p:nvPr/>
        </p:nvSpPr>
        <p:spPr>
          <a:xfrm>
            <a:off x="2575676" y="2626255"/>
            <a:ext cx="0" cy="3175"/>
          </a:xfrm>
          <a:custGeom>
            <a:avLst/>
            <a:gdLst/>
            <a:ahLst/>
            <a:cxnLst/>
            <a:rect l="l" t="t" r="r" b="b"/>
            <a:pathLst>
              <a:path w="0" h="3175">
                <a:moveTo>
                  <a:pt x="-846" y="1464"/>
                </a:moveTo>
                <a:lnTo>
                  <a:pt x="846" y="146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71" name="object 1971"/>
          <p:cNvSpPr/>
          <p:nvPr/>
        </p:nvSpPr>
        <p:spPr>
          <a:xfrm>
            <a:off x="2575676" y="2614734"/>
            <a:ext cx="0" cy="3175"/>
          </a:xfrm>
          <a:custGeom>
            <a:avLst/>
            <a:gdLst/>
            <a:ahLst/>
            <a:cxnLst/>
            <a:rect l="l" t="t" r="r" b="b"/>
            <a:pathLst>
              <a:path w="0" h="3175">
                <a:moveTo>
                  <a:pt x="-846" y="1464"/>
                </a:moveTo>
                <a:lnTo>
                  <a:pt x="846" y="146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72" name="object 1972"/>
          <p:cNvSpPr/>
          <p:nvPr/>
        </p:nvSpPr>
        <p:spPr>
          <a:xfrm>
            <a:off x="2571382" y="2616234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73" name="object 1973"/>
          <p:cNvSpPr/>
          <p:nvPr/>
        </p:nvSpPr>
        <p:spPr>
          <a:xfrm>
            <a:off x="2588633" y="2631044"/>
            <a:ext cx="0" cy="3810"/>
          </a:xfrm>
          <a:custGeom>
            <a:avLst/>
            <a:gdLst/>
            <a:ahLst/>
            <a:cxnLst/>
            <a:rect l="l" t="t" r="r" b="b"/>
            <a:pathLst>
              <a:path w="0" h="3810">
                <a:moveTo>
                  <a:pt x="-846" y="1600"/>
                </a:moveTo>
                <a:lnTo>
                  <a:pt x="846" y="1600"/>
                </a:lnTo>
              </a:path>
            </a:pathLst>
          </a:custGeom>
          <a:ln w="320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74" name="object 1974"/>
          <p:cNvSpPr/>
          <p:nvPr/>
        </p:nvSpPr>
        <p:spPr>
          <a:xfrm>
            <a:off x="2588633" y="2619250"/>
            <a:ext cx="0" cy="3810"/>
          </a:xfrm>
          <a:custGeom>
            <a:avLst/>
            <a:gdLst/>
            <a:ahLst/>
            <a:cxnLst/>
            <a:rect l="l" t="t" r="r" b="b"/>
            <a:pathLst>
              <a:path w="0" h="3810">
                <a:moveTo>
                  <a:pt x="-846" y="1600"/>
                </a:moveTo>
                <a:lnTo>
                  <a:pt x="846" y="1600"/>
                </a:lnTo>
              </a:path>
            </a:pathLst>
          </a:custGeom>
          <a:ln w="320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75" name="object 1975"/>
          <p:cNvSpPr/>
          <p:nvPr/>
        </p:nvSpPr>
        <p:spPr>
          <a:xfrm>
            <a:off x="2584338" y="2621023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0"/>
                </a:moveTo>
                <a:lnTo>
                  <a:pt x="0" y="11450"/>
                </a:lnTo>
                <a:lnTo>
                  <a:pt x="0" y="0"/>
                </a:lnTo>
                <a:lnTo>
                  <a:pt x="8591" y="0"/>
                </a:lnTo>
                <a:lnTo>
                  <a:pt x="8591" y="114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76" name="object 1976"/>
          <p:cNvSpPr/>
          <p:nvPr/>
        </p:nvSpPr>
        <p:spPr>
          <a:xfrm>
            <a:off x="2601599" y="2635806"/>
            <a:ext cx="0" cy="3810"/>
          </a:xfrm>
          <a:custGeom>
            <a:avLst/>
            <a:gdLst/>
            <a:ahLst/>
            <a:cxnLst/>
            <a:rect l="l" t="t" r="r" b="b"/>
            <a:pathLst>
              <a:path w="0" h="3810">
                <a:moveTo>
                  <a:pt x="-846" y="1689"/>
                </a:moveTo>
                <a:lnTo>
                  <a:pt x="846" y="1689"/>
                </a:lnTo>
              </a:path>
            </a:pathLst>
          </a:custGeom>
          <a:ln w="337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77" name="object 1977"/>
          <p:cNvSpPr/>
          <p:nvPr/>
        </p:nvSpPr>
        <p:spPr>
          <a:xfrm>
            <a:off x="2601599" y="2623837"/>
            <a:ext cx="0" cy="3810"/>
          </a:xfrm>
          <a:custGeom>
            <a:avLst/>
            <a:gdLst/>
            <a:ahLst/>
            <a:cxnLst/>
            <a:rect l="l" t="t" r="r" b="b"/>
            <a:pathLst>
              <a:path w="0" h="3810">
                <a:moveTo>
                  <a:pt x="-846" y="1689"/>
                </a:moveTo>
                <a:lnTo>
                  <a:pt x="846" y="1689"/>
                </a:lnTo>
              </a:path>
            </a:pathLst>
          </a:custGeom>
          <a:ln w="337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78" name="object 1978"/>
          <p:cNvSpPr/>
          <p:nvPr/>
        </p:nvSpPr>
        <p:spPr>
          <a:xfrm>
            <a:off x="2597295" y="2625787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600" y="11457"/>
                </a:moveTo>
                <a:lnTo>
                  <a:pt x="0" y="11457"/>
                </a:lnTo>
                <a:lnTo>
                  <a:pt x="0" y="0"/>
                </a:lnTo>
                <a:lnTo>
                  <a:pt x="8600" y="0"/>
                </a:lnTo>
                <a:lnTo>
                  <a:pt x="8600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79" name="object 1979"/>
          <p:cNvSpPr/>
          <p:nvPr/>
        </p:nvSpPr>
        <p:spPr>
          <a:xfrm>
            <a:off x="2614558" y="2629809"/>
            <a:ext cx="0" cy="3810"/>
          </a:xfrm>
          <a:custGeom>
            <a:avLst/>
            <a:gdLst/>
            <a:ahLst/>
            <a:cxnLst/>
            <a:rect l="l" t="t" r="r" b="b"/>
            <a:pathLst>
              <a:path w="0" h="3810">
                <a:moveTo>
                  <a:pt x="0" y="3624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80" name="object 1980"/>
          <p:cNvSpPr/>
          <p:nvPr/>
        </p:nvSpPr>
        <p:spPr>
          <a:xfrm>
            <a:off x="2614558" y="2617584"/>
            <a:ext cx="0" cy="3810"/>
          </a:xfrm>
          <a:custGeom>
            <a:avLst/>
            <a:gdLst/>
            <a:ahLst/>
            <a:cxnLst/>
            <a:rect l="l" t="t" r="r" b="b"/>
            <a:pathLst>
              <a:path w="0" h="3810">
                <a:moveTo>
                  <a:pt x="0" y="363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81" name="object 1981"/>
          <p:cNvSpPr/>
          <p:nvPr/>
        </p:nvSpPr>
        <p:spPr>
          <a:xfrm>
            <a:off x="2610261" y="2619781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82" name="object 1982"/>
          <p:cNvSpPr/>
          <p:nvPr/>
        </p:nvSpPr>
        <p:spPr>
          <a:xfrm>
            <a:off x="2627524" y="2629032"/>
            <a:ext cx="0" cy="4445"/>
          </a:xfrm>
          <a:custGeom>
            <a:avLst/>
            <a:gdLst/>
            <a:ahLst/>
            <a:cxnLst/>
            <a:rect l="l" t="t" r="r" b="b"/>
            <a:pathLst>
              <a:path w="0" h="4444">
                <a:moveTo>
                  <a:pt x="0" y="389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83" name="object 1983"/>
          <p:cNvSpPr/>
          <p:nvPr/>
        </p:nvSpPr>
        <p:spPr>
          <a:xfrm>
            <a:off x="2627524" y="2616543"/>
            <a:ext cx="0" cy="4445"/>
          </a:xfrm>
          <a:custGeom>
            <a:avLst/>
            <a:gdLst/>
            <a:ahLst/>
            <a:cxnLst/>
            <a:rect l="l" t="t" r="r" b="b"/>
            <a:pathLst>
              <a:path w="0" h="4444">
                <a:moveTo>
                  <a:pt x="0" y="3897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84" name="object 1984"/>
          <p:cNvSpPr/>
          <p:nvPr/>
        </p:nvSpPr>
        <p:spPr>
          <a:xfrm>
            <a:off x="2623220" y="2619004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9" y="11457"/>
                </a:moveTo>
                <a:lnTo>
                  <a:pt x="0" y="11457"/>
                </a:lnTo>
                <a:lnTo>
                  <a:pt x="0" y="0"/>
                </a:lnTo>
                <a:lnTo>
                  <a:pt x="8589" y="0"/>
                </a:lnTo>
                <a:lnTo>
                  <a:pt x="8589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85" name="object 1985"/>
          <p:cNvSpPr/>
          <p:nvPr/>
        </p:nvSpPr>
        <p:spPr>
          <a:xfrm>
            <a:off x="2640481" y="2649956"/>
            <a:ext cx="0" cy="4445"/>
          </a:xfrm>
          <a:custGeom>
            <a:avLst/>
            <a:gdLst/>
            <a:ahLst/>
            <a:cxnLst/>
            <a:rect l="l" t="t" r="r" b="b"/>
            <a:pathLst>
              <a:path w="0" h="4444">
                <a:moveTo>
                  <a:pt x="0" y="386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86" name="object 1986"/>
          <p:cNvSpPr/>
          <p:nvPr/>
        </p:nvSpPr>
        <p:spPr>
          <a:xfrm>
            <a:off x="2640481" y="2637491"/>
            <a:ext cx="0" cy="4445"/>
          </a:xfrm>
          <a:custGeom>
            <a:avLst/>
            <a:gdLst/>
            <a:ahLst/>
            <a:cxnLst/>
            <a:rect l="l" t="t" r="r" b="b"/>
            <a:pathLst>
              <a:path w="0" h="4444">
                <a:moveTo>
                  <a:pt x="0" y="3872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87" name="object 1987"/>
          <p:cNvSpPr/>
          <p:nvPr/>
        </p:nvSpPr>
        <p:spPr>
          <a:xfrm>
            <a:off x="2636186" y="2639925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89" y="11459"/>
                </a:moveTo>
                <a:lnTo>
                  <a:pt x="0" y="11459"/>
                </a:lnTo>
                <a:lnTo>
                  <a:pt x="0" y="0"/>
                </a:lnTo>
                <a:lnTo>
                  <a:pt x="8589" y="0"/>
                </a:lnTo>
                <a:lnTo>
                  <a:pt x="8589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88" name="object 1988"/>
          <p:cNvSpPr/>
          <p:nvPr/>
        </p:nvSpPr>
        <p:spPr>
          <a:xfrm>
            <a:off x="2653437" y="2641196"/>
            <a:ext cx="0" cy="4445"/>
          </a:xfrm>
          <a:custGeom>
            <a:avLst/>
            <a:gdLst/>
            <a:ahLst/>
            <a:cxnLst/>
            <a:rect l="l" t="t" r="r" b="b"/>
            <a:pathLst>
              <a:path w="0" h="4444">
                <a:moveTo>
                  <a:pt x="0" y="425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89" name="object 1989"/>
          <p:cNvSpPr/>
          <p:nvPr/>
        </p:nvSpPr>
        <p:spPr>
          <a:xfrm>
            <a:off x="2653437" y="2628353"/>
            <a:ext cx="0" cy="4445"/>
          </a:xfrm>
          <a:custGeom>
            <a:avLst/>
            <a:gdLst/>
            <a:ahLst/>
            <a:cxnLst/>
            <a:rect l="l" t="t" r="r" b="b"/>
            <a:pathLst>
              <a:path w="0" h="4444">
                <a:moveTo>
                  <a:pt x="0" y="425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90" name="object 1990"/>
          <p:cNvSpPr/>
          <p:nvPr/>
        </p:nvSpPr>
        <p:spPr>
          <a:xfrm>
            <a:off x="2649142" y="2631175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600" y="11459"/>
                </a:moveTo>
                <a:lnTo>
                  <a:pt x="0" y="11459"/>
                </a:lnTo>
                <a:lnTo>
                  <a:pt x="0" y="0"/>
                </a:lnTo>
                <a:lnTo>
                  <a:pt x="8600" y="0"/>
                </a:lnTo>
                <a:lnTo>
                  <a:pt x="8600" y="114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91" name="object 1991"/>
          <p:cNvSpPr/>
          <p:nvPr/>
        </p:nvSpPr>
        <p:spPr>
          <a:xfrm>
            <a:off x="2666405" y="2640402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4464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92" name="object 1992"/>
          <p:cNvSpPr/>
          <p:nvPr/>
        </p:nvSpPr>
        <p:spPr>
          <a:xfrm>
            <a:off x="2666405" y="2627339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447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93" name="object 1993"/>
          <p:cNvSpPr/>
          <p:nvPr/>
        </p:nvSpPr>
        <p:spPr>
          <a:xfrm>
            <a:off x="2662108" y="2630374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94" name="object 1994"/>
          <p:cNvSpPr/>
          <p:nvPr/>
        </p:nvSpPr>
        <p:spPr>
          <a:xfrm>
            <a:off x="2679371" y="2630550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481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95" name="object 1995"/>
          <p:cNvSpPr/>
          <p:nvPr/>
        </p:nvSpPr>
        <p:spPr>
          <a:xfrm>
            <a:off x="2679371" y="2617150"/>
            <a:ext cx="0" cy="5080"/>
          </a:xfrm>
          <a:custGeom>
            <a:avLst/>
            <a:gdLst/>
            <a:ahLst/>
            <a:cxnLst/>
            <a:rect l="l" t="t" r="r" b="b"/>
            <a:pathLst>
              <a:path w="0" h="5080">
                <a:moveTo>
                  <a:pt x="0" y="4807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96" name="object 1996"/>
          <p:cNvSpPr/>
          <p:nvPr/>
        </p:nvSpPr>
        <p:spPr>
          <a:xfrm>
            <a:off x="2675065" y="2620531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8591" y="11457"/>
                </a:moveTo>
                <a:lnTo>
                  <a:pt x="0" y="11457"/>
                </a:lnTo>
                <a:lnTo>
                  <a:pt x="0" y="0"/>
                </a:lnTo>
                <a:lnTo>
                  <a:pt x="8591" y="0"/>
                </a:lnTo>
                <a:lnTo>
                  <a:pt x="8591" y="114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97" name="object 1997"/>
          <p:cNvSpPr/>
          <p:nvPr/>
        </p:nvSpPr>
        <p:spPr>
          <a:xfrm>
            <a:off x="1648919" y="2758148"/>
            <a:ext cx="1036955" cy="0"/>
          </a:xfrm>
          <a:custGeom>
            <a:avLst/>
            <a:gdLst/>
            <a:ahLst/>
            <a:cxnLst/>
            <a:rect l="l" t="t" r="r" b="b"/>
            <a:pathLst>
              <a:path w="1036955" h="0">
                <a:moveTo>
                  <a:pt x="0" y="0"/>
                </a:moveTo>
                <a:lnTo>
                  <a:pt x="103692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98" name="object 1998"/>
          <p:cNvSpPr/>
          <p:nvPr/>
        </p:nvSpPr>
        <p:spPr>
          <a:xfrm>
            <a:off x="1856308" y="2747696"/>
            <a:ext cx="0" cy="10795"/>
          </a:xfrm>
          <a:custGeom>
            <a:avLst/>
            <a:gdLst/>
            <a:ahLst/>
            <a:cxnLst/>
            <a:rect l="l" t="t" r="r" b="b"/>
            <a:pathLst>
              <a:path w="0" h="10794">
                <a:moveTo>
                  <a:pt x="0" y="0"/>
                </a:moveTo>
                <a:lnTo>
                  <a:pt x="0" y="1045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99" name="object 1999"/>
          <p:cNvSpPr/>
          <p:nvPr/>
        </p:nvSpPr>
        <p:spPr>
          <a:xfrm>
            <a:off x="1908146" y="2752925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22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00" name="object 2000"/>
          <p:cNvSpPr/>
          <p:nvPr/>
        </p:nvSpPr>
        <p:spPr>
          <a:xfrm>
            <a:off x="1959994" y="2752925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22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01" name="object 2001"/>
          <p:cNvSpPr/>
          <p:nvPr/>
        </p:nvSpPr>
        <p:spPr>
          <a:xfrm>
            <a:off x="2011841" y="2752925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22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02" name="object 2002"/>
          <p:cNvSpPr/>
          <p:nvPr/>
        </p:nvSpPr>
        <p:spPr>
          <a:xfrm>
            <a:off x="2063688" y="2752925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22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03" name="object 2003"/>
          <p:cNvSpPr/>
          <p:nvPr/>
        </p:nvSpPr>
        <p:spPr>
          <a:xfrm>
            <a:off x="2115536" y="2747696"/>
            <a:ext cx="0" cy="10795"/>
          </a:xfrm>
          <a:custGeom>
            <a:avLst/>
            <a:gdLst/>
            <a:ahLst/>
            <a:cxnLst/>
            <a:rect l="l" t="t" r="r" b="b"/>
            <a:pathLst>
              <a:path w="0" h="10794">
                <a:moveTo>
                  <a:pt x="0" y="0"/>
                </a:moveTo>
                <a:lnTo>
                  <a:pt x="0" y="1045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04" name="object 2004"/>
          <p:cNvSpPr/>
          <p:nvPr/>
        </p:nvSpPr>
        <p:spPr>
          <a:xfrm>
            <a:off x="2167381" y="2752925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22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05" name="object 2005"/>
          <p:cNvSpPr/>
          <p:nvPr/>
        </p:nvSpPr>
        <p:spPr>
          <a:xfrm>
            <a:off x="2219228" y="2752925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22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06" name="object 2006"/>
          <p:cNvSpPr/>
          <p:nvPr/>
        </p:nvSpPr>
        <p:spPr>
          <a:xfrm>
            <a:off x="2271075" y="2752925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22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07" name="object 2007"/>
          <p:cNvSpPr/>
          <p:nvPr/>
        </p:nvSpPr>
        <p:spPr>
          <a:xfrm>
            <a:off x="2322923" y="2752925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22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08" name="object 2008"/>
          <p:cNvSpPr/>
          <p:nvPr/>
        </p:nvSpPr>
        <p:spPr>
          <a:xfrm>
            <a:off x="2374770" y="2747696"/>
            <a:ext cx="0" cy="10795"/>
          </a:xfrm>
          <a:custGeom>
            <a:avLst/>
            <a:gdLst/>
            <a:ahLst/>
            <a:cxnLst/>
            <a:rect l="l" t="t" r="r" b="b"/>
            <a:pathLst>
              <a:path w="0" h="10794">
                <a:moveTo>
                  <a:pt x="0" y="0"/>
                </a:moveTo>
                <a:lnTo>
                  <a:pt x="0" y="1045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09" name="object 2009"/>
          <p:cNvSpPr/>
          <p:nvPr/>
        </p:nvSpPr>
        <p:spPr>
          <a:xfrm>
            <a:off x="2426608" y="2752925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22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10" name="object 2010"/>
          <p:cNvSpPr/>
          <p:nvPr/>
        </p:nvSpPr>
        <p:spPr>
          <a:xfrm>
            <a:off x="2478456" y="2752925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22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11" name="object 2011"/>
          <p:cNvSpPr/>
          <p:nvPr/>
        </p:nvSpPr>
        <p:spPr>
          <a:xfrm>
            <a:off x="2530303" y="2752925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22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12" name="object 2012"/>
          <p:cNvSpPr/>
          <p:nvPr/>
        </p:nvSpPr>
        <p:spPr>
          <a:xfrm>
            <a:off x="2582150" y="2752925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22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13" name="object 2013"/>
          <p:cNvSpPr/>
          <p:nvPr/>
        </p:nvSpPr>
        <p:spPr>
          <a:xfrm>
            <a:off x="2633998" y="2747696"/>
            <a:ext cx="0" cy="10795"/>
          </a:xfrm>
          <a:custGeom>
            <a:avLst/>
            <a:gdLst/>
            <a:ahLst/>
            <a:cxnLst/>
            <a:rect l="l" t="t" r="r" b="b"/>
            <a:pathLst>
              <a:path w="0" h="10794">
                <a:moveTo>
                  <a:pt x="0" y="0"/>
                </a:moveTo>
                <a:lnTo>
                  <a:pt x="0" y="1045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14" name="object 2014"/>
          <p:cNvSpPr/>
          <p:nvPr/>
        </p:nvSpPr>
        <p:spPr>
          <a:xfrm>
            <a:off x="1856308" y="2747696"/>
            <a:ext cx="0" cy="10795"/>
          </a:xfrm>
          <a:custGeom>
            <a:avLst/>
            <a:gdLst/>
            <a:ahLst/>
            <a:cxnLst/>
            <a:rect l="l" t="t" r="r" b="b"/>
            <a:pathLst>
              <a:path w="0" h="10794">
                <a:moveTo>
                  <a:pt x="0" y="0"/>
                </a:moveTo>
                <a:lnTo>
                  <a:pt x="0" y="1045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15" name="object 2015"/>
          <p:cNvSpPr/>
          <p:nvPr/>
        </p:nvSpPr>
        <p:spPr>
          <a:xfrm>
            <a:off x="1804461" y="2752925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22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16" name="object 2016"/>
          <p:cNvSpPr/>
          <p:nvPr/>
        </p:nvSpPr>
        <p:spPr>
          <a:xfrm>
            <a:off x="1752614" y="2752925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22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17" name="object 2017"/>
          <p:cNvSpPr/>
          <p:nvPr/>
        </p:nvSpPr>
        <p:spPr>
          <a:xfrm>
            <a:off x="1700766" y="2752925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22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18" name="object 2018"/>
          <p:cNvSpPr/>
          <p:nvPr/>
        </p:nvSpPr>
        <p:spPr>
          <a:xfrm>
            <a:off x="2633998" y="2747696"/>
            <a:ext cx="0" cy="10795"/>
          </a:xfrm>
          <a:custGeom>
            <a:avLst/>
            <a:gdLst/>
            <a:ahLst/>
            <a:cxnLst/>
            <a:rect l="l" t="t" r="r" b="b"/>
            <a:pathLst>
              <a:path w="0" h="10794">
                <a:moveTo>
                  <a:pt x="0" y="0"/>
                </a:moveTo>
                <a:lnTo>
                  <a:pt x="0" y="1045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19" name="object 2019"/>
          <p:cNvSpPr/>
          <p:nvPr/>
        </p:nvSpPr>
        <p:spPr>
          <a:xfrm>
            <a:off x="2685845" y="2752925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22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20" name="object 2020"/>
          <p:cNvSpPr txBox="1"/>
          <p:nvPr/>
        </p:nvSpPr>
        <p:spPr>
          <a:xfrm>
            <a:off x="1815825" y="2741578"/>
            <a:ext cx="76200" cy="800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50" spc="20">
                <a:latin typeface="Calibri"/>
                <a:cs typeface="Calibri"/>
              </a:rPr>
              <a:t>85</a:t>
            </a:r>
            <a:endParaRPr sz="350">
              <a:latin typeface="Calibri"/>
              <a:cs typeface="Calibri"/>
            </a:endParaRPr>
          </a:p>
        </p:txBody>
      </p:sp>
      <p:sp>
        <p:nvSpPr>
          <p:cNvPr id="2021" name="object 2021"/>
          <p:cNvSpPr txBox="1"/>
          <p:nvPr/>
        </p:nvSpPr>
        <p:spPr>
          <a:xfrm>
            <a:off x="2050323" y="2741578"/>
            <a:ext cx="676910" cy="1511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  <a:tabLst>
                <a:tab pos="297815" algn="l"/>
                <a:tab pos="544830" algn="l"/>
              </a:tabLst>
            </a:pPr>
            <a:r>
              <a:rPr dirty="0" sz="350" spc="20">
                <a:latin typeface="Calibri"/>
                <a:cs typeface="Calibri"/>
              </a:rPr>
              <a:t>90	95	100</a:t>
            </a:r>
            <a:endParaRPr sz="350">
              <a:latin typeface="Calibri"/>
              <a:cs typeface="Calibri"/>
            </a:endParaRPr>
          </a:p>
          <a:p>
            <a:pPr marL="370840">
              <a:lnSpc>
                <a:spcPct val="100000"/>
              </a:lnSpc>
              <a:spcBef>
                <a:spcPts val="20"/>
              </a:spcBef>
            </a:pPr>
            <a:r>
              <a:rPr dirty="0" sz="450" spc="15">
                <a:latin typeface="Calibri"/>
                <a:cs typeface="Calibri"/>
              </a:rPr>
              <a:t>m</a:t>
            </a:r>
            <a:r>
              <a:rPr dirty="0" baseline="-18518" sz="450" spc="22">
                <a:latin typeface="Calibri"/>
                <a:cs typeface="Calibri"/>
              </a:rPr>
              <a:t>µµ</a:t>
            </a:r>
            <a:r>
              <a:rPr dirty="0" baseline="-18518" sz="450" spc="-22">
                <a:latin typeface="Calibri"/>
                <a:cs typeface="Calibri"/>
              </a:rPr>
              <a:t> </a:t>
            </a:r>
            <a:r>
              <a:rPr dirty="0" sz="450" spc="35">
                <a:latin typeface="Calibri"/>
                <a:cs typeface="Calibri"/>
              </a:rPr>
              <a:t>(GeV)</a:t>
            </a:r>
            <a:endParaRPr sz="450">
              <a:latin typeface="Calibri"/>
              <a:cs typeface="Calibri"/>
            </a:endParaRPr>
          </a:p>
        </p:txBody>
      </p:sp>
      <p:sp>
        <p:nvSpPr>
          <p:cNvPr id="2022" name="object 2022"/>
          <p:cNvSpPr/>
          <p:nvPr/>
        </p:nvSpPr>
        <p:spPr>
          <a:xfrm>
            <a:off x="1648919" y="2511200"/>
            <a:ext cx="1036955" cy="0"/>
          </a:xfrm>
          <a:custGeom>
            <a:avLst/>
            <a:gdLst/>
            <a:ahLst/>
            <a:cxnLst/>
            <a:rect l="l" t="t" r="r" b="b"/>
            <a:pathLst>
              <a:path w="1036955" h="0">
                <a:moveTo>
                  <a:pt x="0" y="0"/>
                </a:moveTo>
                <a:lnTo>
                  <a:pt x="103692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23" name="object 2023"/>
          <p:cNvSpPr/>
          <p:nvPr/>
        </p:nvSpPr>
        <p:spPr>
          <a:xfrm>
            <a:off x="1856308" y="2511200"/>
            <a:ext cx="0" cy="10795"/>
          </a:xfrm>
          <a:custGeom>
            <a:avLst/>
            <a:gdLst/>
            <a:ahLst/>
            <a:cxnLst/>
            <a:rect l="l" t="t" r="r" b="b"/>
            <a:pathLst>
              <a:path w="0" h="10794">
                <a:moveTo>
                  <a:pt x="0" y="104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24" name="object 2024"/>
          <p:cNvSpPr/>
          <p:nvPr/>
        </p:nvSpPr>
        <p:spPr>
          <a:xfrm>
            <a:off x="1908146" y="2511200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522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25" name="object 2025"/>
          <p:cNvSpPr/>
          <p:nvPr/>
        </p:nvSpPr>
        <p:spPr>
          <a:xfrm>
            <a:off x="1959994" y="2511200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522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26" name="object 2026"/>
          <p:cNvSpPr/>
          <p:nvPr/>
        </p:nvSpPr>
        <p:spPr>
          <a:xfrm>
            <a:off x="2011841" y="2511200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522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27" name="object 2027"/>
          <p:cNvSpPr/>
          <p:nvPr/>
        </p:nvSpPr>
        <p:spPr>
          <a:xfrm>
            <a:off x="2063688" y="2511200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522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28" name="object 2028"/>
          <p:cNvSpPr/>
          <p:nvPr/>
        </p:nvSpPr>
        <p:spPr>
          <a:xfrm>
            <a:off x="2115536" y="2511200"/>
            <a:ext cx="0" cy="10795"/>
          </a:xfrm>
          <a:custGeom>
            <a:avLst/>
            <a:gdLst/>
            <a:ahLst/>
            <a:cxnLst/>
            <a:rect l="l" t="t" r="r" b="b"/>
            <a:pathLst>
              <a:path w="0" h="10794">
                <a:moveTo>
                  <a:pt x="0" y="104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29" name="object 2029"/>
          <p:cNvSpPr/>
          <p:nvPr/>
        </p:nvSpPr>
        <p:spPr>
          <a:xfrm>
            <a:off x="2167381" y="2511200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522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30" name="object 2030"/>
          <p:cNvSpPr/>
          <p:nvPr/>
        </p:nvSpPr>
        <p:spPr>
          <a:xfrm>
            <a:off x="2219228" y="2511200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522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31" name="object 2031"/>
          <p:cNvSpPr/>
          <p:nvPr/>
        </p:nvSpPr>
        <p:spPr>
          <a:xfrm>
            <a:off x="2271075" y="2511200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522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32" name="object 2032"/>
          <p:cNvSpPr/>
          <p:nvPr/>
        </p:nvSpPr>
        <p:spPr>
          <a:xfrm>
            <a:off x="2322923" y="2511200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522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33" name="object 2033"/>
          <p:cNvSpPr/>
          <p:nvPr/>
        </p:nvSpPr>
        <p:spPr>
          <a:xfrm>
            <a:off x="2374770" y="2511200"/>
            <a:ext cx="0" cy="10795"/>
          </a:xfrm>
          <a:custGeom>
            <a:avLst/>
            <a:gdLst/>
            <a:ahLst/>
            <a:cxnLst/>
            <a:rect l="l" t="t" r="r" b="b"/>
            <a:pathLst>
              <a:path w="0" h="10794">
                <a:moveTo>
                  <a:pt x="0" y="104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34" name="object 2034"/>
          <p:cNvSpPr/>
          <p:nvPr/>
        </p:nvSpPr>
        <p:spPr>
          <a:xfrm>
            <a:off x="2426608" y="2511200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522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35" name="object 2035"/>
          <p:cNvSpPr/>
          <p:nvPr/>
        </p:nvSpPr>
        <p:spPr>
          <a:xfrm>
            <a:off x="2478456" y="2511200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522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36" name="object 2036"/>
          <p:cNvSpPr/>
          <p:nvPr/>
        </p:nvSpPr>
        <p:spPr>
          <a:xfrm>
            <a:off x="2530303" y="2511200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522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37" name="object 2037"/>
          <p:cNvSpPr/>
          <p:nvPr/>
        </p:nvSpPr>
        <p:spPr>
          <a:xfrm>
            <a:off x="2582150" y="2511200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522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38" name="object 2038"/>
          <p:cNvSpPr/>
          <p:nvPr/>
        </p:nvSpPr>
        <p:spPr>
          <a:xfrm>
            <a:off x="2633998" y="2511200"/>
            <a:ext cx="0" cy="10795"/>
          </a:xfrm>
          <a:custGeom>
            <a:avLst/>
            <a:gdLst/>
            <a:ahLst/>
            <a:cxnLst/>
            <a:rect l="l" t="t" r="r" b="b"/>
            <a:pathLst>
              <a:path w="0" h="10794">
                <a:moveTo>
                  <a:pt x="0" y="104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39" name="object 2039"/>
          <p:cNvSpPr/>
          <p:nvPr/>
        </p:nvSpPr>
        <p:spPr>
          <a:xfrm>
            <a:off x="1856308" y="2511200"/>
            <a:ext cx="0" cy="10795"/>
          </a:xfrm>
          <a:custGeom>
            <a:avLst/>
            <a:gdLst/>
            <a:ahLst/>
            <a:cxnLst/>
            <a:rect l="l" t="t" r="r" b="b"/>
            <a:pathLst>
              <a:path w="0" h="10794">
                <a:moveTo>
                  <a:pt x="0" y="104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40" name="object 2040"/>
          <p:cNvSpPr/>
          <p:nvPr/>
        </p:nvSpPr>
        <p:spPr>
          <a:xfrm>
            <a:off x="1804461" y="2511200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522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41" name="object 2041"/>
          <p:cNvSpPr/>
          <p:nvPr/>
        </p:nvSpPr>
        <p:spPr>
          <a:xfrm>
            <a:off x="1752614" y="2511200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522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42" name="object 2042"/>
          <p:cNvSpPr/>
          <p:nvPr/>
        </p:nvSpPr>
        <p:spPr>
          <a:xfrm>
            <a:off x="1700766" y="2511200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522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43" name="object 2043"/>
          <p:cNvSpPr/>
          <p:nvPr/>
        </p:nvSpPr>
        <p:spPr>
          <a:xfrm>
            <a:off x="2633998" y="2511200"/>
            <a:ext cx="0" cy="10795"/>
          </a:xfrm>
          <a:custGeom>
            <a:avLst/>
            <a:gdLst/>
            <a:ahLst/>
            <a:cxnLst/>
            <a:rect l="l" t="t" r="r" b="b"/>
            <a:pathLst>
              <a:path w="0" h="10794">
                <a:moveTo>
                  <a:pt x="0" y="104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44" name="object 2044"/>
          <p:cNvSpPr/>
          <p:nvPr/>
        </p:nvSpPr>
        <p:spPr>
          <a:xfrm>
            <a:off x="2685845" y="2511200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522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45" name="object 2045"/>
          <p:cNvSpPr/>
          <p:nvPr/>
        </p:nvSpPr>
        <p:spPr>
          <a:xfrm>
            <a:off x="1648919" y="2511200"/>
            <a:ext cx="0" cy="247015"/>
          </a:xfrm>
          <a:custGeom>
            <a:avLst/>
            <a:gdLst/>
            <a:ahLst/>
            <a:cxnLst/>
            <a:rect l="l" t="t" r="r" b="b"/>
            <a:pathLst>
              <a:path w="0" h="247014">
                <a:moveTo>
                  <a:pt x="0" y="246948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46" name="object 2046"/>
          <p:cNvSpPr/>
          <p:nvPr/>
        </p:nvSpPr>
        <p:spPr>
          <a:xfrm>
            <a:off x="1648919" y="2722866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 h="0">
                <a:moveTo>
                  <a:pt x="2205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47" name="object 2047"/>
          <p:cNvSpPr/>
          <p:nvPr/>
        </p:nvSpPr>
        <p:spPr>
          <a:xfrm>
            <a:off x="1648919" y="2705233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 h="0">
                <a:moveTo>
                  <a:pt x="1102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48" name="object 2048"/>
          <p:cNvSpPr/>
          <p:nvPr/>
        </p:nvSpPr>
        <p:spPr>
          <a:xfrm>
            <a:off x="1648919" y="2687593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 h="0">
                <a:moveTo>
                  <a:pt x="1102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49" name="object 2049"/>
          <p:cNvSpPr/>
          <p:nvPr/>
        </p:nvSpPr>
        <p:spPr>
          <a:xfrm>
            <a:off x="1648919" y="2669951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 h="0">
                <a:moveTo>
                  <a:pt x="1102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50" name="object 2050"/>
          <p:cNvSpPr/>
          <p:nvPr/>
        </p:nvSpPr>
        <p:spPr>
          <a:xfrm>
            <a:off x="1648919" y="2652311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 h="0">
                <a:moveTo>
                  <a:pt x="1102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51" name="object 2051"/>
          <p:cNvSpPr/>
          <p:nvPr/>
        </p:nvSpPr>
        <p:spPr>
          <a:xfrm>
            <a:off x="1648919" y="2634669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 h="0">
                <a:moveTo>
                  <a:pt x="2205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52" name="object 2052"/>
          <p:cNvSpPr/>
          <p:nvPr/>
        </p:nvSpPr>
        <p:spPr>
          <a:xfrm>
            <a:off x="1648919" y="2617037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 h="0">
                <a:moveTo>
                  <a:pt x="1102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53" name="object 2053"/>
          <p:cNvSpPr/>
          <p:nvPr/>
        </p:nvSpPr>
        <p:spPr>
          <a:xfrm>
            <a:off x="1648919" y="2599395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 h="0">
                <a:moveTo>
                  <a:pt x="1102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54" name="object 2054"/>
          <p:cNvSpPr/>
          <p:nvPr/>
        </p:nvSpPr>
        <p:spPr>
          <a:xfrm>
            <a:off x="1648919" y="2581755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 h="0">
                <a:moveTo>
                  <a:pt x="1102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55" name="object 2055"/>
          <p:cNvSpPr/>
          <p:nvPr/>
        </p:nvSpPr>
        <p:spPr>
          <a:xfrm>
            <a:off x="1648919" y="2564113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 h="0">
                <a:moveTo>
                  <a:pt x="1102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56" name="object 2056"/>
          <p:cNvSpPr/>
          <p:nvPr/>
        </p:nvSpPr>
        <p:spPr>
          <a:xfrm>
            <a:off x="1648919" y="2546473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 h="0">
                <a:moveTo>
                  <a:pt x="2205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57" name="object 2057"/>
          <p:cNvSpPr/>
          <p:nvPr/>
        </p:nvSpPr>
        <p:spPr>
          <a:xfrm>
            <a:off x="1648919" y="2722866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 h="0">
                <a:moveTo>
                  <a:pt x="2205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58" name="object 2058"/>
          <p:cNvSpPr/>
          <p:nvPr/>
        </p:nvSpPr>
        <p:spPr>
          <a:xfrm>
            <a:off x="1648919" y="2740506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 h="0">
                <a:moveTo>
                  <a:pt x="1102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59" name="object 2059"/>
          <p:cNvSpPr/>
          <p:nvPr/>
        </p:nvSpPr>
        <p:spPr>
          <a:xfrm>
            <a:off x="1648919" y="2758148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 h="0">
                <a:moveTo>
                  <a:pt x="1102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60" name="object 2060"/>
          <p:cNvSpPr/>
          <p:nvPr/>
        </p:nvSpPr>
        <p:spPr>
          <a:xfrm>
            <a:off x="1648919" y="2546473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 h="0">
                <a:moveTo>
                  <a:pt x="2205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61" name="object 2061"/>
          <p:cNvSpPr/>
          <p:nvPr/>
        </p:nvSpPr>
        <p:spPr>
          <a:xfrm>
            <a:off x="1648919" y="2528831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 h="0">
                <a:moveTo>
                  <a:pt x="1102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62" name="object 2062"/>
          <p:cNvSpPr txBox="1"/>
          <p:nvPr/>
        </p:nvSpPr>
        <p:spPr>
          <a:xfrm>
            <a:off x="1562371" y="2505306"/>
            <a:ext cx="97155" cy="255904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0955">
              <a:lnSpc>
                <a:spcPct val="100000"/>
              </a:lnSpc>
              <a:spcBef>
                <a:spcPts val="105"/>
              </a:spcBef>
            </a:pPr>
            <a:r>
              <a:rPr dirty="0" sz="350" spc="15">
                <a:latin typeface="Calibri"/>
                <a:cs typeface="Calibri"/>
              </a:rPr>
              <a:t>1.1</a:t>
            </a:r>
            <a:endParaRPr sz="350">
              <a:latin typeface="Calibri"/>
              <a:cs typeface="Calibri"/>
            </a:endParaRPr>
          </a:p>
          <a:p>
            <a:pPr marL="57785">
              <a:lnSpc>
                <a:spcPct val="100000"/>
              </a:lnSpc>
              <a:spcBef>
                <a:spcPts val="270"/>
              </a:spcBef>
            </a:pPr>
            <a:r>
              <a:rPr dirty="0" sz="350" spc="20">
                <a:latin typeface="Calibri"/>
                <a:cs typeface="Calibri"/>
              </a:rPr>
              <a:t>1</a:t>
            </a:r>
            <a:endParaRPr sz="3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sz="350" spc="15">
                <a:latin typeface="Calibri"/>
                <a:cs typeface="Calibri"/>
              </a:rPr>
              <a:t>0.9</a:t>
            </a:r>
            <a:endParaRPr sz="350">
              <a:latin typeface="Calibri"/>
              <a:cs typeface="Calibri"/>
            </a:endParaRPr>
          </a:p>
        </p:txBody>
      </p:sp>
      <p:sp>
        <p:nvSpPr>
          <p:cNvPr id="2063" name="object 2063"/>
          <p:cNvSpPr txBox="1"/>
          <p:nvPr/>
        </p:nvSpPr>
        <p:spPr>
          <a:xfrm>
            <a:off x="1466237" y="2488924"/>
            <a:ext cx="97790" cy="287020"/>
          </a:xfrm>
          <a:prstGeom prst="rect">
            <a:avLst/>
          </a:prstGeom>
        </p:spPr>
        <p:txBody>
          <a:bodyPr wrap="square" lIns="0" tIns="10795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dirty="0" sz="450" spc="25">
                <a:latin typeface="Calibri"/>
                <a:cs typeface="Calibri"/>
              </a:rPr>
              <a:t>Data </a:t>
            </a:r>
            <a:r>
              <a:rPr dirty="0" sz="450" spc="-50">
                <a:latin typeface="Calibri"/>
                <a:cs typeface="Calibri"/>
              </a:rPr>
              <a:t>/</a:t>
            </a:r>
            <a:r>
              <a:rPr dirty="0" sz="450" spc="-35">
                <a:latin typeface="Calibri"/>
                <a:cs typeface="Calibri"/>
              </a:rPr>
              <a:t> </a:t>
            </a:r>
            <a:r>
              <a:rPr dirty="0" sz="450" spc="40">
                <a:latin typeface="Calibri"/>
                <a:cs typeface="Calibri"/>
              </a:rPr>
              <a:t>MC</a:t>
            </a:r>
            <a:endParaRPr sz="450">
              <a:latin typeface="Calibri"/>
              <a:cs typeface="Calibri"/>
            </a:endParaRPr>
          </a:p>
        </p:txBody>
      </p:sp>
      <p:sp>
        <p:nvSpPr>
          <p:cNvPr id="2064" name="object 2064"/>
          <p:cNvSpPr/>
          <p:nvPr/>
        </p:nvSpPr>
        <p:spPr>
          <a:xfrm>
            <a:off x="2685845" y="2511200"/>
            <a:ext cx="0" cy="247015"/>
          </a:xfrm>
          <a:custGeom>
            <a:avLst/>
            <a:gdLst/>
            <a:ahLst/>
            <a:cxnLst/>
            <a:rect l="l" t="t" r="r" b="b"/>
            <a:pathLst>
              <a:path w="0" h="247014">
                <a:moveTo>
                  <a:pt x="0" y="246948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65" name="object 2065"/>
          <p:cNvSpPr/>
          <p:nvPr/>
        </p:nvSpPr>
        <p:spPr>
          <a:xfrm>
            <a:off x="2663793" y="2722866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 h="0">
                <a:moveTo>
                  <a:pt x="0" y="0"/>
                </a:moveTo>
                <a:lnTo>
                  <a:pt x="2205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66" name="object 2066"/>
          <p:cNvSpPr/>
          <p:nvPr/>
        </p:nvSpPr>
        <p:spPr>
          <a:xfrm>
            <a:off x="2674819" y="2705233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 h="0">
                <a:moveTo>
                  <a:pt x="0" y="0"/>
                </a:moveTo>
                <a:lnTo>
                  <a:pt x="1102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67" name="object 2067"/>
          <p:cNvSpPr/>
          <p:nvPr/>
        </p:nvSpPr>
        <p:spPr>
          <a:xfrm>
            <a:off x="2674819" y="2687593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 h="0">
                <a:moveTo>
                  <a:pt x="0" y="0"/>
                </a:moveTo>
                <a:lnTo>
                  <a:pt x="1102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68" name="object 2068"/>
          <p:cNvSpPr/>
          <p:nvPr/>
        </p:nvSpPr>
        <p:spPr>
          <a:xfrm>
            <a:off x="2674819" y="2669951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 h="0">
                <a:moveTo>
                  <a:pt x="0" y="0"/>
                </a:moveTo>
                <a:lnTo>
                  <a:pt x="1102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69" name="object 2069"/>
          <p:cNvSpPr/>
          <p:nvPr/>
        </p:nvSpPr>
        <p:spPr>
          <a:xfrm>
            <a:off x="2674819" y="2652311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 h="0">
                <a:moveTo>
                  <a:pt x="0" y="0"/>
                </a:moveTo>
                <a:lnTo>
                  <a:pt x="1102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70" name="object 2070"/>
          <p:cNvSpPr/>
          <p:nvPr/>
        </p:nvSpPr>
        <p:spPr>
          <a:xfrm>
            <a:off x="2663793" y="2634669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 h="0">
                <a:moveTo>
                  <a:pt x="0" y="0"/>
                </a:moveTo>
                <a:lnTo>
                  <a:pt x="2205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71" name="object 2071"/>
          <p:cNvSpPr/>
          <p:nvPr/>
        </p:nvSpPr>
        <p:spPr>
          <a:xfrm>
            <a:off x="2674819" y="2617037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 h="0">
                <a:moveTo>
                  <a:pt x="0" y="0"/>
                </a:moveTo>
                <a:lnTo>
                  <a:pt x="1102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72" name="object 2072"/>
          <p:cNvSpPr/>
          <p:nvPr/>
        </p:nvSpPr>
        <p:spPr>
          <a:xfrm>
            <a:off x="2674819" y="2599395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 h="0">
                <a:moveTo>
                  <a:pt x="0" y="0"/>
                </a:moveTo>
                <a:lnTo>
                  <a:pt x="1102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73" name="object 2073"/>
          <p:cNvSpPr/>
          <p:nvPr/>
        </p:nvSpPr>
        <p:spPr>
          <a:xfrm>
            <a:off x="2674819" y="2581755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 h="0">
                <a:moveTo>
                  <a:pt x="0" y="0"/>
                </a:moveTo>
                <a:lnTo>
                  <a:pt x="1102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74" name="object 2074"/>
          <p:cNvSpPr/>
          <p:nvPr/>
        </p:nvSpPr>
        <p:spPr>
          <a:xfrm>
            <a:off x="2674819" y="2564113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 h="0">
                <a:moveTo>
                  <a:pt x="0" y="0"/>
                </a:moveTo>
                <a:lnTo>
                  <a:pt x="1102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75" name="object 2075"/>
          <p:cNvSpPr/>
          <p:nvPr/>
        </p:nvSpPr>
        <p:spPr>
          <a:xfrm>
            <a:off x="2663793" y="2546473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 h="0">
                <a:moveTo>
                  <a:pt x="0" y="0"/>
                </a:moveTo>
                <a:lnTo>
                  <a:pt x="2205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76" name="object 2076"/>
          <p:cNvSpPr/>
          <p:nvPr/>
        </p:nvSpPr>
        <p:spPr>
          <a:xfrm>
            <a:off x="2663793" y="2722866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 h="0">
                <a:moveTo>
                  <a:pt x="0" y="0"/>
                </a:moveTo>
                <a:lnTo>
                  <a:pt x="2205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77" name="object 2077"/>
          <p:cNvSpPr/>
          <p:nvPr/>
        </p:nvSpPr>
        <p:spPr>
          <a:xfrm>
            <a:off x="2674819" y="2740506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 h="0">
                <a:moveTo>
                  <a:pt x="0" y="0"/>
                </a:moveTo>
                <a:lnTo>
                  <a:pt x="1102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78" name="object 2078"/>
          <p:cNvSpPr/>
          <p:nvPr/>
        </p:nvSpPr>
        <p:spPr>
          <a:xfrm>
            <a:off x="2674819" y="2758148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 h="0">
                <a:moveTo>
                  <a:pt x="0" y="0"/>
                </a:moveTo>
                <a:lnTo>
                  <a:pt x="1102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79" name="object 2079"/>
          <p:cNvSpPr/>
          <p:nvPr/>
        </p:nvSpPr>
        <p:spPr>
          <a:xfrm>
            <a:off x="2663793" y="2546473"/>
            <a:ext cx="22225" cy="0"/>
          </a:xfrm>
          <a:custGeom>
            <a:avLst/>
            <a:gdLst/>
            <a:ahLst/>
            <a:cxnLst/>
            <a:rect l="l" t="t" r="r" b="b"/>
            <a:pathLst>
              <a:path w="22225" h="0">
                <a:moveTo>
                  <a:pt x="0" y="0"/>
                </a:moveTo>
                <a:lnTo>
                  <a:pt x="2205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80" name="object 2080"/>
          <p:cNvSpPr/>
          <p:nvPr/>
        </p:nvSpPr>
        <p:spPr>
          <a:xfrm>
            <a:off x="2674819" y="2528831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 h="0">
                <a:moveTo>
                  <a:pt x="0" y="0"/>
                </a:moveTo>
                <a:lnTo>
                  <a:pt x="1102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81" name="object 2081"/>
          <p:cNvSpPr txBox="1"/>
          <p:nvPr/>
        </p:nvSpPr>
        <p:spPr>
          <a:xfrm>
            <a:off x="1682654" y="1838977"/>
            <a:ext cx="240665" cy="14287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 indent="-635">
              <a:lnSpc>
                <a:spcPct val="128000"/>
              </a:lnSpc>
              <a:spcBef>
                <a:spcPts val="90"/>
              </a:spcBef>
            </a:pPr>
            <a:r>
              <a:rPr dirty="0" sz="300" spc="25">
                <a:latin typeface="Calibri"/>
                <a:cs typeface="Calibri"/>
              </a:rPr>
              <a:t>Preliminary  </a:t>
            </a:r>
            <a:r>
              <a:rPr dirty="0" sz="300" spc="30">
                <a:latin typeface="Calibri"/>
                <a:cs typeface="Calibri"/>
              </a:rPr>
              <a:t>Corrected</a:t>
            </a:r>
            <a:endParaRPr sz="300">
              <a:latin typeface="Calibri"/>
              <a:cs typeface="Calibri"/>
            </a:endParaRPr>
          </a:p>
        </p:txBody>
      </p:sp>
      <p:sp>
        <p:nvSpPr>
          <p:cNvPr id="2086" name="object 208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95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dirty="0" spc="-10"/>
              <a:t>Page</a:t>
            </a:r>
            <a:r>
              <a:rPr dirty="0" spc="-35"/>
              <a:t> </a:t>
            </a:r>
            <a:fld id="{81D60167-4931-47E6-BA6A-407CBD079E47}" type="slidenum">
              <a:rPr dirty="0" spc="-5"/>
              <a:t>11</a:t>
            </a:fld>
          </a:p>
        </p:txBody>
      </p:sp>
      <p:sp>
        <p:nvSpPr>
          <p:cNvPr id="2082" name="object 2082"/>
          <p:cNvSpPr txBox="1"/>
          <p:nvPr/>
        </p:nvSpPr>
        <p:spPr>
          <a:xfrm>
            <a:off x="2872689" y="996936"/>
            <a:ext cx="1666875" cy="1473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800" spc="-5">
                <a:latin typeface="Arial"/>
                <a:cs typeface="Arial"/>
              </a:rPr>
              <a:t>Resolution measured in Z </a:t>
            </a:r>
            <a:r>
              <a:rPr dirty="0" sz="800" spc="45" i="1">
                <a:latin typeface="Arial"/>
                <a:cs typeface="Arial"/>
              </a:rPr>
              <a:t>→</a:t>
            </a:r>
            <a:r>
              <a:rPr dirty="0" sz="800" spc="-10" i="1">
                <a:latin typeface="Arial"/>
                <a:cs typeface="Arial"/>
              </a:rPr>
              <a:t> </a:t>
            </a:r>
            <a:r>
              <a:rPr dirty="0" sz="800" spc="65" i="1">
                <a:latin typeface="Verdana"/>
                <a:cs typeface="Verdana"/>
              </a:rPr>
              <a:t>µ</a:t>
            </a:r>
            <a:r>
              <a:rPr dirty="0" baseline="27777" sz="900" spc="97">
                <a:latin typeface="Goudy Stout"/>
                <a:cs typeface="Goudy Stout"/>
              </a:rPr>
              <a:t>+</a:t>
            </a:r>
            <a:r>
              <a:rPr dirty="0" sz="800" spc="65" i="1">
                <a:latin typeface="Verdana"/>
                <a:cs typeface="Verdana"/>
              </a:rPr>
              <a:t>µ</a:t>
            </a:r>
            <a:r>
              <a:rPr dirty="0" baseline="27777" sz="900" spc="97" i="1">
                <a:latin typeface="Arial"/>
                <a:cs typeface="Arial"/>
              </a:rPr>
              <a:t>−</a:t>
            </a:r>
            <a:endParaRPr baseline="27777" sz="900">
              <a:latin typeface="Arial"/>
              <a:cs typeface="Arial"/>
            </a:endParaRPr>
          </a:p>
        </p:txBody>
      </p:sp>
      <p:sp>
        <p:nvSpPr>
          <p:cNvPr id="2083" name="object 2083"/>
          <p:cNvSpPr txBox="1"/>
          <p:nvPr/>
        </p:nvSpPr>
        <p:spPr>
          <a:xfrm>
            <a:off x="2898089" y="1118400"/>
            <a:ext cx="1650364" cy="3295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24500"/>
              </a:lnSpc>
              <a:spcBef>
                <a:spcPts val="100"/>
              </a:spcBef>
            </a:pPr>
            <a:r>
              <a:rPr dirty="0" sz="800" spc="-10">
                <a:latin typeface="Arial"/>
                <a:cs typeface="Arial"/>
              </a:rPr>
              <a:t>events </a:t>
            </a:r>
            <a:r>
              <a:rPr dirty="0" sz="800" spc="-5">
                <a:latin typeface="Arial"/>
                <a:cs typeface="Arial"/>
              </a:rPr>
              <a:t>in the 2018 dataset. </a:t>
            </a:r>
            <a:r>
              <a:rPr dirty="0" sz="800" spc="-40">
                <a:latin typeface="Arial"/>
                <a:cs typeface="Arial"/>
              </a:rPr>
              <a:t>Top </a:t>
            </a:r>
            <a:r>
              <a:rPr dirty="0" sz="800" spc="-5">
                <a:latin typeface="Arial"/>
                <a:cs typeface="Arial"/>
              </a:rPr>
              <a:t>and  bottom left plots </a:t>
            </a:r>
            <a:r>
              <a:rPr dirty="0" sz="800" spc="-10">
                <a:latin typeface="Arial"/>
                <a:cs typeface="Arial"/>
              </a:rPr>
              <a:t>show </a:t>
            </a:r>
            <a:r>
              <a:rPr dirty="0" sz="800" spc="-5">
                <a:latin typeface="Arial"/>
                <a:cs typeface="Arial"/>
              </a:rPr>
              <a:t>the mean</a:t>
            </a:r>
            <a:r>
              <a:rPr dirty="0" sz="800" spc="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and</a:t>
            </a:r>
            <a:endParaRPr sz="800">
              <a:latin typeface="Arial"/>
              <a:cs typeface="Arial"/>
            </a:endParaRPr>
          </a:p>
        </p:txBody>
      </p:sp>
      <p:sp>
        <p:nvSpPr>
          <p:cNvPr id="2084" name="object 2084"/>
          <p:cNvSpPr txBox="1"/>
          <p:nvPr/>
        </p:nvSpPr>
        <p:spPr>
          <a:xfrm>
            <a:off x="2872689" y="1436687"/>
            <a:ext cx="1704339" cy="1073785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38100" marR="30480">
              <a:lnSpc>
                <a:spcPct val="123500"/>
              </a:lnSpc>
              <a:spcBef>
                <a:spcPts val="50"/>
              </a:spcBef>
            </a:pPr>
            <a:r>
              <a:rPr dirty="0" baseline="3472" sz="1200" spc="-7">
                <a:latin typeface="Arial"/>
                <a:cs typeface="Arial"/>
              </a:rPr>
              <a:t>the standard deviation of the </a:t>
            </a:r>
            <a:r>
              <a:rPr dirty="0" baseline="3472" sz="1200" spc="22" i="1">
                <a:latin typeface="Arial"/>
                <a:cs typeface="Arial"/>
              </a:rPr>
              <a:t>m</a:t>
            </a:r>
            <a:r>
              <a:rPr dirty="0" baseline="-13888" sz="900" spc="22" i="1">
                <a:latin typeface="Verdana"/>
                <a:cs typeface="Verdana"/>
              </a:rPr>
              <a:t>µ</a:t>
            </a:r>
            <a:r>
              <a:rPr dirty="0" sz="500" spc="15">
                <a:latin typeface="Goudy Stout"/>
                <a:cs typeface="Goudy Stout"/>
              </a:rPr>
              <a:t>+</a:t>
            </a:r>
            <a:r>
              <a:rPr dirty="0" sz="500" spc="-225">
                <a:latin typeface="Goudy Stout"/>
                <a:cs typeface="Goudy Stout"/>
              </a:rPr>
              <a:t> </a:t>
            </a:r>
            <a:r>
              <a:rPr dirty="0" baseline="-13888" sz="900" spc="232" i="1">
                <a:latin typeface="Verdana"/>
                <a:cs typeface="Verdana"/>
              </a:rPr>
              <a:t>µ</a:t>
            </a:r>
            <a:r>
              <a:rPr dirty="0" sz="500" spc="155" i="1">
                <a:latin typeface="Arial"/>
                <a:cs typeface="Arial"/>
              </a:rPr>
              <a:t>−  </a:t>
            </a:r>
            <a:r>
              <a:rPr dirty="0" sz="800" spc="-5">
                <a:latin typeface="Arial"/>
                <a:cs typeface="Arial"/>
              </a:rPr>
              <a:t>resonance peak obtained fitting the  distribution to the </a:t>
            </a:r>
            <a:r>
              <a:rPr dirty="0" sz="800" spc="-10">
                <a:latin typeface="Arial"/>
                <a:cs typeface="Arial"/>
              </a:rPr>
              <a:t>convolution </a:t>
            </a:r>
            <a:r>
              <a:rPr dirty="0" sz="800" spc="-5">
                <a:latin typeface="Arial"/>
                <a:cs typeface="Arial"/>
              </a:rPr>
              <a:t>of a  Gaussian with a Breit-Wigner and a  </a:t>
            </a:r>
            <a:r>
              <a:rPr dirty="0" sz="800">
                <a:latin typeface="Arial"/>
                <a:cs typeface="Arial"/>
              </a:rPr>
              <a:t>Crystal-Ball. Uncertainties  </a:t>
            </a:r>
            <a:r>
              <a:rPr dirty="0" sz="800" spc="-5">
                <a:latin typeface="Arial"/>
                <a:cs typeface="Arial"/>
              </a:rPr>
              <a:t>incorporate systematic </a:t>
            </a:r>
            <a:r>
              <a:rPr dirty="0" sz="800">
                <a:latin typeface="Arial"/>
                <a:cs typeface="Arial"/>
              </a:rPr>
              <a:t>uncertainties  </a:t>
            </a:r>
            <a:r>
              <a:rPr dirty="0" sz="800" spc="-5">
                <a:latin typeface="Arial"/>
                <a:cs typeface="Arial"/>
              </a:rPr>
              <a:t>from the Rochester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method.</a:t>
            </a:r>
            <a:endParaRPr sz="800">
              <a:latin typeface="Arial"/>
              <a:cs typeface="Arial"/>
            </a:endParaRPr>
          </a:p>
        </p:txBody>
      </p:sp>
      <p:sp>
        <p:nvSpPr>
          <p:cNvPr id="2085" name="object 2085"/>
          <p:cNvSpPr txBox="1"/>
          <p:nvPr/>
        </p:nvSpPr>
        <p:spPr>
          <a:xfrm>
            <a:off x="132105" y="2881592"/>
            <a:ext cx="4177665" cy="3149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 marR="30480">
              <a:lnSpc>
                <a:spcPct val="118500"/>
              </a:lnSpc>
              <a:spcBef>
                <a:spcPts val="100"/>
              </a:spcBef>
            </a:pPr>
            <a:r>
              <a:rPr dirty="0" baseline="3472" sz="1200" spc="-7">
                <a:latin typeface="Arial"/>
                <a:cs typeface="Arial"/>
              </a:rPr>
              <a:t>Plots in the </a:t>
            </a:r>
            <a:r>
              <a:rPr dirty="0" baseline="3472" sz="1200">
                <a:latin typeface="Arial"/>
                <a:cs typeface="Arial"/>
              </a:rPr>
              <a:t>right </a:t>
            </a:r>
            <a:r>
              <a:rPr dirty="0" baseline="3472" sz="1200" spc="-7">
                <a:latin typeface="Arial"/>
                <a:cs typeface="Arial"/>
              </a:rPr>
              <a:t>shows the data / Monte </a:t>
            </a:r>
            <a:r>
              <a:rPr dirty="0" baseline="3472" sz="1200">
                <a:latin typeface="Arial"/>
                <a:cs typeface="Arial"/>
              </a:rPr>
              <a:t>Carlo </a:t>
            </a:r>
            <a:r>
              <a:rPr dirty="0" baseline="3472" sz="1200" spc="-7">
                <a:latin typeface="Arial"/>
                <a:cs typeface="Arial"/>
              </a:rPr>
              <a:t>comparison of the </a:t>
            </a:r>
            <a:r>
              <a:rPr dirty="0" baseline="3472" sz="1200" spc="22" i="1">
                <a:latin typeface="Arial"/>
                <a:cs typeface="Arial"/>
              </a:rPr>
              <a:t>m</a:t>
            </a:r>
            <a:r>
              <a:rPr dirty="0" baseline="-13888" sz="900" spc="22" i="1">
                <a:latin typeface="Verdana"/>
                <a:cs typeface="Verdana"/>
              </a:rPr>
              <a:t>µ</a:t>
            </a:r>
            <a:r>
              <a:rPr dirty="0" sz="500" spc="15">
                <a:latin typeface="Goudy Stout"/>
                <a:cs typeface="Goudy Stout"/>
              </a:rPr>
              <a:t>+ </a:t>
            </a:r>
            <a:r>
              <a:rPr dirty="0" baseline="-13888" sz="900" spc="232" i="1">
                <a:latin typeface="Verdana"/>
                <a:cs typeface="Verdana"/>
              </a:rPr>
              <a:t>µ</a:t>
            </a:r>
            <a:r>
              <a:rPr dirty="0" sz="500" spc="155" i="1">
                <a:latin typeface="Arial"/>
                <a:cs typeface="Arial"/>
              </a:rPr>
              <a:t>− </a:t>
            </a:r>
            <a:r>
              <a:rPr dirty="0" baseline="3472" sz="1200" spc="-7">
                <a:latin typeface="Arial"/>
                <a:cs typeface="Arial"/>
              </a:rPr>
              <a:t>distribution </a:t>
            </a:r>
            <a:r>
              <a:rPr dirty="0" baseline="3472" sz="1200" spc="-15">
                <a:latin typeface="Arial"/>
                <a:cs typeface="Arial"/>
              </a:rPr>
              <a:t>before  </a:t>
            </a:r>
            <a:r>
              <a:rPr dirty="0" sz="800" spc="-5">
                <a:latin typeface="Arial"/>
                <a:cs typeface="Arial"/>
              </a:rPr>
              <a:t>(top) and after (bottom) applying the scale corrections </a:t>
            </a:r>
            <a:r>
              <a:rPr dirty="0" sz="800" spc="-10">
                <a:latin typeface="Arial"/>
                <a:cs typeface="Arial"/>
              </a:rPr>
              <a:t>given </a:t>
            </a:r>
            <a:r>
              <a:rPr dirty="0" sz="800" spc="-15">
                <a:latin typeface="Arial"/>
                <a:cs typeface="Arial"/>
              </a:rPr>
              <a:t>by </a:t>
            </a:r>
            <a:r>
              <a:rPr dirty="0" sz="800" spc="-5">
                <a:latin typeface="Arial"/>
                <a:cs typeface="Arial"/>
              </a:rPr>
              <a:t>the Rochester</a:t>
            </a:r>
            <a:r>
              <a:rPr dirty="0" sz="800" spc="10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method.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  <p:transition spd="fast">
    <p:cut thruBlk="0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400" spc="60"/>
              <a:t>E</a:t>
            </a:r>
            <a:r>
              <a:rPr dirty="0" spc="60"/>
              <a:t>NERGY </a:t>
            </a:r>
            <a:r>
              <a:rPr dirty="0" spc="50"/>
              <a:t>SCALE </a:t>
            </a:r>
            <a:r>
              <a:rPr dirty="0" spc="30"/>
              <a:t>IN </a:t>
            </a:r>
            <a:r>
              <a:rPr dirty="0" spc="50"/>
              <a:t>HIGH </a:t>
            </a:r>
            <a:r>
              <a:rPr dirty="0" spc="55"/>
              <a:t>ENERGY</a:t>
            </a:r>
            <a:r>
              <a:rPr dirty="0" spc="170"/>
              <a:t> </a:t>
            </a:r>
            <a:r>
              <a:rPr dirty="0" spc="50"/>
              <a:t>MUONS</a:t>
            </a:r>
            <a:endParaRPr sz="1400"/>
          </a:p>
        </p:txBody>
      </p:sp>
      <p:sp>
        <p:nvSpPr>
          <p:cNvPr id="3" name="object 3"/>
          <p:cNvSpPr txBox="1"/>
          <p:nvPr/>
        </p:nvSpPr>
        <p:spPr>
          <a:xfrm>
            <a:off x="445312" y="479030"/>
            <a:ext cx="3828415" cy="65341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67640" marR="73025" indent="-142875">
              <a:lnSpc>
                <a:spcPts val="950"/>
              </a:lnSpc>
              <a:spcBef>
                <a:spcPts val="135"/>
              </a:spcBef>
            </a:pPr>
            <a:r>
              <a:rPr dirty="0" baseline="7936" sz="1050" spc="577">
                <a:latin typeface="Arial"/>
                <a:cs typeface="Arial"/>
              </a:rPr>
              <a:t>) </a:t>
            </a:r>
            <a:r>
              <a:rPr dirty="0" sz="800" spc="-5">
                <a:latin typeface="Arial"/>
                <a:cs typeface="Arial"/>
              </a:rPr>
              <a:t>Energy scale corrections </a:t>
            </a:r>
            <a:r>
              <a:rPr dirty="0" sz="800" spc="-10">
                <a:latin typeface="Arial"/>
                <a:cs typeface="Arial"/>
              </a:rPr>
              <a:t>for </a:t>
            </a:r>
            <a:r>
              <a:rPr dirty="0" sz="800" spc="-5">
                <a:latin typeface="Arial"/>
                <a:cs typeface="Arial"/>
              </a:rPr>
              <a:t>high energy muons are estimated using </a:t>
            </a:r>
            <a:r>
              <a:rPr dirty="0" sz="800" spc="-10">
                <a:latin typeface="Arial"/>
                <a:cs typeface="Arial"/>
              </a:rPr>
              <a:t>events </a:t>
            </a:r>
            <a:r>
              <a:rPr dirty="0" sz="800" spc="-5">
                <a:latin typeface="Arial"/>
                <a:cs typeface="Arial"/>
              </a:rPr>
              <a:t>with  two muons with </a:t>
            </a:r>
            <a:r>
              <a:rPr dirty="0" sz="800" spc="-5" i="1">
                <a:latin typeface="Arial"/>
                <a:cs typeface="Arial"/>
              </a:rPr>
              <a:t>p</a:t>
            </a:r>
            <a:r>
              <a:rPr dirty="0" baseline="-13888" sz="900" spc="-7" i="1">
                <a:latin typeface="Arial"/>
                <a:cs typeface="Arial"/>
              </a:rPr>
              <a:t>T </a:t>
            </a:r>
            <a:r>
              <a:rPr dirty="0" sz="800" i="1">
                <a:latin typeface="Verdana"/>
                <a:cs typeface="Verdana"/>
              </a:rPr>
              <a:t>&gt; </a:t>
            </a:r>
            <a:r>
              <a:rPr dirty="0" sz="800" spc="-5">
                <a:latin typeface="Arial"/>
                <a:cs typeface="Arial"/>
              </a:rPr>
              <a:t>200 </a:t>
            </a:r>
            <a:r>
              <a:rPr dirty="0" sz="800" spc="-30">
                <a:latin typeface="Arial"/>
                <a:cs typeface="Arial"/>
              </a:rPr>
              <a:t>GeV, </a:t>
            </a:r>
            <a:r>
              <a:rPr dirty="0" sz="800" spc="-5">
                <a:latin typeface="Arial"/>
                <a:cs typeface="Arial"/>
              </a:rPr>
              <a:t>using the Generalized Endpoint method (</a:t>
            </a:r>
            <a:r>
              <a:rPr dirty="0" sz="800" spc="-5">
                <a:solidFill>
                  <a:srgbClr val="00688A"/>
                </a:solidFill>
                <a:latin typeface="Arial"/>
                <a:cs typeface="Arial"/>
              </a:rPr>
              <a:t>JINST  13 (2018)</a:t>
            </a:r>
            <a:r>
              <a:rPr dirty="0" sz="800" spc="-10">
                <a:solidFill>
                  <a:srgbClr val="00688A"/>
                </a:solidFill>
                <a:latin typeface="Arial"/>
                <a:cs typeface="Arial"/>
              </a:rPr>
              <a:t> </a:t>
            </a:r>
            <a:r>
              <a:rPr dirty="0" sz="800" spc="-5">
                <a:solidFill>
                  <a:srgbClr val="00688A"/>
                </a:solidFill>
                <a:latin typeface="Arial"/>
                <a:cs typeface="Arial"/>
              </a:rPr>
              <a:t>P06015</a:t>
            </a:r>
            <a:r>
              <a:rPr dirty="0" sz="800" spc="-5">
                <a:latin typeface="Arial"/>
                <a:cs typeface="Arial"/>
              </a:rPr>
              <a:t>)</a:t>
            </a:r>
            <a:endParaRPr sz="800">
              <a:latin typeface="Arial"/>
              <a:cs typeface="Arial"/>
            </a:endParaRPr>
          </a:p>
          <a:p>
            <a:pPr marL="167640" marR="17780" indent="-142875">
              <a:lnSpc>
                <a:spcPts val="950"/>
              </a:lnSpc>
              <a:spcBef>
                <a:spcPts val="190"/>
              </a:spcBef>
            </a:pPr>
            <a:r>
              <a:rPr dirty="0" baseline="7936" sz="1050" spc="577">
                <a:latin typeface="Arial"/>
                <a:cs typeface="Arial"/>
              </a:rPr>
              <a:t>) </a:t>
            </a:r>
            <a:r>
              <a:rPr dirty="0" sz="800" spc="-5">
                <a:latin typeface="Arial"/>
                <a:cs typeface="Arial"/>
              </a:rPr>
              <a:t>Custom identification and momentum assignment </a:t>
            </a:r>
            <a:r>
              <a:rPr dirty="0" sz="800">
                <a:latin typeface="Arial"/>
                <a:cs typeface="Arial"/>
              </a:rPr>
              <a:t>criteria </a:t>
            </a:r>
            <a:r>
              <a:rPr dirty="0" sz="800" spc="-5">
                <a:latin typeface="Arial"/>
                <a:cs typeface="Arial"/>
              </a:rPr>
              <a:t>are applied to the muon  candidates, described in </a:t>
            </a:r>
            <a:r>
              <a:rPr dirty="0" sz="800" spc="-5">
                <a:solidFill>
                  <a:srgbClr val="00688A"/>
                </a:solidFill>
                <a:latin typeface="Arial"/>
                <a:cs typeface="Arial"/>
              </a:rPr>
              <a:t>JINST 13 (2018) P06015</a:t>
            </a:r>
            <a:endParaRPr sz="8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19380" y="1243186"/>
            <a:ext cx="1275715" cy="958850"/>
          </a:xfrm>
          <a:custGeom>
            <a:avLst/>
            <a:gdLst/>
            <a:ahLst/>
            <a:cxnLst/>
            <a:rect l="l" t="t" r="r" b="b"/>
            <a:pathLst>
              <a:path w="1275714" h="958850">
                <a:moveTo>
                  <a:pt x="0" y="958796"/>
                </a:moveTo>
                <a:lnTo>
                  <a:pt x="1275090" y="958796"/>
                </a:lnTo>
                <a:lnTo>
                  <a:pt x="1275090" y="0"/>
                </a:lnTo>
                <a:lnTo>
                  <a:pt x="0" y="0"/>
                </a:lnTo>
                <a:lnTo>
                  <a:pt x="0" y="958796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519380" y="1243186"/>
            <a:ext cx="1275715" cy="958850"/>
          </a:xfrm>
          <a:custGeom>
            <a:avLst/>
            <a:gdLst/>
            <a:ahLst/>
            <a:cxnLst/>
            <a:rect l="l" t="t" r="r" b="b"/>
            <a:pathLst>
              <a:path w="1275714" h="958850">
                <a:moveTo>
                  <a:pt x="0" y="958796"/>
                </a:moveTo>
                <a:lnTo>
                  <a:pt x="1275090" y="958796"/>
                </a:lnTo>
                <a:lnTo>
                  <a:pt x="1275090" y="0"/>
                </a:lnTo>
                <a:lnTo>
                  <a:pt x="0" y="0"/>
                </a:lnTo>
                <a:lnTo>
                  <a:pt x="0" y="95879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519380" y="1243186"/>
            <a:ext cx="1275715" cy="958850"/>
          </a:xfrm>
          <a:custGeom>
            <a:avLst/>
            <a:gdLst/>
            <a:ahLst/>
            <a:cxnLst/>
            <a:rect l="l" t="t" r="r" b="b"/>
            <a:pathLst>
              <a:path w="1275714" h="958850">
                <a:moveTo>
                  <a:pt x="0" y="958796"/>
                </a:moveTo>
                <a:lnTo>
                  <a:pt x="1275090" y="958796"/>
                </a:lnTo>
                <a:lnTo>
                  <a:pt x="1275090" y="0"/>
                </a:lnTo>
                <a:lnTo>
                  <a:pt x="0" y="0"/>
                </a:lnTo>
                <a:lnTo>
                  <a:pt x="0" y="958796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519380" y="2201456"/>
            <a:ext cx="1275715" cy="0"/>
          </a:xfrm>
          <a:custGeom>
            <a:avLst/>
            <a:gdLst/>
            <a:ahLst/>
            <a:cxnLst/>
            <a:rect l="l" t="t" r="r" b="b"/>
            <a:pathLst>
              <a:path w="1275714" h="0">
                <a:moveTo>
                  <a:pt x="0" y="0"/>
                </a:moveTo>
                <a:lnTo>
                  <a:pt x="127509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519380" y="2201456"/>
            <a:ext cx="1275715" cy="0"/>
          </a:xfrm>
          <a:custGeom>
            <a:avLst/>
            <a:gdLst/>
            <a:ahLst/>
            <a:cxnLst/>
            <a:rect l="l" t="t" r="r" b="b"/>
            <a:pathLst>
              <a:path w="1275714" h="0">
                <a:moveTo>
                  <a:pt x="0" y="0"/>
                </a:moveTo>
                <a:lnTo>
                  <a:pt x="127509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519380" y="217641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5">
                <a:moveTo>
                  <a:pt x="0" y="0"/>
                </a:moveTo>
                <a:lnTo>
                  <a:pt x="0" y="2556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543828" y="2201668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1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569329" y="2201668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1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594831" y="2201668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1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620333" y="2201668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1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645834" y="2201668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1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671336" y="2201668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1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696839" y="2201668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1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722341" y="2201668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1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747843" y="2201668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1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773345" y="2201668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1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798845" y="2201668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1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824347" y="2201668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1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849849" y="2201668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1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875351" y="2201668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1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900853" y="2201668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1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926356" y="2201668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1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951858" y="2201668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1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977360" y="2201668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1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1002859" y="2201668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1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1028362" y="2201668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1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1053864" y="2201668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1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1079366" y="2201668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1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1104868" y="2201668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1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1131425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1156927" y="217641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5">
                <a:moveTo>
                  <a:pt x="0" y="0"/>
                </a:moveTo>
                <a:lnTo>
                  <a:pt x="0" y="2556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1182426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1206874" y="2201668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1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1232376" y="2201668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1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1257879" y="2201668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1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1283381" y="2201668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1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1308883" y="2201668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1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1334385" y="2201668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1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1359885" y="2201668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1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1385387" y="2201668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1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1410889" y="2201668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1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1436391" y="2201668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1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1461893" y="2201668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1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1487396" y="2201668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1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1512898" y="2201668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1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1538400" y="2201668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1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1563899" y="2201668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1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1589402" y="2201668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1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1614904" y="2201668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1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1640406" y="2201668"/>
            <a:ext cx="2540" cy="0"/>
          </a:xfrm>
          <a:custGeom>
            <a:avLst/>
            <a:gdLst/>
            <a:ahLst/>
            <a:cxnLst/>
            <a:rect l="l" t="t" r="r" b="b"/>
            <a:pathLst>
              <a:path w="2539" h="0">
                <a:moveTo>
                  <a:pt x="0" y="0"/>
                </a:moveTo>
                <a:lnTo>
                  <a:pt x="21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1665908" y="2201668"/>
            <a:ext cx="2540" cy="0"/>
          </a:xfrm>
          <a:custGeom>
            <a:avLst/>
            <a:gdLst/>
            <a:ahLst/>
            <a:cxnLst/>
            <a:rect l="l" t="t" r="r" b="b"/>
            <a:pathLst>
              <a:path w="2539" h="0">
                <a:moveTo>
                  <a:pt x="0" y="0"/>
                </a:moveTo>
                <a:lnTo>
                  <a:pt x="21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1691410" y="2201668"/>
            <a:ext cx="2540" cy="0"/>
          </a:xfrm>
          <a:custGeom>
            <a:avLst/>
            <a:gdLst/>
            <a:ahLst/>
            <a:cxnLst/>
            <a:rect l="l" t="t" r="r" b="b"/>
            <a:pathLst>
              <a:path w="2539" h="0">
                <a:moveTo>
                  <a:pt x="0" y="0"/>
                </a:moveTo>
                <a:lnTo>
                  <a:pt x="21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/>
          <p:nvPr/>
        </p:nvSpPr>
        <p:spPr>
          <a:xfrm>
            <a:off x="1716913" y="2201668"/>
            <a:ext cx="2540" cy="0"/>
          </a:xfrm>
          <a:custGeom>
            <a:avLst/>
            <a:gdLst/>
            <a:ahLst/>
            <a:cxnLst/>
            <a:rect l="l" t="t" r="r" b="b"/>
            <a:pathLst>
              <a:path w="2539" h="0">
                <a:moveTo>
                  <a:pt x="0" y="0"/>
                </a:moveTo>
                <a:lnTo>
                  <a:pt x="21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" name="object 57"/>
          <p:cNvSpPr/>
          <p:nvPr/>
        </p:nvSpPr>
        <p:spPr>
          <a:xfrm>
            <a:off x="1742412" y="2201668"/>
            <a:ext cx="2540" cy="0"/>
          </a:xfrm>
          <a:custGeom>
            <a:avLst/>
            <a:gdLst/>
            <a:ahLst/>
            <a:cxnLst/>
            <a:rect l="l" t="t" r="r" b="b"/>
            <a:pathLst>
              <a:path w="2539" h="0">
                <a:moveTo>
                  <a:pt x="0" y="0"/>
                </a:moveTo>
                <a:lnTo>
                  <a:pt x="21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/>
          <p:nvPr/>
        </p:nvSpPr>
        <p:spPr>
          <a:xfrm>
            <a:off x="1767914" y="2201668"/>
            <a:ext cx="2540" cy="0"/>
          </a:xfrm>
          <a:custGeom>
            <a:avLst/>
            <a:gdLst/>
            <a:ahLst/>
            <a:cxnLst/>
            <a:rect l="l" t="t" r="r" b="b"/>
            <a:pathLst>
              <a:path w="2539" h="0">
                <a:moveTo>
                  <a:pt x="0" y="0"/>
                </a:moveTo>
                <a:lnTo>
                  <a:pt x="210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/>
          <p:nvPr/>
        </p:nvSpPr>
        <p:spPr>
          <a:xfrm>
            <a:off x="1794471" y="217641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5">
                <a:moveTo>
                  <a:pt x="0" y="0"/>
                </a:moveTo>
                <a:lnTo>
                  <a:pt x="0" y="2556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/>
          <p:nvPr/>
        </p:nvSpPr>
        <p:spPr>
          <a:xfrm>
            <a:off x="519380" y="1243186"/>
            <a:ext cx="1275715" cy="0"/>
          </a:xfrm>
          <a:custGeom>
            <a:avLst/>
            <a:gdLst/>
            <a:ahLst/>
            <a:cxnLst/>
            <a:rect l="l" t="t" r="r" b="b"/>
            <a:pathLst>
              <a:path w="1275714" h="0">
                <a:moveTo>
                  <a:pt x="0" y="0"/>
                </a:moveTo>
                <a:lnTo>
                  <a:pt x="127509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/>
          <p:nvPr/>
        </p:nvSpPr>
        <p:spPr>
          <a:xfrm>
            <a:off x="519380" y="124318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4">
                <a:moveTo>
                  <a:pt x="0" y="2556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/>
          <p:nvPr/>
        </p:nvSpPr>
        <p:spPr>
          <a:xfrm>
            <a:off x="544882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" name="object 63"/>
          <p:cNvSpPr/>
          <p:nvPr/>
        </p:nvSpPr>
        <p:spPr>
          <a:xfrm>
            <a:off x="570384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/>
          <p:nvPr/>
        </p:nvSpPr>
        <p:spPr>
          <a:xfrm>
            <a:off x="595886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" name="object 65"/>
          <p:cNvSpPr/>
          <p:nvPr/>
        </p:nvSpPr>
        <p:spPr>
          <a:xfrm>
            <a:off x="621387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" name="object 66"/>
          <p:cNvSpPr/>
          <p:nvPr/>
        </p:nvSpPr>
        <p:spPr>
          <a:xfrm>
            <a:off x="646889" y="124318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4">
                <a:moveTo>
                  <a:pt x="0" y="2556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" name="object 67"/>
          <p:cNvSpPr/>
          <p:nvPr/>
        </p:nvSpPr>
        <p:spPr>
          <a:xfrm>
            <a:off x="672391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" name="object 68"/>
          <p:cNvSpPr/>
          <p:nvPr/>
        </p:nvSpPr>
        <p:spPr>
          <a:xfrm>
            <a:off x="697893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" name="object 69"/>
          <p:cNvSpPr/>
          <p:nvPr/>
        </p:nvSpPr>
        <p:spPr>
          <a:xfrm>
            <a:off x="723395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" name="object 70"/>
          <p:cNvSpPr/>
          <p:nvPr/>
        </p:nvSpPr>
        <p:spPr>
          <a:xfrm>
            <a:off x="748897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" name="object 71"/>
          <p:cNvSpPr/>
          <p:nvPr/>
        </p:nvSpPr>
        <p:spPr>
          <a:xfrm>
            <a:off x="774400" y="124318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4">
                <a:moveTo>
                  <a:pt x="0" y="2556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" name="object 72"/>
          <p:cNvSpPr/>
          <p:nvPr/>
        </p:nvSpPr>
        <p:spPr>
          <a:xfrm>
            <a:off x="799899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" name="object 73"/>
          <p:cNvSpPr/>
          <p:nvPr/>
        </p:nvSpPr>
        <p:spPr>
          <a:xfrm>
            <a:off x="825401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" name="object 74"/>
          <p:cNvSpPr/>
          <p:nvPr/>
        </p:nvSpPr>
        <p:spPr>
          <a:xfrm>
            <a:off x="850903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" name="object 75"/>
          <p:cNvSpPr/>
          <p:nvPr/>
        </p:nvSpPr>
        <p:spPr>
          <a:xfrm>
            <a:off x="876406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" name="object 76"/>
          <p:cNvSpPr/>
          <p:nvPr/>
        </p:nvSpPr>
        <p:spPr>
          <a:xfrm>
            <a:off x="901908" y="124318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4">
                <a:moveTo>
                  <a:pt x="0" y="2556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" name="object 77"/>
          <p:cNvSpPr/>
          <p:nvPr/>
        </p:nvSpPr>
        <p:spPr>
          <a:xfrm>
            <a:off x="927410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" name="object 78"/>
          <p:cNvSpPr/>
          <p:nvPr/>
        </p:nvSpPr>
        <p:spPr>
          <a:xfrm>
            <a:off x="952912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" name="object 79"/>
          <p:cNvSpPr/>
          <p:nvPr/>
        </p:nvSpPr>
        <p:spPr>
          <a:xfrm>
            <a:off x="978414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" name="object 80"/>
          <p:cNvSpPr/>
          <p:nvPr/>
        </p:nvSpPr>
        <p:spPr>
          <a:xfrm>
            <a:off x="1003914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1" name="object 81"/>
          <p:cNvSpPr/>
          <p:nvPr/>
        </p:nvSpPr>
        <p:spPr>
          <a:xfrm>
            <a:off x="1029416" y="124318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4">
                <a:moveTo>
                  <a:pt x="0" y="2556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" name="object 82"/>
          <p:cNvSpPr/>
          <p:nvPr/>
        </p:nvSpPr>
        <p:spPr>
          <a:xfrm>
            <a:off x="1054918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" name="object 83"/>
          <p:cNvSpPr/>
          <p:nvPr/>
        </p:nvSpPr>
        <p:spPr>
          <a:xfrm>
            <a:off x="1080420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" name="object 84"/>
          <p:cNvSpPr/>
          <p:nvPr/>
        </p:nvSpPr>
        <p:spPr>
          <a:xfrm>
            <a:off x="1105922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" name="object 85"/>
          <p:cNvSpPr/>
          <p:nvPr/>
        </p:nvSpPr>
        <p:spPr>
          <a:xfrm>
            <a:off x="1131425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" name="object 86"/>
          <p:cNvSpPr/>
          <p:nvPr/>
        </p:nvSpPr>
        <p:spPr>
          <a:xfrm>
            <a:off x="1156927" y="124318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4">
                <a:moveTo>
                  <a:pt x="0" y="2556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" name="object 87"/>
          <p:cNvSpPr/>
          <p:nvPr/>
        </p:nvSpPr>
        <p:spPr>
          <a:xfrm>
            <a:off x="1182426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" name="object 88"/>
          <p:cNvSpPr/>
          <p:nvPr/>
        </p:nvSpPr>
        <p:spPr>
          <a:xfrm>
            <a:off x="1207928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" name="object 89"/>
          <p:cNvSpPr/>
          <p:nvPr/>
        </p:nvSpPr>
        <p:spPr>
          <a:xfrm>
            <a:off x="1233431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" name="object 90"/>
          <p:cNvSpPr/>
          <p:nvPr/>
        </p:nvSpPr>
        <p:spPr>
          <a:xfrm>
            <a:off x="1258933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" name="object 91"/>
          <p:cNvSpPr/>
          <p:nvPr/>
        </p:nvSpPr>
        <p:spPr>
          <a:xfrm>
            <a:off x="1284435" y="124318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4">
                <a:moveTo>
                  <a:pt x="0" y="2556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" name="object 92"/>
          <p:cNvSpPr/>
          <p:nvPr/>
        </p:nvSpPr>
        <p:spPr>
          <a:xfrm>
            <a:off x="1309937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" name="object 93"/>
          <p:cNvSpPr/>
          <p:nvPr/>
        </p:nvSpPr>
        <p:spPr>
          <a:xfrm>
            <a:off x="1335439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" name="object 94"/>
          <p:cNvSpPr/>
          <p:nvPr/>
        </p:nvSpPr>
        <p:spPr>
          <a:xfrm>
            <a:off x="1360939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" name="object 95"/>
          <p:cNvSpPr/>
          <p:nvPr/>
        </p:nvSpPr>
        <p:spPr>
          <a:xfrm>
            <a:off x="1386441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" name="object 96"/>
          <p:cNvSpPr/>
          <p:nvPr/>
        </p:nvSpPr>
        <p:spPr>
          <a:xfrm>
            <a:off x="1411943" y="124318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4">
                <a:moveTo>
                  <a:pt x="0" y="2556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" name="object 97"/>
          <p:cNvSpPr/>
          <p:nvPr/>
        </p:nvSpPr>
        <p:spPr>
          <a:xfrm>
            <a:off x="1437445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" name="object 98"/>
          <p:cNvSpPr/>
          <p:nvPr/>
        </p:nvSpPr>
        <p:spPr>
          <a:xfrm>
            <a:off x="1462948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9" name="object 99"/>
          <p:cNvSpPr/>
          <p:nvPr/>
        </p:nvSpPr>
        <p:spPr>
          <a:xfrm>
            <a:off x="1488450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0" name="object 100"/>
          <p:cNvSpPr/>
          <p:nvPr/>
        </p:nvSpPr>
        <p:spPr>
          <a:xfrm>
            <a:off x="1513952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1" name="object 101"/>
          <p:cNvSpPr/>
          <p:nvPr/>
        </p:nvSpPr>
        <p:spPr>
          <a:xfrm>
            <a:off x="1539454" y="124318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4">
                <a:moveTo>
                  <a:pt x="0" y="2556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2" name="object 102"/>
          <p:cNvSpPr/>
          <p:nvPr/>
        </p:nvSpPr>
        <p:spPr>
          <a:xfrm>
            <a:off x="1564954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3" name="object 103"/>
          <p:cNvSpPr/>
          <p:nvPr/>
        </p:nvSpPr>
        <p:spPr>
          <a:xfrm>
            <a:off x="1590456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4" name="object 104"/>
          <p:cNvSpPr/>
          <p:nvPr/>
        </p:nvSpPr>
        <p:spPr>
          <a:xfrm>
            <a:off x="1615958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5" name="object 105"/>
          <p:cNvSpPr/>
          <p:nvPr/>
        </p:nvSpPr>
        <p:spPr>
          <a:xfrm>
            <a:off x="1641460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6" name="object 106"/>
          <p:cNvSpPr/>
          <p:nvPr/>
        </p:nvSpPr>
        <p:spPr>
          <a:xfrm>
            <a:off x="1666962" y="124318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4">
                <a:moveTo>
                  <a:pt x="0" y="2556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7" name="object 107"/>
          <p:cNvSpPr/>
          <p:nvPr/>
        </p:nvSpPr>
        <p:spPr>
          <a:xfrm>
            <a:off x="1692465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8" name="object 108"/>
          <p:cNvSpPr/>
          <p:nvPr/>
        </p:nvSpPr>
        <p:spPr>
          <a:xfrm>
            <a:off x="1717967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9" name="object 109"/>
          <p:cNvSpPr/>
          <p:nvPr/>
        </p:nvSpPr>
        <p:spPr>
          <a:xfrm>
            <a:off x="1743466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0" name="object 110"/>
          <p:cNvSpPr/>
          <p:nvPr/>
        </p:nvSpPr>
        <p:spPr>
          <a:xfrm>
            <a:off x="1768968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1" name="object 111"/>
          <p:cNvSpPr/>
          <p:nvPr/>
        </p:nvSpPr>
        <p:spPr>
          <a:xfrm>
            <a:off x="1794471" y="124318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4">
                <a:moveTo>
                  <a:pt x="0" y="2556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2" name="object 112"/>
          <p:cNvSpPr/>
          <p:nvPr/>
        </p:nvSpPr>
        <p:spPr>
          <a:xfrm>
            <a:off x="519380" y="1243186"/>
            <a:ext cx="0" cy="958850"/>
          </a:xfrm>
          <a:custGeom>
            <a:avLst/>
            <a:gdLst/>
            <a:ahLst/>
            <a:cxnLst/>
            <a:rect l="l" t="t" r="r" b="b"/>
            <a:pathLst>
              <a:path w="0" h="958850">
                <a:moveTo>
                  <a:pt x="0" y="95879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3" name="object 113"/>
          <p:cNvSpPr txBox="1"/>
          <p:nvPr/>
        </p:nvSpPr>
        <p:spPr>
          <a:xfrm>
            <a:off x="472564" y="1822181"/>
            <a:ext cx="53975" cy="863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00">
                <a:latin typeface="Arial"/>
                <a:cs typeface="Arial"/>
              </a:rPr>
              <a:t>1</a:t>
            </a:r>
            <a:endParaRPr sz="400">
              <a:latin typeface="Arial"/>
              <a:cs typeface="Arial"/>
            </a:endParaRPr>
          </a:p>
        </p:txBody>
      </p:sp>
      <p:sp>
        <p:nvSpPr>
          <p:cNvPr id="114" name="object 114"/>
          <p:cNvSpPr txBox="1"/>
          <p:nvPr/>
        </p:nvSpPr>
        <p:spPr>
          <a:xfrm>
            <a:off x="435249" y="1688915"/>
            <a:ext cx="81915" cy="863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00">
                <a:latin typeface="Arial"/>
                <a:cs typeface="Arial"/>
              </a:rPr>
              <a:t>10</a:t>
            </a:r>
            <a:endParaRPr sz="400">
              <a:latin typeface="Arial"/>
              <a:cs typeface="Arial"/>
            </a:endParaRPr>
          </a:p>
        </p:txBody>
      </p:sp>
      <p:sp>
        <p:nvSpPr>
          <p:cNvPr id="115" name="object 115"/>
          <p:cNvSpPr/>
          <p:nvPr/>
        </p:nvSpPr>
        <p:spPr>
          <a:xfrm>
            <a:off x="519380" y="1636178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6" name="object 116"/>
          <p:cNvSpPr/>
          <p:nvPr/>
        </p:nvSpPr>
        <p:spPr>
          <a:xfrm>
            <a:off x="519380" y="1627580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7" name="object 117"/>
          <p:cNvSpPr/>
          <p:nvPr/>
        </p:nvSpPr>
        <p:spPr>
          <a:xfrm>
            <a:off x="519380" y="1620130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8" name="object 118"/>
          <p:cNvSpPr/>
          <p:nvPr/>
        </p:nvSpPr>
        <p:spPr>
          <a:xfrm>
            <a:off x="519380" y="1613563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9" name="object 119"/>
          <p:cNvSpPr/>
          <p:nvPr/>
        </p:nvSpPr>
        <p:spPr>
          <a:xfrm>
            <a:off x="519380" y="1607684"/>
            <a:ext cx="43180" cy="0"/>
          </a:xfrm>
          <a:custGeom>
            <a:avLst/>
            <a:gdLst/>
            <a:ahLst/>
            <a:cxnLst/>
            <a:rect l="l" t="t" r="r" b="b"/>
            <a:pathLst>
              <a:path w="43179" h="0">
                <a:moveTo>
                  <a:pt x="4303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0" name="object 120"/>
          <p:cNvSpPr txBox="1"/>
          <p:nvPr/>
        </p:nvSpPr>
        <p:spPr>
          <a:xfrm>
            <a:off x="391192" y="1566310"/>
            <a:ext cx="150495" cy="863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400" spc="-5">
                <a:latin typeface="Arial"/>
                <a:cs typeface="Arial"/>
              </a:rPr>
              <a:t>10</a:t>
            </a:r>
            <a:r>
              <a:rPr dirty="0" baseline="44444" sz="375" spc="-7">
                <a:latin typeface="Arial"/>
                <a:cs typeface="Arial"/>
              </a:rPr>
              <a:t>2</a:t>
            </a:r>
            <a:endParaRPr baseline="44444" sz="375">
              <a:latin typeface="Arial"/>
              <a:cs typeface="Arial"/>
            </a:endParaRPr>
          </a:p>
        </p:txBody>
      </p:sp>
      <p:sp>
        <p:nvSpPr>
          <p:cNvPr id="121" name="object 121"/>
          <p:cNvSpPr/>
          <p:nvPr/>
        </p:nvSpPr>
        <p:spPr>
          <a:xfrm>
            <a:off x="519380" y="1569022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2" name="object 122"/>
          <p:cNvSpPr/>
          <p:nvPr/>
        </p:nvSpPr>
        <p:spPr>
          <a:xfrm>
            <a:off x="519380" y="1546407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3" name="object 123"/>
          <p:cNvSpPr/>
          <p:nvPr/>
        </p:nvSpPr>
        <p:spPr>
          <a:xfrm>
            <a:off x="519380" y="1530359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4" name="object 124"/>
          <p:cNvSpPr/>
          <p:nvPr/>
        </p:nvSpPr>
        <p:spPr>
          <a:xfrm>
            <a:off x="519380" y="1517913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5" name="object 125"/>
          <p:cNvSpPr/>
          <p:nvPr/>
        </p:nvSpPr>
        <p:spPr>
          <a:xfrm>
            <a:off x="519380" y="1507742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6" name="object 126"/>
          <p:cNvSpPr/>
          <p:nvPr/>
        </p:nvSpPr>
        <p:spPr>
          <a:xfrm>
            <a:off x="519380" y="1499144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7" name="object 127"/>
          <p:cNvSpPr/>
          <p:nvPr/>
        </p:nvSpPr>
        <p:spPr>
          <a:xfrm>
            <a:off x="519380" y="1491697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8" name="object 128"/>
          <p:cNvSpPr/>
          <p:nvPr/>
        </p:nvSpPr>
        <p:spPr>
          <a:xfrm>
            <a:off x="519380" y="1485127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9" name="object 129"/>
          <p:cNvSpPr/>
          <p:nvPr/>
        </p:nvSpPr>
        <p:spPr>
          <a:xfrm>
            <a:off x="519380" y="1479248"/>
            <a:ext cx="43180" cy="0"/>
          </a:xfrm>
          <a:custGeom>
            <a:avLst/>
            <a:gdLst/>
            <a:ahLst/>
            <a:cxnLst/>
            <a:rect l="l" t="t" r="r" b="b"/>
            <a:pathLst>
              <a:path w="43179" h="0">
                <a:moveTo>
                  <a:pt x="4303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0" name="object 130"/>
          <p:cNvSpPr txBox="1"/>
          <p:nvPr/>
        </p:nvSpPr>
        <p:spPr>
          <a:xfrm>
            <a:off x="391192" y="1438374"/>
            <a:ext cx="150495" cy="863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400" spc="-5">
                <a:latin typeface="Arial"/>
                <a:cs typeface="Arial"/>
              </a:rPr>
              <a:t>10</a:t>
            </a:r>
            <a:r>
              <a:rPr dirty="0" baseline="44444" sz="375" spc="-7">
                <a:latin typeface="Arial"/>
                <a:cs typeface="Arial"/>
              </a:rPr>
              <a:t>3</a:t>
            </a:r>
            <a:endParaRPr baseline="44444" sz="375">
              <a:latin typeface="Arial"/>
              <a:cs typeface="Arial"/>
            </a:endParaRPr>
          </a:p>
        </p:txBody>
      </p:sp>
      <p:sp>
        <p:nvSpPr>
          <p:cNvPr id="131" name="object 131"/>
          <p:cNvSpPr/>
          <p:nvPr/>
        </p:nvSpPr>
        <p:spPr>
          <a:xfrm>
            <a:off x="519380" y="1440586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2" name="object 132"/>
          <p:cNvSpPr/>
          <p:nvPr/>
        </p:nvSpPr>
        <p:spPr>
          <a:xfrm>
            <a:off x="519380" y="1417971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3" name="object 133"/>
          <p:cNvSpPr/>
          <p:nvPr/>
        </p:nvSpPr>
        <p:spPr>
          <a:xfrm>
            <a:off x="519380" y="1401923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4" name="object 134"/>
          <p:cNvSpPr/>
          <p:nvPr/>
        </p:nvSpPr>
        <p:spPr>
          <a:xfrm>
            <a:off x="519380" y="1389477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5" name="object 135"/>
          <p:cNvSpPr/>
          <p:nvPr/>
        </p:nvSpPr>
        <p:spPr>
          <a:xfrm>
            <a:off x="519380" y="1379306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6" name="object 136"/>
          <p:cNvSpPr/>
          <p:nvPr/>
        </p:nvSpPr>
        <p:spPr>
          <a:xfrm>
            <a:off x="519380" y="1370708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7" name="object 137"/>
          <p:cNvSpPr/>
          <p:nvPr/>
        </p:nvSpPr>
        <p:spPr>
          <a:xfrm>
            <a:off x="519380" y="1363261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8" name="object 138"/>
          <p:cNvSpPr/>
          <p:nvPr/>
        </p:nvSpPr>
        <p:spPr>
          <a:xfrm>
            <a:off x="519380" y="1356691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9" name="object 139"/>
          <p:cNvSpPr/>
          <p:nvPr/>
        </p:nvSpPr>
        <p:spPr>
          <a:xfrm>
            <a:off x="519380" y="1350815"/>
            <a:ext cx="43180" cy="0"/>
          </a:xfrm>
          <a:custGeom>
            <a:avLst/>
            <a:gdLst/>
            <a:ahLst/>
            <a:cxnLst/>
            <a:rect l="l" t="t" r="r" b="b"/>
            <a:pathLst>
              <a:path w="43179" h="0">
                <a:moveTo>
                  <a:pt x="4303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0" name="object 140"/>
          <p:cNvSpPr txBox="1"/>
          <p:nvPr/>
        </p:nvSpPr>
        <p:spPr>
          <a:xfrm>
            <a:off x="472564" y="1305139"/>
            <a:ext cx="43815" cy="641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">
                <a:latin typeface="Arial"/>
                <a:cs typeface="Arial"/>
              </a:rPr>
              <a:t>4</a:t>
            </a:r>
            <a:endParaRPr sz="250">
              <a:latin typeface="Arial"/>
              <a:cs typeface="Arial"/>
            </a:endParaRPr>
          </a:p>
        </p:txBody>
      </p:sp>
      <p:sp>
        <p:nvSpPr>
          <p:cNvPr id="141" name="object 141"/>
          <p:cNvSpPr/>
          <p:nvPr/>
        </p:nvSpPr>
        <p:spPr>
          <a:xfrm>
            <a:off x="519380" y="1312150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2" name="object 142"/>
          <p:cNvSpPr/>
          <p:nvPr/>
        </p:nvSpPr>
        <p:spPr>
          <a:xfrm>
            <a:off x="519380" y="1289535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3" name="object 143"/>
          <p:cNvSpPr/>
          <p:nvPr/>
        </p:nvSpPr>
        <p:spPr>
          <a:xfrm>
            <a:off x="519380" y="1273487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4" name="object 144"/>
          <p:cNvSpPr/>
          <p:nvPr/>
        </p:nvSpPr>
        <p:spPr>
          <a:xfrm>
            <a:off x="519380" y="1261041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5" name="object 145"/>
          <p:cNvSpPr/>
          <p:nvPr/>
        </p:nvSpPr>
        <p:spPr>
          <a:xfrm>
            <a:off x="519380" y="1250873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6" name="object 146"/>
          <p:cNvSpPr txBox="1"/>
          <p:nvPr/>
        </p:nvSpPr>
        <p:spPr>
          <a:xfrm>
            <a:off x="350090" y="1226901"/>
            <a:ext cx="91440" cy="205104"/>
          </a:xfrm>
          <a:prstGeom prst="rect">
            <a:avLst/>
          </a:prstGeom>
        </p:spPr>
        <p:txBody>
          <a:bodyPr wrap="square" lIns="0" tIns="8255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 sz="450">
                <a:latin typeface="Arial"/>
                <a:cs typeface="Arial"/>
              </a:rPr>
              <a:t>Events</a:t>
            </a:r>
            <a:endParaRPr sz="450">
              <a:latin typeface="Arial"/>
              <a:cs typeface="Arial"/>
            </a:endParaRPr>
          </a:p>
        </p:txBody>
      </p:sp>
      <p:sp>
        <p:nvSpPr>
          <p:cNvPr id="147" name="object 147"/>
          <p:cNvSpPr/>
          <p:nvPr/>
        </p:nvSpPr>
        <p:spPr>
          <a:xfrm>
            <a:off x="1794471" y="1243186"/>
            <a:ext cx="0" cy="958850"/>
          </a:xfrm>
          <a:custGeom>
            <a:avLst/>
            <a:gdLst/>
            <a:ahLst/>
            <a:cxnLst/>
            <a:rect l="l" t="t" r="r" b="b"/>
            <a:pathLst>
              <a:path w="0" h="958850">
                <a:moveTo>
                  <a:pt x="0" y="95879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8" name="object 148"/>
          <p:cNvSpPr/>
          <p:nvPr/>
        </p:nvSpPr>
        <p:spPr>
          <a:xfrm>
            <a:off x="1772955" y="1636178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9" name="object 149"/>
          <p:cNvSpPr/>
          <p:nvPr/>
        </p:nvSpPr>
        <p:spPr>
          <a:xfrm>
            <a:off x="1772955" y="1627580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0" name="object 150"/>
          <p:cNvSpPr/>
          <p:nvPr/>
        </p:nvSpPr>
        <p:spPr>
          <a:xfrm>
            <a:off x="1772955" y="1620130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1" name="object 151"/>
          <p:cNvSpPr/>
          <p:nvPr/>
        </p:nvSpPr>
        <p:spPr>
          <a:xfrm>
            <a:off x="1772955" y="1613563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2" name="object 152"/>
          <p:cNvSpPr/>
          <p:nvPr/>
        </p:nvSpPr>
        <p:spPr>
          <a:xfrm>
            <a:off x="1751437" y="1607684"/>
            <a:ext cx="43180" cy="0"/>
          </a:xfrm>
          <a:custGeom>
            <a:avLst/>
            <a:gdLst/>
            <a:ahLst/>
            <a:cxnLst/>
            <a:rect l="l" t="t" r="r" b="b"/>
            <a:pathLst>
              <a:path w="43180" h="0">
                <a:moveTo>
                  <a:pt x="0" y="0"/>
                </a:moveTo>
                <a:lnTo>
                  <a:pt x="4303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3" name="object 153"/>
          <p:cNvSpPr/>
          <p:nvPr/>
        </p:nvSpPr>
        <p:spPr>
          <a:xfrm>
            <a:off x="1772955" y="1569022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4" name="object 154"/>
          <p:cNvSpPr/>
          <p:nvPr/>
        </p:nvSpPr>
        <p:spPr>
          <a:xfrm>
            <a:off x="1772955" y="1546407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5" name="object 155"/>
          <p:cNvSpPr/>
          <p:nvPr/>
        </p:nvSpPr>
        <p:spPr>
          <a:xfrm>
            <a:off x="1772955" y="1530359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6" name="object 156"/>
          <p:cNvSpPr/>
          <p:nvPr/>
        </p:nvSpPr>
        <p:spPr>
          <a:xfrm>
            <a:off x="1772955" y="1517913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7" name="object 157"/>
          <p:cNvSpPr/>
          <p:nvPr/>
        </p:nvSpPr>
        <p:spPr>
          <a:xfrm>
            <a:off x="1772955" y="1507742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8" name="object 158"/>
          <p:cNvSpPr/>
          <p:nvPr/>
        </p:nvSpPr>
        <p:spPr>
          <a:xfrm>
            <a:off x="1772955" y="1499144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9" name="object 159"/>
          <p:cNvSpPr/>
          <p:nvPr/>
        </p:nvSpPr>
        <p:spPr>
          <a:xfrm>
            <a:off x="1772955" y="1491697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0" name="object 160"/>
          <p:cNvSpPr/>
          <p:nvPr/>
        </p:nvSpPr>
        <p:spPr>
          <a:xfrm>
            <a:off x="1772955" y="1485127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1" name="object 161"/>
          <p:cNvSpPr/>
          <p:nvPr/>
        </p:nvSpPr>
        <p:spPr>
          <a:xfrm>
            <a:off x="1751437" y="1479248"/>
            <a:ext cx="43180" cy="0"/>
          </a:xfrm>
          <a:custGeom>
            <a:avLst/>
            <a:gdLst/>
            <a:ahLst/>
            <a:cxnLst/>
            <a:rect l="l" t="t" r="r" b="b"/>
            <a:pathLst>
              <a:path w="43180" h="0">
                <a:moveTo>
                  <a:pt x="0" y="0"/>
                </a:moveTo>
                <a:lnTo>
                  <a:pt x="4303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2" name="object 162"/>
          <p:cNvSpPr/>
          <p:nvPr/>
        </p:nvSpPr>
        <p:spPr>
          <a:xfrm>
            <a:off x="1772955" y="1440586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3" name="object 163"/>
          <p:cNvSpPr/>
          <p:nvPr/>
        </p:nvSpPr>
        <p:spPr>
          <a:xfrm>
            <a:off x="1772955" y="1417971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4" name="object 164"/>
          <p:cNvSpPr/>
          <p:nvPr/>
        </p:nvSpPr>
        <p:spPr>
          <a:xfrm>
            <a:off x="1772955" y="1401923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5" name="object 165"/>
          <p:cNvSpPr/>
          <p:nvPr/>
        </p:nvSpPr>
        <p:spPr>
          <a:xfrm>
            <a:off x="1772955" y="1389477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6" name="object 166"/>
          <p:cNvSpPr/>
          <p:nvPr/>
        </p:nvSpPr>
        <p:spPr>
          <a:xfrm>
            <a:off x="1772955" y="1379306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7" name="object 167"/>
          <p:cNvSpPr/>
          <p:nvPr/>
        </p:nvSpPr>
        <p:spPr>
          <a:xfrm>
            <a:off x="1772955" y="1370708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8" name="object 168"/>
          <p:cNvSpPr/>
          <p:nvPr/>
        </p:nvSpPr>
        <p:spPr>
          <a:xfrm>
            <a:off x="1772955" y="1363261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9" name="object 169"/>
          <p:cNvSpPr/>
          <p:nvPr/>
        </p:nvSpPr>
        <p:spPr>
          <a:xfrm>
            <a:off x="1772955" y="1356691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0" name="object 170"/>
          <p:cNvSpPr/>
          <p:nvPr/>
        </p:nvSpPr>
        <p:spPr>
          <a:xfrm>
            <a:off x="1751437" y="1350815"/>
            <a:ext cx="43180" cy="0"/>
          </a:xfrm>
          <a:custGeom>
            <a:avLst/>
            <a:gdLst/>
            <a:ahLst/>
            <a:cxnLst/>
            <a:rect l="l" t="t" r="r" b="b"/>
            <a:pathLst>
              <a:path w="43180" h="0">
                <a:moveTo>
                  <a:pt x="0" y="0"/>
                </a:moveTo>
                <a:lnTo>
                  <a:pt x="4303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1" name="object 171"/>
          <p:cNvSpPr/>
          <p:nvPr/>
        </p:nvSpPr>
        <p:spPr>
          <a:xfrm>
            <a:off x="1772955" y="1312150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2" name="object 172"/>
          <p:cNvSpPr/>
          <p:nvPr/>
        </p:nvSpPr>
        <p:spPr>
          <a:xfrm>
            <a:off x="1772955" y="1289535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3" name="object 173"/>
          <p:cNvSpPr/>
          <p:nvPr/>
        </p:nvSpPr>
        <p:spPr>
          <a:xfrm>
            <a:off x="1772955" y="1273487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4" name="object 174"/>
          <p:cNvSpPr/>
          <p:nvPr/>
        </p:nvSpPr>
        <p:spPr>
          <a:xfrm>
            <a:off x="1772955" y="1261041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5" name="object 175"/>
          <p:cNvSpPr/>
          <p:nvPr/>
        </p:nvSpPr>
        <p:spPr>
          <a:xfrm>
            <a:off x="1772955" y="1250873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6" name="object 176"/>
          <p:cNvSpPr/>
          <p:nvPr/>
        </p:nvSpPr>
        <p:spPr>
          <a:xfrm>
            <a:off x="1093170" y="2111184"/>
            <a:ext cx="32384" cy="90170"/>
          </a:xfrm>
          <a:custGeom>
            <a:avLst/>
            <a:gdLst/>
            <a:ahLst/>
            <a:cxnLst/>
            <a:rect l="l" t="t" r="r" b="b"/>
            <a:pathLst>
              <a:path w="32384" h="90169">
                <a:moveTo>
                  <a:pt x="0" y="90169"/>
                </a:moveTo>
                <a:lnTo>
                  <a:pt x="31878" y="90169"/>
                </a:lnTo>
                <a:lnTo>
                  <a:pt x="31878" y="0"/>
                </a:lnTo>
                <a:lnTo>
                  <a:pt x="0" y="0"/>
                </a:lnTo>
                <a:lnTo>
                  <a:pt x="0" y="90169"/>
                </a:lnTo>
                <a:close/>
              </a:path>
            </a:pathLst>
          </a:custGeom>
          <a:solidFill>
            <a:srgbClr val="00DD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7" name="object 177"/>
          <p:cNvSpPr/>
          <p:nvPr/>
        </p:nvSpPr>
        <p:spPr>
          <a:xfrm>
            <a:off x="1061294" y="1901634"/>
            <a:ext cx="32384" cy="149860"/>
          </a:xfrm>
          <a:custGeom>
            <a:avLst/>
            <a:gdLst/>
            <a:ahLst/>
            <a:cxnLst/>
            <a:rect l="l" t="t" r="r" b="b"/>
            <a:pathLst>
              <a:path w="32384" h="149860">
                <a:moveTo>
                  <a:pt x="0" y="149860"/>
                </a:moveTo>
                <a:lnTo>
                  <a:pt x="31875" y="149860"/>
                </a:lnTo>
                <a:lnTo>
                  <a:pt x="31875" y="0"/>
                </a:lnTo>
                <a:lnTo>
                  <a:pt x="0" y="0"/>
                </a:lnTo>
                <a:lnTo>
                  <a:pt x="0" y="149860"/>
                </a:lnTo>
                <a:close/>
              </a:path>
            </a:pathLst>
          </a:custGeom>
          <a:solidFill>
            <a:srgbClr val="00DD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8" name="object 178"/>
          <p:cNvSpPr/>
          <p:nvPr/>
        </p:nvSpPr>
        <p:spPr>
          <a:xfrm>
            <a:off x="519380" y="1778444"/>
            <a:ext cx="542290" cy="107950"/>
          </a:xfrm>
          <a:custGeom>
            <a:avLst/>
            <a:gdLst/>
            <a:ahLst/>
            <a:cxnLst/>
            <a:rect l="l" t="t" r="r" b="b"/>
            <a:pathLst>
              <a:path w="542290" h="107950">
                <a:moveTo>
                  <a:pt x="0" y="107950"/>
                </a:moveTo>
                <a:lnTo>
                  <a:pt x="541914" y="107950"/>
                </a:lnTo>
                <a:lnTo>
                  <a:pt x="541914" y="0"/>
                </a:lnTo>
                <a:lnTo>
                  <a:pt x="0" y="0"/>
                </a:lnTo>
                <a:lnTo>
                  <a:pt x="0" y="107950"/>
                </a:lnTo>
                <a:close/>
              </a:path>
            </a:pathLst>
          </a:custGeom>
          <a:solidFill>
            <a:srgbClr val="00DD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9" name="object 179"/>
          <p:cNvSpPr/>
          <p:nvPr/>
        </p:nvSpPr>
        <p:spPr>
          <a:xfrm>
            <a:off x="519380" y="1735899"/>
            <a:ext cx="510540" cy="0"/>
          </a:xfrm>
          <a:custGeom>
            <a:avLst/>
            <a:gdLst/>
            <a:ahLst/>
            <a:cxnLst/>
            <a:rect l="l" t="t" r="r" b="b"/>
            <a:pathLst>
              <a:path w="510540" h="0">
                <a:moveTo>
                  <a:pt x="0" y="0"/>
                </a:moveTo>
                <a:lnTo>
                  <a:pt x="510035" y="0"/>
                </a:lnTo>
              </a:path>
            </a:pathLst>
          </a:custGeom>
          <a:ln w="85090">
            <a:solidFill>
              <a:srgbClr val="00DD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0" name="object 180"/>
          <p:cNvSpPr/>
          <p:nvPr/>
        </p:nvSpPr>
        <p:spPr>
          <a:xfrm>
            <a:off x="519380" y="1666684"/>
            <a:ext cx="478155" cy="0"/>
          </a:xfrm>
          <a:custGeom>
            <a:avLst/>
            <a:gdLst/>
            <a:ahLst/>
            <a:cxnLst/>
            <a:rect l="l" t="t" r="r" b="b"/>
            <a:pathLst>
              <a:path w="478155" h="0">
                <a:moveTo>
                  <a:pt x="0" y="0"/>
                </a:moveTo>
                <a:lnTo>
                  <a:pt x="478160" y="0"/>
                </a:lnTo>
              </a:path>
            </a:pathLst>
          </a:custGeom>
          <a:ln w="53339">
            <a:solidFill>
              <a:srgbClr val="00DD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1" name="object 181"/>
          <p:cNvSpPr/>
          <p:nvPr/>
        </p:nvSpPr>
        <p:spPr>
          <a:xfrm>
            <a:off x="519380" y="1620329"/>
            <a:ext cx="446405" cy="0"/>
          </a:xfrm>
          <a:custGeom>
            <a:avLst/>
            <a:gdLst/>
            <a:ahLst/>
            <a:cxnLst/>
            <a:rect l="l" t="t" r="r" b="b"/>
            <a:pathLst>
              <a:path w="446405" h="0">
                <a:moveTo>
                  <a:pt x="0" y="0"/>
                </a:moveTo>
                <a:lnTo>
                  <a:pt x="446281" y="0"/>
                </a:lnTo>
              </a:path>
            </a:pathLst>
          </a:custGeom>
          <a:ln w="39369">
            <a:solidFill>
              <a:srgbClr val="00DD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2" name="object 182"/>
          <p:cNvSpPr/>
          <p:nvPr/>
        </p:nvSpPr>
        <p:spPr>
          <a:xfrm>
            <a:off x="519380" y="1584769"/>
            <a:ext cx="414655" cy="0"/>
          </a:xfrm>
          <a:custGeom>
            <a:avLst/>
            <a:gdLst/>
            <a:ahLst/>
            <a:cxnLst/>
            <a:rect l="l" t="t" r="r" b="b"/>
            <a:pathLst>
              <a:path w="414655" h="0">
                <a:moveTo>
                  <a:pt x="0" y="0"/>
                </a:moveTo>
                <a:lnTo>
                  <a:pt x="414403" y="0"/>
                </a:lnTo>
              </a:path>
            </a:pathLst>
          </a:custGeom>
          <a:ln w="31750">
            <a:solidFill>
              <a:srgbClr val="00DD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3" name="object 183"/>
          <p:cNvSpPr/>
          <p:nvPr/>
        </p:nvSpPr>
        <p:spPr>
          <a:xfrm>
            <a:off x="519380" y="1556829"/>
            <a:ext cx="382905" cy="0"/>
          </a:xfrm>
          <a:custGeom>
            <a:avLst/>
            <a:gdLst/>
            <a:ahLst/>
            <a:cxnLst/>
            <a:rect l="l" t="t" r="r" b="b"/>
            <a:pathLst>
              <a:path w="382905" h="0">
                <a:moveTo>
                  <a:pt x="0" y="0"/>
                </a:moveTo>
                <a:lnTo>
                  <a:pt x="382527" y="0"/>
                </a:lnTo>
              </a:path>
            </a:pathLst>
          </a:custGeom>
          <a:ln w="24129">
            <a:solidFill>
              <a:srgbClr val="00DD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4" name="object 184"/>
          <p:cNvSpPr/>
          <p:nvPr/>
        </p:nvSpPr>
        <p:spPr>
          <a:xfrm>
            <a:off x="519380" y="1530159"/>
            <a:ext cx="351155" cy="0"/>
          </a:xfrm>
          <a:custGeom>
            <a:avLst/>
            <a:gdLst/>
            <a:ahLst/>
            <a:cxnLst/>
            <a:rect l="l" t="t" r="r" b="b"/>
            <a:pathLst>
              <a:path w="351155" h="0">
                <a:moveTo>
                  <a:pt x="0" y="0"/>
                </a:moveTo>
                <a:lnTo>
                  <a:pt x="350649" y="0"/>
                </a:lnTo>
              </a:path>
            </a:pathLst>
          </a:custGeom>
          <a:ln w="29210">
            <a:solidFill>
              <a:srgbClr val="00DD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5" name="object 185"/>
          <p:cNvSpPr/>
          <p:nvPr/>
        </p:nvSpPr>
        <p:spPr>
          <a:xfrm>
            <a:off x="519380" y="1495869"/>
            <a:ext cx="287020" cy="0"/>
          </a:xfrm>
          <a:custGeom>
            <a:avLst/>
            <a:gdLst/>
            <a:ahLst/>
            <a:cxnLst/>
            <a:rect l="l" t="t" r="r" b="b"/>
            <a:pathLst>
              <a:path w="287020" h="0">
                <a:moveTo>
                  <a:pt x="0" y="0"/>
                </a:moveTo>
                <a:lnTo>
                  <a:pt x="286895" y="0"/>
                </a:lnTo>
              </a:path>
            </a:pathLst>
          </a:custGeom>
          <a:ln w="39369">
            <a:solidFill>
              <a:srgbClr val="00DD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6" name="object 186"/>
          <p:cNvSpPr/>
          <p:nvPr/>
        </p:nvSpPr>
        <p:spPr>
          <a:xfrm>
            <a:off x="519380" y="1469834"/>
            <a:ext cx="255270" cy="0"/>
          </a:xfrm>
          <a:custGeom>
            <a:avLst/>
            <a:gdLst/>
            <a:ahLst/>
            <a:cxnLst/>
            <a:rect l="l" t="t" r="r" b="b"/>
            <a:pathLst>
              <a:path w="255270" h="0">
                <a:moveTo>
                  <a:pt x="0" y="0"/>
                </a:moveTo>
                <a:lnTo>
                  <a:pt x="255019" y="0"/>
                </a:lnTo>
              </a:path>
            </a:pathLst>
          </a:custGeom>
          <a:ln w="12699">
            <a:solidFill>
              <a:srgbClr val="00DD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7" name="object 187"/>
          <p:cNvSpPr/>
          <p:nvPr/>
        </p:nvSpPr>
        <p:spPr>
          <a:xfrm>
            <a:off x="519380" y="1461579"/>
            <a:ext cx="223520" cy="0"/>
          </a:xfrm>
          <a:custGeom>
            <a:avLst/>
            <a:gdLst/>
            <a:ahLst/>
            <a:cxnLst/>
            <a:rect l="l" t="t" r="r" b="b"/>
            <a:pathLst>
              <a:path w="223520" h="0">
                <a:moveTo>
                  <a:pt x="0" y="0"/>
                </a:moveTo>
                <a:lnTo>
                  <a:pt x="223141" y="0"/>
                </a:lnTo>
              </a:path>
            </a:pathLst>
          </a:custGeom>
          <a:ln w="3810">
            <a:solidFill>
              <a:srgbClr val="00DD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8" name="object 188"/>
          <p:cNvSpPr/>
          <p:nvPr/>
        </p:nvSpPr>
        <p:spPr>
          <a:xfrm>
            <a:off x="519380" y="1453959"/>
            <a:ext cx="191770" cy="0"/>
          </a:xfrm>
          <a:custGeom>
            <a:avLst/>
            <a:gdLst/>
            <a:ahLst/>
            <a:cxnLst/>
            <a:rect l="l" t="t" r="r" b="b"/>
            <a:pathLst>
              <a:path w="191770" h="0">
                <a:moveTo>
                  <a:pt x="0" y="0"/>
                </a:moveTo>
                <a:lnTo>
                  <a:pt x="191262" y="0"/>
                </a:lnTo>
              </a:path>
            </a:pathLst>
          </a:custGeom>
          <a:ln w="11430">
            <a:solidFill>
              <a:srgbClr val="00DD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9" name="object 189"/>
          <p:cNvSpPr/>
          <p:nvPr/>
        </p:nvSpPr>
        <p:spPr>
          <a:xfrm>
            <a:off x="519380" y="1444434"/>
            <a:ext cx="159385" cy="0"/>
          </a:xfrm>
          <a:custGeom>
            <a:avLst/>
            <a:gdLst/>
            <a:ahLst/>
            <a:cxnLst/>
            <a:rect l="l" t="t" r="r" b="b"/>
            <a:pathLst>
              <a:path w="159384" h="0">
                <a:moveTo>
                  <a:pt x="0" y="0"/>
                </a:moveTo>
                <a:lnTo>
                  <a:pt x="159386" y="0"/>
                </a:lnTo>
              </a:path>
            </a:pathLst>
          </a:custGeom>
          <a:ln w="7619">
            <a:solidFill>
              <a:srgbClr val="00DD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0" name="object 190"/>
          <p:cNvSpPr/>
          <p:nvPr/>
        </p:nvSpPr>
        <p:spPr>
          <a:xfrm>
            <a:off x="519380" y="1434909"/>
            <a:ext cx="127635" cy="0"/>
          </a:xfrm>
          <a:custGeom>
            <a:avLst/>
            <a:gdLst/>
            <a:ahLst/>
            <a:cxnLst/>
            <a:rect l="l" t="t" r="r" b="b"/>
            <a:pathLst>
              <a:path w="127634" h="0">
                <a:moveTo>
                  <a:pt x="0" y="0"/>
                </a:moveTo>
                <a:lnTo>
                  <a:pt x="127508" y="0"/>
                </a:lnTo>
              </a:path>
            </a:pathLst>
          </a:custGeom>
          <a:ln w="11430">
            <a:solidFill>
              <a:srgbClr val="00DD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1" name="object 191"/>
          <p:cNvSpPr/>
          <p:nvPr/>
        </p:nvSpPr>
        <p:spPr>
          <a:xfrm>
            <a:off x="519380" y="1424114"/>
            <a:ext cx="95885" cy="0"/>
          </a:xfrm>
          <a:custGeom>
            <a:avLst/>
            <a:gdLst/>
            <a:ahLst/>
            <a:cxnLst/>
            <a:rect l="l" t="t" r="r" b="b"/>
            <a:pathLst>
              <a:path w="95884" h="0">
                <a:moveTo>
                  <a:pt x="0" y="0"/>
                </a:moveTo>
                <a:lnTo>
                  <a:pt x="95631" y="0"/>
                </a:lnTo>
              </a:path>
            </a:pathLst>
          </a:custGeom>
          <a:ln w="10159">
            <a:solidFill>
              <a:srgbClr val="00DD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2" name="object 192"/>
          <p:cNvSpPr/>
          <p:nvPr/>
        </p:nvSpPr>
        <p:spPr>
          <a:xfrm>
            <a:off x="519380" y="1407604"/>
            <a:ext cx="64135" cy="11430"/>
          </a:xfrm>
          <a:custGeom>
            <a:avLst/>
            <a:gdLst/>
            <a:ahLst/>
            <a:cxnLst/>
            <a:rect l="l" t="t" r="r" b="b"/>
            <a:pathLst>
              <a:path w="64134" h="11430">
                <a:moveTo>
                  <a:pt x="0" y="11430"/>
                </a:moveTo>
                <a:lnTo>
                  <a:pt x="63754" y="11430"/>
                </a:lnTo>
                <a:lnTo>
                  <a:pt x="63754" y="0"/>
                </a:lnTo>
                <a:lnTo>
                  <a:pt x="0" y="0"/>
                </a:lnTo>
                <a:lnTo>
                  <a:pt x="0" y="11430"/>
                </a:lnTo>
                <a:close/>
              </a:path>
            </a:pathLst>
          </a:custGeom>
          <a:solidFill>
            <a:srgbClr val="00DD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3" name="object 193"/>
          <p:cNvSpPr/>
          <p:nvPr/>
        </p:nvSpPr>
        <p:spPr>
          <a:xfrm>
            <a:off x="519380" y="1406334"/>
            <a:ext cx="32384" cy="1270"/>
          </a:xfrm>
          <a:custGeom>
            <a:avLst/>
            <a:gdLst/>
            <a:ahLst/>
            <a:cxnLst/>
            <a:rect l="l" t="t" r="r" b="b"/>
            <a:pathLst>
              <a:path w="32384" h="1269">
                <a:moveTo>
                  <a:pt x="0" y="1270"/>
                </a:moveTo>
                <a:lnTo>
                  <a:pt x="31877" y="1270"/>
                </a:lnTo>
                <a:lnTo>
                  <a:pt x="31877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00DD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4" name="object 194"/>
          <p:cNvSpPr/>
          <p:nvPr/>
        </p:nvSpPr>
        <p:spPr>
          <a:xfrm>
            <a:off x="1188803" y="2090864"/>
            <a:ext cx="32384" cy="110489"/>
          </a:xfrm>
          <a:custGeom>
            <a:avLst/>
            <a:gdLst/>
            <a:ahLst/>
            <a:cxnLst/>
            <a:rect l="l" t="t" r="r" b="b"/>
            <a:pathLst>
              <a:path w="32384" h="110489">
                <a:moveTo>
                  <a:pt x="0" y="110489"/>
                </a:moveTo>
                <a:lnTo>
                  <a:pt x="31878" y="110489"/>
                </a:lnTo>
                <a:lnTo>
                  <a:pt x="31878" y="0"/>
                </a:lnTo>
                <a:lnTo>
                  <a:pt x="0" y="0"/>
                </a:lnTo>
                <a:lnTo>
                  <a:pt x="0" y="110489"/>
                </a:lnTo>
                <a:close/>
              </a:path>
            </a:pathLst>
          </a:custGeom>
          <a:solidFill>
            <a:srgbClr val="00DD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5" name="object 195"/>
          <p:cNvSpPr/>
          <p:nvPr/>
        </p:nvSpPr>
        <p:spPr>
          <a:xfrm>
            <a:off x="1220681" y="1839404"/>
            <a:ext cx="574040" cy="240029"/>
          </a:xfrm>
          <a:custGeom>
            <a:avLst/>
            <a:gdLst/>
            <a:ahLst/>
            <a:cxnLst/>
            <a:rect l="l" t="t" r="r" b="b"/>
            <a:pathLst>
              <a:path w="574039" h="240030">
                <a:moveTo>
                  <a:pt x="0" y="240030"/>
                </a:moveTo>
                <a:lnTo>
                  <a:pt x="573789" y="240030"/>
                </a:lnTo>
                <a:lnTo>
                  <a:pt x="573789" y="0"/>
                </a:lnTo>
                <a:lnTo>
                  <a:pt x="0" y="0"/>
                </a:lnTo>
                <a:lnTo>
                  <a:pt x="0" y="240030"/>
                </a:lnTo>
                <a:close/>
              </a:path>
            </a:pathLst>
          </a:custGeom>
          <a:solidFill>
            <a:srgbClr val="00DD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6" name="object 196"/>
          <p:cNvSpPr/>
          <p:nvPr/>
        </p:nvSpPr>
        <p:spPr>
          <a:xfrm>
            <a:off x="1732439" y="1777174"/>
            <a:ext cx="62230" cy="62230"/>
          </a:xfrm>
          <a:custGeom>
            <a:avLst/>
            <a:gdLst/>
            <a:ahLst/>
            <a:cxnLst/>
            <a:rect l="l" t="t" r="r" b="b"/>
            <a:pathLst>
              <a:path w="62230" h="62230">
                <a:moveTo>
                  <a:pt x="0" y="62229"/>
                </a:moveTo>
                <a:lnTo>
                  <a:pt x="62229" y="62229"/>
                </a:lnTo>
                <a:lnTo>
                  <a:pt x="62229" y="0"/>
                </a:lnTo>
                <a:lnTo>
                  <a:pt x="0" y="0"/>
                </a:lnTo>
                <a:lnTo>
                  <a:pt x="0" y="62229"/>
                </a:lnTo>
                <a:close/>
              </a:path>
            </a:pathLst>
          </a:custGeom>
          <a:solidFill>
            <a:srgbClr val="00DD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7" name="object 197"/>
          <p:cNvSpPr/>
          <p:nvPr/>
        </p:nvSpPr>
        <p:spPr>
          <a:xfrm>
            <a:off x="1252557" y="1808289"/>
            <a:ext cx="160655" cy="0"/>
          </a:xfrm>
          <a:custGeom>
            <a:avLst/>
            <a:gdLst/>
            <a:ahLst/>
            <a:cxnLst/>
            <a:rect l="l" t="t" r="r" b="b"/>
            <a:pathLst>
              <a:path w="160655" h="0">
                <a:moveTo>
                  <a:pt x="0" y="0"/>
                </a:moveTo>
                <a:lnTo>
                  <a:pt x="160241" y="0"/>
                </a:lnTo>
              </a:path>
            </a:pathLst>
          </a:custGeom>
          <a:ln w="62229">
            <a:solidFill>
              <a:srgbClr val="00DD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8" name="object 198"/>
          <p:cNvSpPr/>
          <p:nvPr/>
        </p:nvSpPr>
        <p:spPr>
          <a:xfrm>
            <a:off x="1284435" y="1735264"/>
            <a:ext cx="510540" cy="0"/>
          </a:xfrm>
          <a:custGeom>
            <a:avLst/>
            <a:gdLst/>
            <a:ahLst/>
            <a:cxnLst/>
            <a:rect l="l" t="t" r="r" b="b"/>
            <a:pathLst>
              <a:path w="510539" h="0">
                <a:moveTo>
                  <a:pt x="0" y="0"/>
                </a:moveTo>
                <a:lnTo>
                  <a:pt x="510035" y="0"/>
                </a:lnTo>
              </a:path>
            </a:pathLst>
          </a:custGeom>
          <a:ln w="83820">
            <a:solidFill>
              <a:srgbClr val="00DD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9" name="object 199"/>
          <p:cNvSpPr/>
          <p:nvPr/>
        </p:nvSpPr>
        <p:spPr>
          <a:xfrm>
            <a:off x="1316311" y="1666684"/>
            <a:ext cx="478155" cy="0"/>
          </a:xfrm>
          <a:custGeom>
            <a:avLst/>
            <a:gdLst/>
            <a:ahLst/>
            <a:cxnLst/>
            <a:rect l="l" t="t" r="r" b="b"/>
            <a:pathLst>
              <a:path w="478155" h="0">
                <a:moveTo>
                  <a:pt x="0" y="0"/>
                </a:moveTo>
                <a:lnTo>
                  <a:pt x="478159" y="0"/>
                </a:lnTo>
              </a:path>
            </a:pathLst>
          </a:custGeom>
          <a:ln w="53339">
            <a:solidFill>
              <a:srgbClr val="00DD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0" name="object 200"/>
          <p:cNvSpPr/>
          <p:nvPr/>
        </p:nvSpPr>
        <p:spPr>
          <a:xfrm>
            <a:off x="1348189" y="1624774"/>
            <a:ext cx="446405" cy="0"/>
          </a:xfrm>
          <a:custGeom>
            <a:avLst/>
            <a:gdLst/>
            <a:ahLst/>
            <a:cxnLst/>
            <a:rect l="l" t="t" r="r" b="b"/>
            <a:pathLst>
              <a:path w="446405" h="0">
                <a:moveTo>
                  <a:pt x="0" y="0"/>
                </a:moveTo>
                <a:lnTo>
                  <a:pt x="446281" y="0"/>
                </a:lnTo>
              </a:path>
            </a:pathLst>
          </a:custGeom>
          <a:ln w="30480">
            <a:solidFill>
              <a:srgbClr val="00DD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1" name="object 201"/>
          <p:cNvSpPr/>
          <p:nvPr/>
        </p:nvSpPr>
        <p:spPr>
          <a:xfrm>
            <a:off x="1380068" y="1593659"/>
            <a:ext cx="414655" cy="0"/>
          </a:xfrm>
          <a:custGeom>
            <a:avLst/>
            <a:gdLst/>
            <a:ahLst/>
            <a:cxnLst/>
            <a:rect l="l" t="t" r="r" b="b"/>
            <a:pathLst>
              <a:path w="414655" h="0">
                <a:moveTo>
                  <a:pt x="0" y="0"/>
                </a:moveTo>
                <a:lnTo>
                  <a:pt x="414403" y="0"/>
                </a:lnTo>
              </a:path>
            </a:pathLst>
          </a:custGeom>
          <a:ln w="31750">
            <a:solidFill>
              <a:srgbClr val="00DD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2" name="object 202"/>
          <p:cNvSpPr/>
          <p:nvPr/>
        </p:nvSpPr>
        <p:spPr>
          <a:xfrm>
            <a:off x="1411943" y="1565084"/>
            <a:ext cx="382905" cy="0"/>
          </a:xfrm>
          <a:custGeom>
            <a:avLst/>
            <a:gdLst/>
            <a:ahLst/>
            <a:cxnLst/>
            <a:rect l="l" t="t" r="r" b="b"/>
            <a:pathLst>
              <a:path w="382905" h="0">
                <a:moveTo>
                  <a:pt x="0" y="0"/>
                </a:moveTo>
                <a:lnTo>
                  <a:pt x="382527" y="0"/>
                </a:lnTo>
              </a:path>
            </a:pathLst>
          </a:custGeom>
          <a:ln w="25400">
            <a:solidFill>
              <a:srgbClr val="00DD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3" name="object 203"/>
          <p:cNvSpPr/>
          <p:nvPr/>
        </p:nvSpPr>
        <p:spPr>
          <a:xfrm>
            <a:off x="1443822" y="1530159"/>
            <a:ext cx="351155" cy="0"/>
          </a:xfrm>
          <a:custGeom>
            <a:avLst/>
            <a:gdLst/>
            <a:ahLst/>
            <a:cxnLst/>
            <a:rect l="l" t="t" r="r" b="b"/>
            <a:pathLst>
              <a:path w="351155" h="0">
                <a:moveTo>
                  <a:pt x="0" y="0"/>
                </a:moveTo>
                <a:lnTo>
                  <a:pt x="350648" y="0"/>
                </a:lnTo>
              </a:path>
            </a:pathLst>
          </a:custGeom>
          <a:ln w="44450">
            <a:solidFill>
              <a:srgbClr val="00DD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4" name="object 204"/>
          <p:cNvSpPr/>
          <p:nvPr/>
        </p:nvSpPr>
        <p:spPr>
          <a:xfrm>
            <a:off x="1475697" y="1504759"/>
            <a:ext cx="318770" cy="0"/>
          </a:xfrm>
          <a:custGeom>
            <a:avLst/>
            <a:gdLst/>
            <a:ahLst/>
            <a:cxnLst/>
            <a:rect l="l" t="t" r="r" b="b"/>
            <a:pathLst>
              <a:path w="318769" h="0">
                <a:moveTo>
                  <a:pt x="0" y="0"/>
                </a:moveTo>
                <a:lnTo>
                  <a:pt x="318773" y="0"/>
                </a:lnTo>
              </a:path>
            </a:pathLst>
          </a:custGeom>
          <a:ln w="6350">
            <a:solidFill>
              <a:srgbClr val="00DD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5" name="object 205"/>
          <p:cNvSpPr/>
          <p:nvPr/>
        </p:nvSpPr>
        <p:spPr>
          <a:xfrm>
            <a:off x="1507576" y="1493964"/>
            <a:ext cx="287020" cy="0"/>
          </a:xfrm>
          <a:custGeom>
            <a:avLst/>
            <a:gdLst/>
            <a:ahLst/>
            <a:cxnLst/>
            <a:rect l="l" t="t" r="r" b="b"/>
            <a:pathLst>
              <a:path w="287019" h="0">
                <a:moveTo>
                  <a:pt x="0" y="0"/>
                </a:moveTo>
                <a:lnTo>
                  <a:pt x="286894" y="0"/>
                </a:lnTo>
              </a:path>
            </a:pathLst>
          </a:custGeom>
          <a:ln w="15240">
            <a:solidFill>
              <a:srgbClr val="00DD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6" name="object 206"/>
          <p:cNvSpPr/>
          <p:nvPr/>
        </p:nvSpPr>
        <p:spPr>
          <a:xfrm>
            <a:off x="1539454" y="1479359"/>
            <a:ext cx="255270" cy="0"/>
          </a:xfrm>
          <a:custGeom>
            <a:avLst/>
            <a:gdLst/>
            <a:ahLst/>
            <a:cxnLst/>
            <a:rect l="l" t="t" r="r" b="b"/>
            <a:pathLst>
              <a:path w="255269" h="0">
                <a:moveTo>
                  <a:pt x="0" y="0"/>
                </a:moveTo>
                <a:lnTo>
                  <a:pt x="255016" y="0"/>
                </a:lnTo>
              </a:path>
            </a:pathLst>
          </a:custGeom>
          <a:ln w="13969">
            <a:solidFill>
              <a:srgbClr val="00DD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7" name="object 207"/>
          <p:cNvSpPr/>
          <p:nvPr/>
        </p:nvSpPr>
        <p:spPr>
          <a:xfrm>
            <a:off x="1571330" y="1464119"/>
            <a:ext cx="223520" cy="0"/>
          </a:xfrm>
          <a:custGeom>
            <a:avLst/>
            <a:gdLst/>
            <a:ahLst/>
            <a:cxnLst/>
            <a:rect l="l" t="t" r="r" b="b"/>
            <a:pathLst>
              <a:path w="223519" h="0">
                <a:moveTo>
                  <a:pt x="0" y="0"/>
                </a:moveTo>
                <a:lnTo>
                  <a:pt x="223140" y="0"/>
                </a:lnTo>
              </a:path>
            </a:pathLst>
          </a:custGeom>
          <a:ln w="16510">
            <a:solidFill>
              <a:srgbClr val="00DD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8" name="object 208"/>
          <p:cNvSpPr/>
          <p:nvPr/>
        </p:nvSpPr>
        <p:spPr>
          <a:xfrm>
            <a:off x="1603208" y="1453959"/>
            <a:ext cx="191770" cy="0"/>
          </a:xfrm>
          <a:custGeom>
            <a:avLst/>
            <a:gdLst/>
            <a:ahLst/>
            <a:cxnLst/>
            <a:rect l="l" t="t" r="r" b="b"/>
            <a:pathLst>
              <a:path w="191769" h="0">
                <a:moveTo>
                  <a:pt x="0" y="0"/>
                </a:moveTo>
                <a:lnTo>
                  <a:pt x="191262" y="0"/>
                </a:lnTo>
              </a:path>
            </a:pathLst>
          </a:custGeom>
          <a:ln w="3810">
            <a:solidFill>
              <a:srgbClr val="00DD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9" name="object 209"/>
          <p:cNvSpPr/>
          <p:nvPr/>
        </p:nvSpPr>
        <p:spPr>
          <a:xfrm>
            <a:off x="1635084" y="1446339"/>
            <a:ext cx="159385" cy="0"/>
          </a:xfrm>
          <a:custGeom>
            <a:avLst/>
            <a:gdLst/>
            <a:ahLst/>
            <a:cxnLst/>
            <a:rect l="l" t="t" r="r" b="b"/>
            <a:pathLst>
              <a:path w="159385" h="0">
                <a:moveTo>
                  <a:pt x="0" y="0"/>
                </a:moveTo>
                <a:lnTo>
                  <a:pt x="159386" y="0"/>
                </a:lnTo>
              </a:path>
            </a:pathLst>
          </a:custGeom>
          <a:ln w="11429">
            <a:solidFill>
              <a:srgbClr val="00DD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0" name="object 210"/>
          <p:cNvSpPr/>
          <p:nvPr/>
        </p:nvSpPr>
        <p:spPr>
          <a:xfrm>
            <a:off x="1666962" y="1435544"/>
            <a:ext cx="127635" cy="0"/>
          </a:xfrm>
          <a:custGeom>
            <a:avLst/>
            <a:gdLst/>
            <a:ahLst/>
            <a:cxnLst/>
            <a:rect l="l" t="t" r="r" b="b"/>
            <a:pathLst>
              <a:path w="127635" h="0">
                <a:moveTo>
                  <a:pt x="0" y="0"/>
                </a:moveTo>
                <a:lnTo>
                  <a:pt x="127508" y="0"/>
                </a:lnTo>
              </a:path>
            </a:pathLst>
          </a:custGeom>
          <a:ln w="10160">
            <a:solidFill>
              <a:srgbClr val="00DD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1" name="object 211"/>
          <p:cNvSpPr/>
          <p:nvPr/>
        </p:nvSpPr>
        <p:spPr>
          <a:xfrm>
            <a:off x="1698838" y="1422844"/>
            <a:ext cx="95885" cy="0"/>
          </a:xfrm>
          <a:custGeom>
            <a:avLst/>
            <a:gdLst/>
            <a:ahLst/>
            <a:cxnLst/>
            <a:rect l="l" t="t" r="r" b="b"/>
            <a:pathLst>
              <a:path w="95885" h="0">
                <a:moveTo>
                  <a:pt x="0" y="0"/>
                </a:moveTo>
                <a:lnTo>
                  <a:pt x="95632" y="0"/>
                </a:lnTo>
              </a:path>
            </a:pathLst>
          </a:custGeom>
          <a:ln w="15239">
            <a:solidFill>
              <a:srgbClr val="00DD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2" name="object 212"/>
          <p:cNvSpPr/>
          <p:nvPr/>
        </p:nvSpPr>
        <p:spPr>
          <a:xfrm>
            <a:off x="1730717" y="1412684"/>
            <a:ext cx="64135" cy="2540"/>
          </a:xfrm>
          <a:custGeom>
            <a:avLst/>
            <a:gdLst/>
            <a:ahLst/>
            <a:cxnLst/>
            <a:rect l="l" t="t" r="r" b="b"/>
            <a:pathLst>
              <a:path w="64135" h="2540">
                <a:moveTo>
                  <a:pt x="0" y="2540"/>
                </a:moveTo>
                <a:lnTo>
                  <a:pt x="63754" y="2540"/>
                </a:lnTo>
                <a:lnTo>
                  <a:pt x="63754" y="0"/>
                </a:lnTo>
                <a:lnTo>
                  <a:pt x="0" y="0"/>
                </a:lnTo>
                <a:lnTo>
                  <a:pt x="0" y="2540"/>
                </a:lnTo>
                <a:close/>
              </a:path>
            </a:pathLst>
          </a:custGeom>
          <a:solidFill>
            <a:srgbClr val="00DD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3" name="object 213"/>
          <p:cNvSpPr/>
          <p:nvPr/>
        </p:nvSpPr>
        <p:spPr>
          <a:xfrm>
            <a:off x="1762595" y="1405064"/>
            <a:ext cx="32384" cy="7620"/>
          </a:xfrm>
          <a:custGeom>
            <a:avLst/>
            <a:gdLst/>
            <a:ahLst/>
            <a:cxnLst/>
            <a:rect l="l" t="t" r="r" b="b"/>
            <a:pathLst>
              <a:path w="32385" h="7619">
                <a:moveTo>
                  <a:pt x="0" y="7619"/>
                </a:moveTo>
                <a:lnTo>
                  <a:pt x="31875" y="7619"/>
                </a:lnTo>
                <a:lnTo>
                  <a:pt x="31875" y="0"/>
                </a:lnTo>
                <a:lnTo>
                  <a:pt x="0" y="0"/>
                </a:lnTo>
                <a:lnTo>
                  <a:pt x="0" y="7619"/>
                </a:lnTo>
                <a:close/>
              </a:path>
            </a:pathLst>
          </a:custGeom>
          <a:solidFill>
            <a:srgbClr val="00DD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4" name="object 214"/>
          <p:cNvSpPr/>
          <p:nvPr/>
        </p:nvSpPr>
        <p:spPr>
          <a:xfrm>
            <a:off x="838154" y="1498048"/>
            <a:ext cx="32384" cy="17780"/>
          </a:xfrm>
          <a:custGeom>
            <a:avLst/>
            <a:gdLst/>
            <a:ahLst/>
            <a:cxnLst/>
            <a:rect l="l" t="t" r="r" b="b"/>
            <a:pathLst>
              <a:path w="32384" h="17780">
                <a:moveTo>
                  <a:pt x="31875" y="0"/>
                </a:moveTo>
                <a:lnTo>
                  <a:pt x="0" y="0"/>
                </a:lnTo>
                <a:lnTo>
                  <a:pt x="0" y="17301"/>
                </a:lnTo>
                <a:lnTo>
                  <a:pt x="31875" y="17301"/>
                </a:lnTo>
                <a:lnTo>
                  <a:pt x="31875" y="0"/>
                </a:lnTo>
                <a:close/>
              </a:path>
            </a:pathLst>
          </a:custGeom>
          <a:solidFill>
            <a:srgbClr val="00DD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5" name="object 215"/>
          <p:cNvSpPr/>
          <p:nvPr/>
        </p:nvSpPr>
        <p:spPr>
          <a:xfrm>
            <a:off x="519380" y="1404819"/>
            <a:ext cx="1275715" cy="797560"/>
          </a:xfrm>
          <a:custGeom>
            <a:avLst/>
            <a:gdLst/>
            <a:ahLst/>
            <a:cxnLst/>
            <a:rect l="l" t="t" r="r" b="b"/>
            <a:pathLst>
              <a:path w="1275714" h="797560">
                <a:moveTo>
                  <a:pt x="0" y="924"/>
                </a:moveTo>
                <a:lnTo>
                  <a:pt x="31877" y="924"/>
                </a:lnTo>
                <a:lnTo>
                  <a:pt x="31877" y="2679"/>
                </a:lnTo>
                <a:lnTo>
                  <a:pt x="63754" y="2679"/>
                </a:lnTo>
                <a:lnTo>
                  <a:pt x="63754" y="14585"/>
                </a:lnTo>
                <a:lnTo>
                  <a:pt x="95631" y="14585"/>
                </a:lnTo>
                <a:lnTo>
                  <a:pt x="95631" y="24439"/>
                </a:lnTo>
                <a:lnTo>
                  <a:pt x="127508" y="24439"/>
                </a:lnTo>
                <a:lnTo>
                  <a:pt x="127508" y="35668"/>
                </a:lnTo>
                <a:lnTo>
                  <a:pt x="159386" y="35668"/>
                </a:lnTo>
                <a:lnTo>
                  <a:pt x="159386" y="43377"/>
                </a:lnTo>
                <a:lnTo>
                  <a:pt x="191262" y="43377"/>
                </a:lnTo>
                <a:lnTo>
                  <a:pt x="191262" y="54737"/>
                </a:lnTo>
                <a:lnTo>
                  <a:pt x="223141" y="54737"/>
                </a:lnTo>
                <a:lnTo>
                  <a:pt x="223141" y="58493"/>
                </a:lnTo>
                <a:lnTo>
                  <a:pt x="255019" y="58493"/>
                </a:lnTo>
                <a:lnTo>
                  <a:pt x="255019" y="71957"/>
                </a:lnTo>
                <a:lnTo>
                  <a:pt x="286895" y="71957"/>
                </a:lnTo>
                <a:lnTo>
                  <a:pt x="286895" y="110530"/>
                </a:lnTo>
                <a:lnTo>
                  <a:pt x="318773" y="110530"/>
                </a:lnTo>
                <a:lnTo>
                  <a:pt x="318773" y="93228"/>
                </a:lnTo>
                <a:lnTo>
                  <a:pt x="350649" y="93228"/>
                </a:lnTo>
                <a:lnTo>
                  <a:pt x="350649" y="139563"/>
                </a:lnTo>
                <a:lnTo>
                  <a:pt x="382527" y="139563"/>
                </a:lnTo>
                <a:lnTo>
                  <a:pt x="382527" y="163946"/>
                </a:lnTo>
                <a:lnTo>
                  <a:pt x="414403" y="163946"/>
                </a:lnTo>
                <a:lnTo>
                  <a:pt x="414403" y="195355"/>
                </a:lnTo>
                <a:lnTo>
                  <a:pt x="446281" y="195355"/>
                </a:lnTo>
                <a:lnTo>
                  <a:pt x="446281" y="235353"/>
                </a:lnTo>
                <a:lnTo>
                  <a:pt x="478160" y="235353"/>
                </a:lnTo>
                <a:lnTo>
                  <a:pt x="478160" y="288249"/>
                </a:lnTo>
                <a:lnTo>
                  <a:pt x="510035" y="288249"/>
                </a:lnTo>
                <a:lnTo>
                  <a:pt x="510035" y="373142"/>
                </a:lnTo>
                <a:lnTo>
                  <a:pt x="541914" y="373142"/>
                </a:lnTo>
                <a:lnTo>
                  <a:pt x="541914" y="496852"/>
                </a:lnTo>
                <a:lnTo>
                  <a:pt x="573789" y="496852"/>
                </a:lnTo>
                <a:lnTo>
                  <a:pt x="573789" y="706195"/>
                </a:lnTo>
                <a:lnTo>
                  <a:pt x="605668" y="706195"/>
                </a:lnTo>
                <a:lnTo>
                  <a:pt x="605668" y="797163"/>
                </a:lnTo>
                <a:lnTo>
                  <a:pt x="637546" y="797163"/>
                </a:lnTo>
                <a:lnTo>
                  <a:pt x="669422" y="797163"/>
                </a:lnTo>
                <a:lnTo>
                  <a:pt x="669422" y="686256"/>
                </a:lnTo>
                <a:lnTo>
                  <a:pt x="701300" y="686256"/>
                </a:lnTo>
                <a:lnTo>
                  <a:pt x="701300" y="434965"/>
                </a:lnTo>
                <a:lnTo>
                  <a:pt x="733176" y="434965"/>
                </a:lnTo>
                <a:lnTo>
                  <a:pt x="733176" y="372636"/>
                </a:lnTo>
                <a:lnTo>
                  <a:pt x="765055" y="372636"/>
                </a:lnTo>
                <a:lnTo>
                  <a:pt x="765055" y="288907"/>
                </a:lnTo>
                <a:lnTo>
                  <a:pt x="796930" y="288907"/>
                </a:lnTo>
                <a:lnTo>
                  <a:pt x="796930" y="235524"/>
                </a:lnTo>
                <a:lnTo>
                  <a:pt x="828809" y="235524"/>
                </a:lnTo>
                <a:lnTo>
                  <a:pt x="828809" y="204889"/>
                </a:lnTo>
                <a:lnTo>
                  <a:pt x="860687" y="204889"/>
                </a:lnTo>
                <a:lnTo>
                  <a:pt x="860687" y="173238"/>
                </a:lnTo>
                <a:lnTo>
                  <a:pt x="892563" y="173238"/>
                </a:lnTo>
                <a:lnTo>
                  <a:pt x="892563" y="147365"/>
                </a:lnTo>
                <a:lnTo>
                  <a:pt x="924441" y="147365"/>
                </a:lnTo>
                <a:lnTo>
                  <a:pt x="924441" y="103254"/>
                </a:lnTo>
                <a:lnTo>
                  <a:pt x="956317" y="103254"/>
                </a:lnTo>
                <a:lnTo>
                  <a:pt x="956317" y="96987"/>
                </a:lnTo>
                <a:lnTo>
                  <a:pt x="988195" y="96987"/>
                </a:lnTo>
                <a:lnTo>
                  <a:pt x="988195" y="82067"/>
                </a:lnTo>
                <a:lnTo>
                  <a:pt x="1020074" y="82067"/>
                </a:lnTo>
                <a:lnTo>
                  <a:pt x="1020074" y="67794"/>
                </a:lnTo>
                <a:lnTo>
                  <a:pt x="1051949" y="67794"/>
                </a:lnTo>
                <a:lnTo>
                  <a:pt x="1051949" y="51490"/>
                </a:lnTo>
                <a:lnTo>
                  <a:pt x="1083828" y="51490"/>
                </a:lnTo>
                <a:lnTo>
                  <a:pt x="1083828" y="47661"/>
                </a:lnTo>
                <a:lnTo>
                  <a:pt x="1115703" y="47661"/>
                </a:lnTo>
                <a:lnTo>
                  <a:pt x="1115703" y="35496"/>
                </a:lnTo>
                <a:lnTo>
                  <a:pt x="1147582" y="35496"/>
                </a:lnTo>
                <a:lnTo>
                  <a:pt x="1147582" y="25060"/>
                </a:lnTo>
                <a:lnTo>
                  <a:pt x="1179458" y="25060"/>
                </a:lnTo>
                <a:lnTo>
                  <a:pt x="1179458" y="10534"/>
                </a:lnTo>
                <a:lnTo>
                  <a:pt x="1211336" y="10534"/>
                </a:lnTo>
                <a:lnTo>
                  <a:pt x="1211336" y="7728"/>
                </a:lnTo>
                <a:lnTo>
                  <a:pt x="1243214" y="7728"/>
                </a:lnTo>
                <a:lnTo>
                  <a:pt x="1243214" y="0"/>
                </a:lnTo>
                <a:lnTo>
                  <a:pt x="1275090" y="0"/>
                </a:lnTo>
              </a:path>
            </a:pathLst>
          </a:custGeom>
          <a:ln w="6325">
            <a:solidFill>
              <a:srgbClr val="009AB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6" name="object 216"/>
          <p:cNvSpPr/>
          <p:nvPr/>
        </p:nvSpPr>
        <p:spPr>
          <a:xfrm>
            <a:off x="519380" y="1721294"/>
            <a:ext cx="446405" cy="19050"/>
          </a:xfrm>
          <a:custGeom>
            <a:avLst/>
            <a:gdLst/>
            <a:ahLst/>
            <a:cxnLst/>
            <a:rect l="l" t="t" r="r" b="b"/>
            <a:pathLst>
              <a:path w="446405" h="19050">
                <a:moveTo>
                  <a:pt x="0" y="19049"/>
                </a:moveTo>
                <a:lnTo>
                  <a:pt x="446281" y="19049"/>
                </a:lnTo>
                <a:lnTo>
                  <a:pt x="446281" y="0"/>
                </a:lnTo>
                <a:lnTo>
                  <a:pt x="0" y="0"/>
                </a:lnTo>
                <a:lnTo>
                  <a:pt x="0" y="19049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7" name="object 217"/>
          <p:cNvSpPr/>
          <p:nvPr/>
        </p:nvSpPr>
        <p:spPr>
          <a:xfrm>
            <a:off x="519380" y="1688274"/>
            <a:ext cx="414655" cy="33020"/>
          </a:xfrm>
          <a:custGeom>
            <a:avLst/>
            <a:gdLst/>
            <a:ahLst/>
            <a:cxnLst/>
            <a:rect l="l" t="t" r="r" b="b"/>
            <a:pathLst>
              <a:path w="414655" h="33019">
                <a:moveTo>
                  <a:pt x="0" y="33020"/>
                </a:moveTo>
                <a:lnTo>
                  <a:pt x="414403" y="33020"/>
                </a:lnTo>
                <a:lnTo>
                  <a:pt x="414403" y="0"/>
                </a:lnTo>
                <a:lnTo>
                  <a:pt x="0" y="0"/>
                </a:lnTo>
                <a:lnTo>
                  <a:pt x="0" y="33020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8" name="object 218"/>
          <p:cNvSpPr/>
          <p:nvPr/>
        </p:nvSpPr>
        <p:spPr>
          <a:xfrm>
            <a:off x="519380" y="1647634"/>
            <a:ext cx="382905" cy="40640"/>
          </a:xfrm>
          <a:custGeom>
            <a:avLst/>
            <a:gdLst/>
            <a:ahLst/>
            <a:cxnLst/>
            <a:rect l="l" t="t" r="r" b="b"/>
            <a:pathLst>
              <a:path w="382905" h="40639">
                <a:moveTo>
                  <a:pt x="0" y="40639"/>
                </a:moveTo>
                <a:lnTo>
                  <a:pt x="382527" y="40639"/>
                </a:lnTo>
                <a:lnTo>
                  <a:pt x="382527" y="0"/>
                </a:lnTo>
                <a:lnTo>
                  <a:pt x="0" y="0"/>
                </a:lnTo>
                <a:lnTo>
                  <a:pt x="0" y="40639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9" name="object 219"/>
          <p:cNvSpPr/>
          <p:nvPr/>
        </p:nvSpPr>
        <p:spPr>
          <a:xfrm>
            <a:off x="519380" y="1632394"/>
            <a:ext cx="351155" cy="15240"/>
          </a:xfrm>
          <a:custGeom>
            <a:avLst/>
            <a:gdLst/>
            <a:ahLst/>
            <a:cxnLst/>
            <a:rect l="l" t="t" r="r" b="b"/>
            <a:pathLst>
              <a:path w="351155" h="15239">
                <a:moveTo>
                  <a:pt x="0" y="15240"/>
                </a:moveTo>
                <a:lnTo>
                  <a:pt x="350649" y="15240"/>
                </a:lnTo>
                <a:lnTo>
                  <a:pt x="350649" y="0"/>
                </a:lnTo>
                <a:lnTo>
                  <a:pt x="0" y="0"/>
                </a:lnTo>
                <a:lnTo>
                  <a:pt x="0" y="15240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0" name="object 220"/>
          <p:cNvSpPr/>
          <p:nvPr/>
        </p:nvSpPr>
        <p:spPr>
          <a:xfrm>
            <a:off x="519380" y="1610804"/>
            <a:ext cx="318770" cy="21590"/>
          </a:xfrm>
          <a:custGeom>
            <a:avLst/>
            <a:gdLst/>
            <a:ahLst/>
            <a:cxnLst/>
            <a:rect l="l" t="t" r="r" b="b"/>
            <a:pathLst>
              <a:path w="318769" h="21589">
                <a:moveTo>
                  <a:pt x="0" y="21589"/>
                </a:moveTo>
                <a:lnTo>
                  <a:pt x="318773" y="21589"/>
                </a:lnTo>
                <a:lnTo>
                  <a:pt x="318773" y="0"/>
                </a:lnTo>
                <a:lnTo>
                  <a:pt x="0" y="0"/>
                </a:lnTo>
                <a:lnTo>
                  <a:pt x="0" y="21589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1" name="object 221"/>
          <p:cNvSpPr/>
          <p:nvPr/>
        </p:nvSpPr>
        <p:spPr>
          <a:xfrm>
            <a:off x="519380" y="1593024"/>
            <a:ext cx="287020" cy="17780"/>
          </a:xfrm>
          <a:custGeom>
            <a:avLst/>
            <a:gdLst/>
            <a:ahLst/>
            <a:cxnLst/>
            <a:rect l="l" t="t" r="r" b="b"/>
            <a:pathLst>
              <a:path w="287020" h="17780">
                <a:moveTo>
                  <a:pt x="0" y="17779"/>
                </a:moveTo>
                <a:lnTo>
                  <a:pt x="286895" y="17779"/>
                </a:lnTo>
                <a:lnTo>
                  <a:pt x="286895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2" name="object 222"/>
          <p:cNvSpPr/>
          <p:nvPr/>
        </p:nvSpPr>
        <p:spPr>
          <a:xfrm>
            <a:off x="519380" y="1576514"/>
            <a:ext cx="255270" cy="16510"/>
          </a:xfrm>
          <a:custGeom>
            <a:avLst/>
            <a:gdLst/>
            <a:ahLst/>
            <a:cxnLst/>
            <a:rect l="l" t="t" r="r" b="b"/>
            <a:pathLst>
              <a:path w="255270" h="16509">
                <a:moveTo>
                  <a:pt x="0" y="16510"/>
                </a:moveTo>
                <a:lnTo>
                  <a:pt x="255019" y="16510"/>
                </a:lnTo>
                <a:lnTo>
                  <a:pt x="25501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3" name="object 223"/>
          <p:cNvSpPr/>
          <p:nvPr/>
        </p:nvSpPr>
        <p:spPr>
          <a:xfrm>
            <a:off x="519380" y="1562544"/>
            <a:ext cx="223520" cy="13970"/>
          </a:xfrm>
          <a:custGeom>
            <a:avLst/>
            <a:gdLst/>
            <a:ahLst/>
            <a:cxnLst/>
            <a:rect l="l" t="t" r="r" b="b"/>
            <a:pathLst>
              <a:path w="223520" h="13969">
                <a:moveTo>
                  <a:pt x="0" y="13970"/>
                </a:moveTo>
                <a:lnTo>
                  <a:pt x="223141" y="13970"/>
                </a:lnTo>
                <a:lnTo>
                  <a:pt x="223141" y="0"/>
                </a:lnTo>
                <a:lnTo>
                  <a:pt x="0" y="0"/>
                </a:lnTo>
                <a:lnTo>
                  <a:pt x="0" y="13970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4" name="object 224"/>
          <p:cNvSpPr/>
          <p:nvPr/>
        </p:nvSpPr>
        <p:spPr>
          <a:xfrm>
            <a:off x="519380" y="1551114"/>
            <a:ext cx="191770" cy="11430"/>
          </a:xfrm>
          <a:custGeom>
            <a:avLst/>
            <a:gdLst/>
            <a:ahLst/>
            <a:cxnLst/>
            <a:rect l="l" t="t" r="r" b="b"/>
            <a:pathLst>
              <a:path w="191770" h="11430">
                <a:moveTo>
                  <a:pt x="0" y="11429"/>
                </a:moveTo>
                <a:lnTo>
                  <a:pt x="191262" y="11429"/>
                </a:lnTo>
                <a:lnTo>
                  <a:pt x="191262" y="0"/>
                </a:lnTo>
                <a:lnTo>
                  <a:pt x="0" y="0"/>
                </a:lnTo>
                <a:lnTo>
                  <a:pt x="0" y="11429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5" name="object 225"/>
          <p:cNvSpPr/>
          <p:nvPr/>
        </p:nvSpPr>
        <p:spPr>
          <a:xfrm>
            <a:off x="519380" y="1540954"/>
            <a:ext cx="159385" cy="10160"/>
          </a:xfrm>
          <a:custGeom>
            <a:avLst/>
            <a:gdLst/>
            <a:ahLst/>
            <a:cxnLst/>
            <a:rect l="l" t="t" r="r" b="b"/>
            <a:pathLst>
              <a:path w="159384" h="10159">
                <a:moveTo>
                  <a:pt x="0" y="10160"/>
                </a:moveTo>
                <a:lnTo>
                  <a:pt x="159386" y="10160"/>
                </a:lnTo>
                <a:lnTo>
                  <a:pt x="159386" y="0"/>
                </a:lnTo>
                <a:lnTo>
                  <a:pt x="0" y="0"/>
                </a:lnTo>
                <a:lnTo>
                  <a:pt x="0" y="10160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6" name="object 226"/>
          <p:cNvSpPr/>
          <p:nvPr/>
        </p:nvSpPr>
        <p:spPr>
          <a:xfrm>
            <a:off x="519380" y="1530794"/>
            <a:ext cx="127635" cy="10160"/>
          </a:xfrm>
          <a:custGeom>
            <a:avLst/>
            <a:gdLst/>
            <a:ahLst/>
            <a:cxnLst/>
            <a:rect l="l" t="t" r="r" b="b"/>
            <a:pathLst>
              <a:path w="127634" h="10159">
                <a:moveTo>
                  <a:pt x="0" y="10159"/>
                </a:moveTo>
                <a:lnTo>
                  <a:pt x="127508" y="10159"/>
                </a:lnTo>
                <a:lnTo>
                  <a:pt x="127508" y="0"/>
                </a:lnTo>
                <a:lnTo>
                  <a:pt x="0" y="0"/>
                </a:lnTo>
                <a:lnTo>
                  <a:pt x="0" y="10159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7" name="object 227"/>
          <p:cNvSpPr/>
          <p:nvPr/>
        </p:nvSpPr>
        <p:spPr>
          <a:xfrm>
            <a:off x="519380" y="1526984"/>
            <a:ext cx="95885" cy="0"/>
          </a:xfrm>
          <a:custGeom>
            <a:avLst/>
            <a:gdLst/>
            <a:ahLst/>
            <a:cxnLst/>
            <a:rect l="l" t="t" r="r" b="b"/>
            <a:pathLst>
              <a:path w="95884" h="0">
                <a:moveTo>
                  <a:pt x="0" y="0"/>
                </a:moveTo>
                <a:lnTo>
                  <a:pt x="95631" y="0"/>
                </a:lnTo>
              </a:path>
            </a:pathLst>
          </a:custGeom>
          <a:ln w="7619">
            <a:solidFill>
              <a:srgbClr val="FEFEF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8" name="object 228"/>
          <p:cNvSpPr/>
          <p:nvPr/>
        </p:nvSpPr>
        <p:spPr>
          <a:xfrm>
            <a:off x="519380" y="1514284"/>
            <a:ext cx="64135" cy="8890"/>
          </a:xfrm>
          <a:custGeom>
            <a:avLst/>
            <a:gdLst/>
            <a:ahLst/>
            <a:cxnLst/>
            <a:rect l="l" t="t" r="r" b="b"/>
            <a:pathLst>
              <a:path w="64134" h="8890">
                <a:moveTo>
                  <a:pt x="0" y="8890"/>
                </a:moveTo>
                <a:lnTo>
                  <a:pt x="63754" y="8890"/>
                </a:lnTo>
                <a:lnTo>
                  <a:pt x="63754" y="0"/>
                </a:lnTo>
                <a:lnTo>
                  <a:pt x="0" y="0"/>
                </a:lnTo>
                <a:lnTo>
                  <a:pt x="0" y="8890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9" name="object 229"/>
          <p:cNvSpPr/>
          <p:nvPr/>
        </p:nvSpPr>
        <p:spPr>
          <a:xfrm>
            <a:off x="519380" y="1507934"/>
            <a:ext cx="32384" cy="6350"/>
          </a:xfrm>
          <a:custGeom>
            <a:avLst/>
            <a:gdLst/>
            <a:ahLst/>
            <a:cxnLst/>
            <a:rect l="l" t="t" r="r" b="b"/>
            <a:pathLst>
              <a:path w="32384" h="6350">
                <a:moveTo>
                  <a:pt x="0" y="6350"/>
                </a:moveTo>
                <a:lnTo>
                  <a:pt x="31877" y="6350"/>
                </a:lnTo>
                <a:lnTo>
                  <a:pt x="31877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0" name="object 230"/>
          <p:cNvSpPr/>
          <p:nvPr/>
        </p:nvSpPr>
        <p:spPr>
          <a:xfrm>
            <a:off x="1732637" y="1765744"/>
            <a:ext cx="62230" cy="20320"/>
          </a:xfrm>
          <a:custGeom>
            <a:avLst/>
            <a:gdLst/>
            <a:ahLst/>
            <a:cxnLst/>
            <a:rect l="l" t="t" r="r" b="b"/>
            <a:pathLst>
              <a:path w="62230" h="20319">
                <a:moveTo>
                  <a:pt x="0" y="20320"/>
                </a:moveTo>
                <a:lnTo>
                  <a:pt x="61833" y="20320"/>
                </a:lnTo>
                <a:lnTo>
                  <a:pt x="61833" y="0"/>
                </a:lnTo>
                <a:lnTo>
                  <a:pt x="0" y="0"/>
                </a:lnTo>
                <a:lnTo>
                  <a:pt x="0" y="20320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1" name="object 231"/>
          <p:cNvSpPr/>
          <p:nvPr/>
        </p:nvSpPr>
        <p:spPr>
          <a:xfrm>
            <a:off x="1316311" y="1765744"/>
            <a:ext cx="96520" cy="20320"/>
          </a:xfrm>
          <a:custGeom>
            <a:avLst/>
            <a:gdLst/>
            <a:ahLst/>
            <a:cxnLst/>
            <a:rect l="l" t="t" r="r" b="b"/>
            <a:pathLst>
              <a:path w="96519" h="20319">
                <a:moveTo>
                  <a:pt x="0" y="20320"/>
                </a:moveTo>
                <a:lnTo>
                  <a:pt x="96487" y="20320"/>
                </a:lnTo>
                <a:lnTo>
                  <a:pt x="96487" y="0"/>
                </a:lnTo>
                <a:lnTo>
                  <a:pt x="0" y="0"/>
                </a:lnTo>
                <a:lnTo>
                  <a:pt x="0" y="20320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2" name="object 232"/>
          <p:cNvSpPr/>
          <p:nvPr/>
        </p:nvSpPr>
        <p:spPr>
          <a:xfrm>
            <a:off x="1348189" y="1726374"/>
            <a:ext cx="446405" cy="39370"/>
          </a:xfrm>
          <a:custGeom>
            <a:avLst/>
            <a:gdLst/>
            <a:ahLst/>
            <a:cxnLst/>
            <a:rect l="l" t="t" r="r" b="b"/>
            <a:pathLst>
              <a:path w="446405" h="39369">
                <a:moveTo>
                  <a:pt x="0" y="39370"/>
                </a:moveTo>
                <a:lnTo>
                  <a:pt x="446281" y="39370"/>
                </a:lnTo>
                <a:lnTo>
                  <a:pt x="446281" y="0"/>
                </a:lnTo>
                <a:lnTo>
                  <a:pt x="0" y="0"/>
                </a:lnTo>
                <a:lnTo>
                  <a:pt x="0" y="39370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3" name="object 233"/>
          <p:cNvSpPr/>
          <p:nvPr/>
        </p:nvSpPr>
        <p:spPr>
          <a:xfrm>
            <a:off x="1380068" y="1692084"/>
            <a:ext cx="414655" cy="34290"/>
          </a:xfrm>
          <a:custGeom>
            <a:avLst/>
            <a:gdLst/>
            <a:ahLst/>
            <a:cxnLst/>
            <a:rect l="l" t="t" r="r" b="b"/>
            <a:pathLst>
              <a:path w="414655" h="34289">
                <a:moveTo>
                  <a:pt x="0" y="34290"/>
                </a:moveTo>
                <a:lnTo>
                  <a:pt x="414403" y="34290"/>
                </a:lnTo>
                <a:lnTo>
                  <a:pt x="414403" y="0"/>
                </a:lnTo>
                <a:lnTo>
                  <a:pt x="0" y="0"/>
                </a:lnTo>
                <a:lnTo>
                  <a:pt x="0" y="34290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4" name="object 234"/>
          <p:cNvSpPr/>
          <p:nvPr/>
        </p:nvSpPr>
        <p:spPr>
          <a:xfrm>
            <a:off x="1411943" y="1646364"/>
            <a:ext cx="382905" cy="45720"/>
          </a:xfrm>
          <a:custGeom>
            <a:avLst/>
            <a:gdLst/>
            <a:ahLst/>
            <a:cxnLst/>
            <a:rect l="l" t="t" r="r" b="b"/>
            <a:pathLst>
              <a:path w="382905" h="45719">
                <a:moveTo>
                  <a:pt x="0" y="45720"/>
                </a:moveTo>
                <a:lnTo>
                  <a:pt x="382527" y="45720"/>
                </a:lnTo>
                <a:lnTo>
                  <a:pt x="382527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5" name="object 235"/>
          <p:cNvSpPr/>
          <p:nvPr/>
        </p:nvSpPr>
        <p:spPr>
          <a:xfrm>
            <a:off x="1443822" y="1633664"/>
            <a:ext cx="351155" cy="12700"/>
          </a:xfrm>
          <a:custGeom>
            <a:avLst/>
            <a:gdLst/>
            <a:ahLst/>
            <a:cxnLst/>
            <a:rect l="l" t="t" r="r" b="b"/>
            <a:pathLst>
              <a:path w="351155" h="12700">
                <a:moveTo>
                  <a:pt x="0" y="12700"/>
                </a:moveTo>
                <a:lnTo>
                  <a:pt x="350648" y="12700"/>
                </a:lnTo>
                <a:lnTo>
                  <a:pt x="350648" y="0"/>
                </a:lnTo>
                <a:lnTo>
                  <a:pt x="0" y="0"/>
                </a:lnTo>
                <a:lnTo>
                  <a:pt x="0" y="12700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6" name="object 236"/>
          <p:cNvSpPr/>
          <p:nvPr/>
        </p:nvSpPr>
        <p:spPr>
          <a:xfrm>
            <a:off x="1475697" y="1612074"/>
            <a:ext cx="318770" cy="21590"/>
          </a:xfrm>
          <a:custGeom>
            <a:avLst/>
            <a:gdLst/>
            <a:ahLst/>
            <a:cxnLst/>
            <a:rect l="l" t="t" r="r" b="b"/>
            <a:pathLst>
              <a:path w="318769" h="21589">
                <a:moveTo>
                  <a:pt x="0" y="21589"/>
                </a:moveTo>
                <a:lnTo>
                  <a:pt x="318773" y="21589"/>
                </a:lnTo>
                <a:lnTo>
                  <a:pt x="318773" y="0"/>
                </a:lnTo>
                <a:lnTo>
                  <a:pt x="0" y="0"/>
                </a:lnTo>
                <a:lnTo>
                  <a:pt x="0" y="21589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7" name="object 237"/>
          <p:cNvSpPr/>
          <p:nvPr/>
        </p:nvSpPr>
        <p:spPr>
          <a:xfrm>
            <a:off x="1507576" y="1593024"/>
            <a:ext cx="287020" cy="19050"/>
          </a:xfrm>
          <a:custGeom>
            <a:avLst/>
            <a:gdLst/>
            <a:ahLst/>
            <a:cxnLst/>
            <a:rect l="l" t="t" r="r" b="b"/>
            <a:pathLst>
              <a:path w="287019" h="19050">
                <a:moveTo>
                  <a:pt x="0" y="19050"/>
                </a:moveTo>
                <a:lnTo>
                  <a:pt x="286894" y="19050"/>
                </a:lnTo>
                <a:lnTo>
                  <a:pt x="286894" y="0"/>
                </a:lnTo>
                <a:lnTo>
                  <a:pt x="0" y="0"/>
                </a:lnTo>
                <a:lnTo>
                  <a:pt x="0" y="19050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8" name="object 238"/>
          <p:cNvSpPr/>
          <p:nvPr/>
        </p:nvSpPr>
        <p:spPr>
          <a:xfrm>
            <a:off x="1539454" y="1581594"/>
            <a:ext cx="255270" cy="11430"/>
          </a:xfrm>
          <a:custGeom>
            <a:avLst/>
            <a:gdLst/>
            <a:ahLst/>
            <a:cxnLst/>
            <a:rect l="l" t="t" r="r" b="b"/>
            <a:pathLst>
              <a:path w="255269" h="11430">
                <a:moveTo>
                  <a:pt x="0" y="11429"/>
                </a:moveTo>
                <a:lnTo>
                  <a:pt x="255016" y="11429"/>
                </a:lnTo>
                <a:lnTo>
                  <a:pt x="255016" y="0"/>
                </a:lnTo>
                <a:lnTo>
                  <a:pt x="0" y="0"/>
                </a:lnTo>
                <a:lnTo>
                  <a:pt x="0" y="11429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9" name="object 239"/>
          <p:cNvSpPr/>
          <p:nvPr/>
        </p:nvSpPr>
        <p:spPr>
          <a:xfrm>
            <a:off x="1571330" y="1562544"/>
            <a:ext cx="223520" cy="19050"/>
          </a:xfrm>
          <a:custGeom>
            <a:avLst/>
            <a:gdLst/>
            <a:ahLst/>
            <a:cxnLst/>
            <a:rect l="l" t="t" r="r" b="b"/>
            <a:pathLst>
              <a:path w="223519" h="19050">
                <a:moveTo>
                  <a:pt x="0" y="19050"/>
                </a:moveTo>
                <a:lnTo>
                  <a:pt x="223140" y="19050"/>
                </a:lnTo>
                <a:lnTo>
                  <a:pt x="223140" y="0"/>
                </a:lnTo>
                <a:lnTo>
                  <a:pt x="0" y="0"/>
                </a:lnTo>
                <a:lnTo>
                  <a:pt x="0" y="19050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0" name="object 240"/>
          <p:cNvSpPr/>
          <p:nvPr/>
        </p:nvSpPr>
        <p:spPr>
          <a:xfrm>
            <a:off x="1603208" y="1558734"/>
            <a:ext cx="191770" cy="0"/>
          </a:xfrm>
          <a:custGeom>
            <a:avLst/>
            <a:gdLst/>
            <a:ahLst/>
            <a:cxnLst/>
            <a:rect l="l" t="t" r="r" b="b"/>
            <a:pathLst>
              <a:path w="191769" h="0">
                <a:moveTo>
                  <a:pt x="0" y="0"/>
                </a:moveTo>
                <a:lnTo>
                  <a:pt x="191262" y="0"/>
                </a:lnTo>
              </a:path>
            </a:pathLst>
          </a:custGeom>
          <a:ln w="7619">
            <a:solidFill>
              <a:srgbClr val="FEFEF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1" name="object 241"/>
          <p:cNvSpPr/>
          <p:nvPr/>
        </p:nvSpPr>
        <p:spPr>
          <a:xfrm>
            <a:off x="1635084" y="1543494"/>
            <a:ext cx="159385" cy="11430"/>
          </a:xfrm>
          <a:custGeom>
            <a:avLst/>
            <a:gdLst/>
            <a:ahLst/>
            <a:cxnLst/>
            <a:rect l="l" t="t" r="r" b="b"/>
            <a:pathLst>
              <a:path w="159385" h="11430">
                <a:moveTo>
                  <a:pt x="0" y="11430"/>
                </a:moveTo>
                <a:lnTo>
                  <a:pt x="159386" y="11430"/>
                </a:lnTo>
                <a:lnTo>
                  <a:pt x="159386" y="0"/>
                </a:lnTo>
                <a:lnTo>
                  <a:pt x="0" y="0"/>
                </a:lnTo>
                <a:lnTo>
                  <a:pt x="0" y="11430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2" name="object 242"/>
          <p:cNvSpPr/>
          <p:nvPr/>
        </p:nvSpPr>
        <p:spPr>
          <a:xfrm>
            <a:off x="1666962" y="1533334"/>
            <a:ext cx="127635" cy="10160"/>
          </a:xfrm>
          <a:custGeom>
            <a:avLst/>
            <a:gdLst/>
            <a:ahLst/>
            <a:cxnLst/>
            <a:rect l="l" t="t" r="r" b="b"/>
            <a:pathLst>
              <a:path w="127635" h="10159">
                <a:moveTo>
                  <a:pt x="0" y="10159"/>
                </a:moveTo>
                <a:lnTo>
                  <a:pt x="127508" y="10159"/>
                </a:lnTo>
                <a:lnTo>
                  <a:pt x="127508" y="0"/>
                </a:lnTo>
                <a:lnTo>
                  <a:pt x="0" y="0"/>
                </a:lnTo>
                <a:lnTo>
                  <a:pt x="0" y="10159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3" name="object 243"/>
          <p:cNvSpPr/>
          <p:nvPr/>
        </p:nvSpPr>
        <p:spPr>
          <a:xfrm>
            <a:off x="1698838" y="1524444"/>
            <a:ext cx="95885" cy="8890"/>
          </a:xfrm>
          <a:custGeom>
            <a:avLst/>
            <a:gdLst/>
            <a:ahLst/>
            <a:cxnLst/>
            <a:rect l="l" t="t" r="r" b="b"/>
            <a:pathLst>
              <a:path w="95885" h="8890">
                <a:moveTo>
                  <a:pt x="0" y="8889"/>
                </a:moveTo>
                <a:lnTo>
                  <a:pt x="95632" y="8889"/>
                </a:lnTo>
                <a:lnTo>
                  <a:pt x="95632" y="0"/>
                </a:lnTo>
                <a:lnTo>
                  <a:pt x="0" y="0"/>
                </a:lnTo>
                <a:lnTo>
                  <a:pt x="0" y="8889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4" name="object 244"/>
          <p:cNvSpPr/>
          <p:nvPr/>
        </p:nvSpPr>
        <p:spPr>
          <a:xfrm>
            <a:off x="1730717" y="1516824"/>
            <a:ext cx="64135" cy="7620"/>
          </a:xfrm>
          <a:custGeom>
            <a:avLst/>
            <a:gdLst/>
            <a:ahLst/>
            <a:cxnLst/>
            <a:rect l="l" t="t" r="r" b="b"/>
            <a:pathLst>
              <a:path w="64135" h="7619">
                <a:moveTo>
                  <a:pt x="0" y="7619"/>
                </a:moveTo>
                <a:lnTo>
                  <a:pt x="63754" y="7619"/>
                </a:lnTo>
                <a:lnTo>
                  <a:pt x="63754" y="0"/>
                </a:lnTo>
                <a:lnTo>
                  <a:pt x="0" y="0"/>
                </a:lnTo>
                <a:lnTo>
                  <a:pt x="0" y="7619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5" name="object 245"/>
          <p:cNvSpPr/>
          <p:nvPr/>
        </p:nvSpPr>
        <p:spPr>
          <a:xfrm>
            <a:off x="1762595" y="1509204"/>
            <a:ext cx="32384" cy="7620"/>
          </a:xfrm>
          <a:custGeom>
            <a:avLst/>
            <a:gdLst/>
            <a:ahLst/>
            <a:cxnLst/>
            <a:rect l="l" t="t" r="r" b="b"/>
            <a:pathLst>
              <a:path w="32385" h="7619">
                <a:moveTo>
                  <a:pt x="0" y="7620"/>
                </a:moveTo>
                <a:lnTo>
                  <a:pt x="31875" y="7620"/>
                </a:lnTo>
                <a:lnTo>
                  <a:pt x="31875" y="0"/>
                </a:lnTo>
                <a:lnTo>
                  <a:pt x="0" y="0"/>
                </a:lnTo>
                <a:lnTo>
                  <a:pt x="0" y="7620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6" name="object 246"/>
          <p:cNvSpPr/>
          <p:nvPr/>
        </p:nvSpPr>
        <p:spPr>
          <a:xfrm>
            <a:off x="519380" y="1507576"/>
            <a:ext cx="1275715" cy="694690"/>
          </a:xfrm>
          <a:custGeom>
            <a:avLst/>
            <a:gdLst/>
            <a:ahLst/>
            <a:cxnLst/>
            <a:rect l="l" t="t" r="r" b="b"/>
            <a:pathLst>
              <a:path w="1275714" h="694689">
                <a:moveTo>
                  <a:pt x="0" y="0"/>
                </a:moveTo>
                <a:lnTo>
                  <a:pt x="31877" y="0"/>
                </a:lnTo>
                <a:lnTo>
                  <a:pt x="31877" y="6317"/>
                </a:lnTo>
                <a:lnTo>
                  <a:pt x="63754" y="6317"/>
                </a:lnTo>
                <a:lnTo>
                  <a:pt x="63754" y="16069"/>
                </a:lnTo>
                <a:lnTo>
                  <a:pt x="95631" y="16069"/>
                </a:lnTo>
                <a:lnTo>
                  <a:pt x="95631" y="23849"/>
                </a:lnTo>
                <a:lnTo>
                  <a:pt x="127508" y="23849"/>
                </a:lnTo>
                <a:lnTo>
                  <a:pt x="127508" y="32747"/>
                </a:lnTo>
                <a:lnTo>
                  <a:pt x="159386" y="32747"/>
                </a:lnTo>
                <a:lnTo>
                  <a:pt x="159386" y="42991"/>
                </a:lnTo>
                <a:lnTo>
                  <a:pt x="191262" y="42991"/>
                </a:lnTo>
                <a:lnTo>
                  <a:pt x="191262" y="54853"/>
                </a:lnTo>
                <a:lnTo>
                  <a:pt x="223141" y="54853"/>
                </a:lnTo>
                <a:lnTo>
                  <a:pt x="223141" y="68468"/>
                </a:lnTo>
                <a:lnTo>
                  <a:pt x="255019" y="68468"/>
                </a:lnTo>
                <a:lnTo>
                  <a:pt x="255019" y="84921"/>
                </a:lnTo>
                <a:lnTo>
                  <a:pt x="286895" y="84921"/>
                </a:lnTo>
                <a:lnTo>
                  <a:pt x="286895" y="103198"/>
                </a:lnTo>
                <a:lnTo>
                  <a:pt x="318773" y="103198"/>
                </a:lnTo>
                <a:lnTo>
                  <a:pt x="318773" y="125388"/>
                </a:lnTo>
                <a:lnTo>
                  <a:pt x="350649" y="125388"/>
                </a:lnTo>
                <a:lnTo>
                  <a:pt x="350649" y="139600"/>
                </a:lnTo>
                <a:lnTo>
                  <a:pt x="382527" y="139600"/>
                </a:lnTo>
                <a:lnTo>
                  <a:pt x="382527" y="180764"/>
                </a:lnTo>
                <a:lnTo>
                  <a:pt x="414403" y="180764"/>
                </a:lnTo>
                <a:lnTo>
                  <a:pt x="414403" y="214093"/>
                </a:lnTo>
                <a:lnTo>
                  <a:pt x="446281" y="214093"/>
                </a:lnTo>
                <a:lnTo>
                  <a:pt x="446281" y="256832"/>
                </a:lnTo>
                <a:lnTo>
                  <a:pt x="478160" y="256832"/>
                </a:lnTo>
                <a:lnTo>
                  <a:pt x="478160" y="310305"/>
                </a:lnTo>
                <a:lnTo>
                  <a:pt x="510035" y="310305"/>
                </a:lnTo>
                <a:lnTo>
                  <a:pt x="510035" y="379094"/>
                </a:lnTo>
                <a:lnTo>
                  <a:pt x="541914" y="379094"/>
                </a:lnTo>
                <a:lnTo>
                  <a:pt x="541914" y="544140"/>
                </a:lnTo>
                <a:lnTo>
                  <a:pt x="573789" y="544140"/>
                </a:lnTo>
                <a:lnTo>
                  <a:pt x="573789" y="694407"/>
                </a:lnTo>
                <a:lnTo>
                  <a:pt x="605668" y="694407"/>
                </a:lnTo>
                <a:lnTo>
                  <a:pt x="637546" y="694407"/>
                </a:lnTo>
                <a:lnTo>
                  <a:pt x="669422" y="694407"/>
                </a:lnTo>
                <a:lnTo>
                  <a:pt x="701300" y="694407"/>
                </a:lnTo>
                <a:lnTo>
                  <a:pt x="701300" y="572184"/>
                </a:lnTo>
                <a:lnTo>
                  <a:pt x="733176" y="572184"/>
                </a:lnTo>
                <a:lnTo>
                  <a:pt x="733176" y="402415"/>
                </a:lnTo>
                <a:lnTo>
                  <a:pt x="765055" y="402415"/>
                </a:lnTo>
                <a:lnTo>
                  <a:pt x="765055" y="309276"/>
                </a:lnTo>
                <a:lnTo>
                  <a:pt x="796930" y="309276"/>
                </a:lnTo>
                <a:lnTo>
                  <a:pt x="796930" y="257872"/>
                </a:lnTo>
                <a:lnTo>
                  <a:pt x="828809" y="257872"/>
                </a:lnTo>
                <a:lnTo>
                  <a:pt x="828809" y="218493"/>
                </a:lnTo>
                <a:lnTo>
                  <a:pt x="860687" y="218493"/>
                </a:lnTo>
                <a:lnTo>
                  <a:pt x="860687" y="184185"/>
                </a:lnTo>
                <a:lnTo>
                  <a:pt x="892563" y="184185"/>
                </a:lnTo>
                <a:lnTo>
                  <a:pt x="892563" y="138312"/>
                </a:lnTo>
                <a:lnTo>
                  <a:pt x="924441" y="138312"/>
                </a:lnTo>
                <a:lnTo>
                  <a:pt x="924441" y="126586"/>
                </a:lnTo>
                <a:lnTo>
                  <a:pt x="956317" y="126586"/>
                </a:lnTo>
                <a:lnTo>
                  <a:pt x="956317" y="105042"/>
                </a:lnTo>
                <a:lnTo>
                  <a:pt x="988195" y="105042"/>
                </a:lnTo>
                <a:lnTo>
                  <a:pt x="988195" y="84997"/>
                </a:lnTo>
                <a:lnTo>
                  <a:pt x="1020074" y="84997"/>
                </a:lnTo>
                <a:lnTo>
                  <a:pt x="1020074" y="73712"/>
                </a:lnTo>
                <a:lnTo>
                  <a:pt x="1051949" y="73712"/>
                </a:lnTo>
                <a:lnTo>
                  <a:pt x="1051949" y="55154"/>
                </a:lnTo>
                <a:lnTo>
                  <a:pt x="1083828" y="55154"/>
                </a:lnTo>
                <a:lnTo>
                  <a:pt x="1083828" y="46776"/>
                </a:lnTo>
                <a:lnTo>
                  <a:pt x="1115703" y="46776"/>
                </a:lnTo>
                <a:lnTo>
                  <a:pt x="1115703" y="35640"/>
                </a:lnTo>
                <a:lnTo>
                  <a:pt x="1147582" y="35640"/>
                </a:lnTo>
                <a:lnTo>
                  <a:pt x="1147582" y="25128"/>
                </a:lnTo>
                <a:lnTo>
                  <a:pt x="1179458" y="25128"/>
                </a:lnTo>
                <a:lnTo>
                  <a:pt x="1179458" y="16857"/>
                </a:lnTo>
                <a:lnTo>
                  <a:pt x="1211336" y="16857"/>
                </a:lnTo>
                <a:lnTo>
                  <a:pt x="1211336" y="9030"/>
                </a:lnTo>
                <a:lnTo>
                  <a:pt x="1243214" y="9030"/>
                </a:lnTo>
                <a:lnTo>
                  <a:pt x="1243214" y="2069"/>
                </a:lnTo>
                <a:lnTo>
                  <a:pt x="1275090" y="2069"/>
                </a:lnTo>
              </a:path>
            </a:pathLst>
          </a:custGeom>
          <a:ln w="6325">
            <a:solidFill>
              <a:srgbClr val="005B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7" name="object 247"/>
          <p:cNvSpPr/>
          <p:nvPr/>
        </p:nvSpPr>
        <p:spPr>
          <a:xfrm>
            <a:off x="519380" y="1507576"/>
            <a:ext cx="1275715" cy="694690"/>
          </a:xfrm>
          <a:custGeom>
            <a:avLst/>
            <a:gdLst/>
            <a:ahLst/>
            <a:cxnLst/>
            <a:rect l="l" t="t" r="r" b="b"/>
            <a:pathLst>
              <a:path w="1275714" h="694689">
                <a:moveTo>
                  <a:pt x="0" y="0"/>
                </a:moveTo>
                <a:lnTo>
                  <a:pt x="31877" y="0"/>
                </a:lnTo>
                <a:lnTo>
                  <a:pt x="31877" y="6317"/>
                </a:lnTo>
                <a:lnTo>
                  <a:pt x="63754" y="6317"/>
                </a:lnTo>
                <a:lnTo>
                  <a:pt x="63754" y="16069"/>
                </a:lnTo>
                <a:lnTo>
                  <a:pt x="95631" y="16069"/>
                </a:lnTo>
                <a:lnTo>
                  <a:pt x="95631" y="23849"/>
                </a:lnTo>
                <a:lnTo>
                  <a:pt x="127508" y="23849"/>
                </a:lnTo>
                <a:lnTo>
                  <a:pt x="127508" y="32747"/>
                </a:lnTo>
                <a:lnTo>
                  <a:pt x="159386" y="32747"/>
                </a:lnTo>
                <a:lnTo>
                  <a:pt x="159386" y="42991"/>
                </a:lnTo>
                <a:lnTo>
                  <a:pt x="191262" y="42991"/>
                </a:lnTo>
                <a:lnTo>
                  <a:pt x="191262" y="54853"/>
                </a:lnTo>
                <a:lnTo>
                  <a:pt x="223141" y="54853"/>
                </a:lnTo>
                <a:lnTo>
                  <a:pt x="223141" y="68468"/>
                </a:lnTo>
                <a:lnTo>
                  <a:pt x="255019" y="68468"/>
                </a:lnTo>
                <a:lnTo>
                  <a:pt x="255019" y="84921"/>
                </a:lnTo>
                <a:lnTo>
                  <a:pt x="286895" y="84921"/>
                </a:lnTo>
                <a:lnTo>
                  <a:pt x="286895" y="103198"/>
                </a:lnTo>
                <a:lnTo>
                  <a:pt x="318773" y="103198"/>
                </a:lnTo>
                <a:lnTo>
                  <a:pt x="318773" y="125388"/>
                </a:lnTo>
                <a:lnTo>
                  <a:pt x="350649" y="125388"/>
                </a:lnTo>
                <a:lnTo>
                  <a:pt x="350649" y="139600"/>
                </a:lnTo>
                <a:lnTo>
                  <a:pt x="382527" y="139600"/>
                </a:lnTo>
                <a:lnTo>
                  <a:pt x="382527" y="180764"/>
                </a:lnTo>
                <a:lnTo>
                  <a:pt x="414403" y="180764"/>
                </a:lnTo>
                <a:lnTo>
                  <a:pt x="414403" y="214093"/>
                </a:lnTo>
                <a:lnTo>
                  <a:pt x="446281" y="214093"/>
                </a:lnTo>
                <a:lnTo>
                  <a:pt x="446281" y="256832"/>
                </a:lnTo>
                <a:lnTo>
                  <a:pt x="478160" y="256832"/>
                </a:lnTo>
                <a:lnTo>
                  <a:pt x="478160" y="310305"/>
                </a:lnTo>
                <a:lnTo>
                  <a:pt x="510035" y="310305"/>
                </a:lnTo>
                <a:lnTo>
                  <a:pt x="510035" y="379094"/>
                </a:lnTo>
                <a:lnTo>
                  <a:pt x="541914" y="379094"/>
                </a:lnTo>
                <a:lnTo>
                  <a:pt x="541914" y="544140"/>
                </a:lnTo>
                <a:lnTo>
                  <a:pt x="573789" y="544140"/>
                </a:lnTo>
                <a:lnTo>
                  <a:pt x="573789" y="694407"/>
                </a:lnTo>
                <a:lnTo>
                  <a:pt x="605668" y="694407"/>
                </a:lnTo>
                <a:lnTo>
                  <a:pt x="637546" y="694407"/>
                </a:lnTo>
                <a:lnTo>
                  <a:pt x="669422" y="694407"/>
                </a:lnTo>
                <a:lnTo>
                  <a:pt x="701300" y="694407"/>
                </a:lnTo>
                <a:lnTo>
                  <a:pt x="701300" y="572184"/>
                </a:lnTo>
                <a:lnTo>
                  <a:pt x="733176" y="572184"/>
                </a:lnTo>
                <a:lnTo>
                  <a:pt x="733176" y="402415"/>
                </a:lnTo>
                <a:lnTo>
                  <a:pt x="765055" y="402415"/>
                </a:lnTo>
                <a:lnTo>
                  <a:pt x="765055" y="309276"/>
                </a:lnTo>
                <a:lnTo>
                  <a:pt x="796930" y="309276"/>
                </a:lnTo>
                <a:lnTo>
                  <a:pt x="796930" y="257872"/>
                </a:lnTo>
                <a:lnTo>
                  <a:pt x="828809" y="257872"/>
                </a:lnTo>
                <a:lnTo>
                  <a:pt x="828809" y="218493"/>
                </a:lnTo>
                <a:lnTo>
                  <a:pt x="860687" y="218493"/>
                </a:lnTo>
                <a:lnTo>
                  <a:pt x="860687" y="184185"/>
                </a:lnTo>
                <a:lnTo>
                  <a:pt x="892563" y="184185"/>
                </a:lnTo>
                <a:lnTo>
                  <a:pt x="892563" y="138312"/>
                </a:lnTo>
                <a:lnTo>
                  <a:pt x="924441" y="138312"/>
                </a:lnTo>
                <a:lnTo>
                  <a:pt x="924441" y="126586"/>
                </a:lnTo>
                <a:lnTo>
                  <a:pt x="956317" y="126586"/>
                </a:lnTo>
                <a:lnTo>
                  <a:pt x="956317" y="105042"/>
                </a:lnTo>
                <a:lnTo>
                  <a:pt x="988195" y="105042"/>
                </a:lnTo>
                <a:lnTo>
                  <a:pt x="988195" y="84997"/>
                </a:lnTo>
                <a:lnTo>
                  <a:pt x="1020074" y="84997"/>
                </a:lnTo>
                <a:lnTo>
                  <a:pt x="1020074" y="73712"/>
                </a:lnTo>
                <a:lnTo>
                  <a:pt x="1051949" y="73712"/>
                </a:lnTo>
                <a:lnTo>
                  <a:pt x="1051949" y="55154"/>
                </a:lnTo>
                <a:lnTo>
                  <a:pt x="1083828" y="55154"/>
                </a:lnTo>
                <a:lnTo>
                  <a:pt x="1083828" y="46776"/>
                </a:lnTo>
                <a:lnTo>
                  <a:pt x="1115703" y="46776"/>
                </a:lnTo>
                <a:lnTo>
                  <a:pt x="1115703" y="35640"/>
                </a:lnTo>
                <a:lnTo>
                  <a:pt x="1147582" y="35640"/>
                </a:lnTo>
                <a:lnTo>
                  <a:pt x="1147582" y="25128"/>
                </a:lnTo>
                <a:lnTo>
                  <a:pt x="1179458" y="25128"/>
                </a:lnTo>
                <a:lnTo>
                  <a:pt x="1179458" y="16857"/>
                </a:lnTo>
                <a:lnTo>
                  <a:pt x="1211336" y="16857"/>
                </a:lnTo>
                <a:lnTo>
                  <a:pt x="1211336" y="9030"/>
                </a:lnTo>
                <a:lnTo>
                  <a:pt x="1243214" y="9030"/>
                </a:lnTo>
                <a:lnTo>
                  <a:pt x="1243214" y="2069"/>
                </a:lnTo>
                <a:lnTo>
                  <a:pt x="1275090" y="2069"/>
                </a:lnTo>
              </a:path>
            </a:pathLst>
          </a:custGeom>
          <a:ln w="6325">
            <a:solidFill>
              <a:srgbClr val="005B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8" name="object 248"/>
          <p:cNvSpPr/>
          <p:nvPr/>
        </p:nvSpPr>
        <p:spPr>
          <a:xfrm>
            <a:off x="1061294" y="2051494"/>
            <a:ext cx="32384" cy="149860"/>
          </a:xfrm>
          <a:custGeom>
            <a:avLst/>
            <a:gdLst/>
            <a:ahLst/>
            <a:cxnLst/>
            <a:rect l="l" t="t" r="r" b="b"/>
            <a:pathLst>
              <a:path w="32384" h="149860">
                <a:moveTo>
                  <a:pt x="0" y="149859"/>
                </a:moveTo>
                <a:lnTo>
                  <a:pt x="31875" y="149859"/>
                </a:lnTo>
                <a:lnTo>
                  <a:pt x="31875" y="0"/>
                </a:lnTo>
                <a:lnTo>
                  <a:pt x="0" y="0"/>
                </a:lnTo>
                <a:lnTo>
                  <a:pt x="0" y="149859"/>
                </a:lnTo>
                <a:close/>
              </a:path>
            </a:pathLst>
          </a:custGeom>
          <a:solidFill>
            <a:srgbClr val="005B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9" name="object 249"/>
          <p:cNvSpPr/>
          <p:nvPr/>
        </p:nvSpPr>
        <p:spPr>
          <a:xfrm>
            <a:off x="519380" y="1817814"/>
            <a:ext cx="510540" cy="10160"/>
          </a:xfrm>
          <a:custGeom>
            <a:avLst/>
            <a:gdLst/>
            <a:ahLst/>
            <a:cxnLst/>
            <a:rect l="l" t="t" r="r" b="b"/>
            <a:pathLst>
              <a:path w="510540" h="10160">
                <a:moveTo>
                  <a:pt x="0" y="10160"/>
                </a:moveTo>
                <a:lnTo>
                  <a:pt x="510035" y="10160"/>
                </a:lnTo>
                <a:lnTo>
                  <a:pt x="510035" y="0"/>
                </a:lnTo>
                <a:lnTo>
                  <a:pt x="0" y="0"/>
                </a:lnTo>
                <a:lnTo>
                  <a:pt x="0" y="10160"/>
                </a:lnTo>
                <a:close/>
              </a:path>
            </a:pathLst>
          </a:custGeom>
          <a:solidFill>
            <a:srgbClr val="005B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0" name="object 250"/>
          <p:cNvSpPr/>
          <p:nvPr/>
        </p:nvSpPr>
        <p:spPr>
          <a:xfrm>
            <a:off x="519380" y="1764474"/>
            <a:ext cx="478155" cy="53340"/>
          </a:xfrm>
          <a:custGeom>
            <a:avLst/>
            <a:gdLst/>
            <a:ahLst/>
            <a:cxnLst/>
            <a:rect l="l" t="t" r="r" b="b"/>
            <a:pathLst>
              <a:path w="478155" h="53339">
                <a:moveTo>
                  <a:pt x="0" y="53339"/>
                </a:moveTo>
                <a:lnTo>
                  <a:pt x="478160" y="53339"/>
                </a:lnTo>
                <a:lnTo>
                  <a:pt x="478160" y="0"/>
                </a:lnTo>
                <a:lnTo>
                  <a:pt x="0" y="0"/>
                </a:lnTo>
                <a:lnTo>
                  <a:pt x="0" y="53339"/>
                </a:lnTo>
                <a:close/>
              </a:path>
            </a:pathLst>
          </a:custGeom>
          <a:solidFill>
            <a:srgbClr val="005B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1" name="object 251"/>
          <p:cNvSpPr/>
          <p:nvPr/>
        </p:nvSpPr>
        <p:spPr>
          <a:xfrm>
            <a:off x="519380" y="1721294"/>
            <a:ext cx="446405" cy="19050"/>
          </a:xfrm>
          <a:custGeom>
            <a:avLst/>
            <a:gdLst/>
            <a:ahLst/>
            <a:cxnLst/>
            <a:rect l="l" t="t" r="r" b="b"/>
            <a:pathLst>
              <a:path w="446405" h="19050">
                <a:moveTo>
                  <a:pt x="0" y="19049"/>
                </a:moveTo>
                <a:lnTo>
                  <a:pt x="446281" y="19049"/>
                </a:lnTo>
                <a:lnTo>
                  <a:pt x="446281" y="0"/>
                </a:lnTo>
                <a:lnTo>
                  <a:pt x="0" y="0"/>
                </a:lnTo>
                <a:lnTo>
                  <a:pt x="0" y="19049"/>
                </a:lnTo>
                <a:close/>
              </a:path>
            </a:pathLst>
          </a:custGeom>
          <a:solidFill>
            <a:srgbClr val="005B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2" name="object 252"/>
          <p:cNvSpPr/>
          <p:nvPr/>
        </p:nvSpPr>
        <p:spPr>
          <a:xfrm>
            <a:off x="519380" y="1688274"/>
            <a:ext cx="414655" cy="33020"/>
          </a:xfrm>
          <a:custGeom>
            <a:avLst/>
            <a:gdLst/>
            <a:ahLst/>
            <a:cxnLst/>
            <a:rect l="l" t="t" r="r" b="b"/>
            <a:pathLst>
              <a:path w="414655" h="33019">
                <a:moveTo>
                  <a:pt x="0" y="33020"/>
                </a:moveTo>
                <a:lnTo>
                  <a:pt x="414403" y="33020"/>
                </a:lnTo>
                <a:lnTo>
                  <a:pt x="414403" y="0"/>
                </a:lnTo>
                <a:lnTo>
                  <a:pt x="0" y="0"/>
                </a:lnTo>
                <a:lnTo>
                  <a:pt x="0" y="33020"/>
                </a:lnTo>
                <a:close/>
              </a:path>
            </a:pathLst>
          </a:custGeom>
          <a:solidFill>
            <a:srgbClr val="005B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3" name="object 253"/>
          <p:cNvSpPr/>
          <p:nvPr/>
        </p:nvSpPr>
        <p:spPr>
          <a:xfrm>
            <a:off x="519380" y="1647634"/>
            <a:ext cx="382905" cy="40640"/>
          </a:xfrm>
          <a:custGeom>
            <a:avLst/>
            <a:gdLst/>
            <a:ahLst/>
            <a:cxnLst/>
            <a:rect l="l" t="t" r="r" b="b"/>
            <a:pathLst>
              <a:path w="382905" h="40639">
                <a:moveTo>
                  <a:pt x="0" y="40639"/>
                </a:moveTo>
                <a:lnTo>
                  <a:pt x="382527" y="40639"/>
                </a:lnTo>
                <a:lnTo>
                  <a:pt x="382527" y="0"/>
                </a:lnTo>
                <a:lnTo>
                  <a:pt x="0" y="0"/>
                </a:lnTo>
                <a:lnTo>
                  <a:pt x="0" y="40639"/>
                </a:lnTo>
                <a:close/>
              </a:path>
            </a:pathLst>
          </a:custGeom>
          <a:solidFill>
            <a:srgbClr val="005B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4" name="object 254"/>
          <p:cNvSpPr/>
          <p:nvPr/>
        </p:nvSpPr>
        <p:spPr>
          <a:xfrm>
            <a:off x="519380" y="1632394"/>
            <a:ext cx="351155" cy="15240"/>
          </a:xfrm>
          <a:custGeom>
            <a:avLst/>
            <a:gdLst/>
            <a:ahLst/>
            <a:cxnLst/>
            <a:rect l="l" t="t" r="r" b="b"/>
            <a:pathLst>
              <a:path w="351155" h="15239">
                <a:moveTo>
                  <a:pt x="0" y="15240"/>
                </a:moveTo>
                <a:lnTo>
                  <a:pt x="350649" y="15240"/>
                </a:lnTo>
                <a:lnTo>
                  <a:pt x="350649" y="0"/>
                </a:lnTo>
                <a:lnTo>
                  <a:pt x="0" y="0"/>
                </a:lnTo>
                <a:lnTo>
                  <a:pt x="0" y="15240"/>
                </a:lnTo>
                <a:close/>
              </a:path>
            </a:pathLst>
          </a:custGeom>
          <a:solidFill>
            <a:srgbClr val="005B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5" name="object 255"/>
          <p:cNvSpPr/>
          <p:nvPr/>
        </p:nvSpPr>
        <p:spPr>
          <a:xfrm>
            <a:off x="519380" y="1610804"/>
            <a:ext cx="318770" cy="21590"/>
          </a:xfrm>
          <a:custGeom>
            <a:avLst/>
            <a:gdLst/>
            <a:ahLst/>
            <a:cxnLst/>
            <a:rect l="l" t="t" r="r" b="b"/>
            <a:pathLst>
              <a:path w="318769" h="21589">
                <a:moveTo>
                  <a:pt x="0" y="21589"/>
                </a:moveTo>
                <a:lnTo>
                  <a:pt x="318773" y="21589"/>
                </a:lnTo>
                <a:lnTo>
                  <a:pt x="318773" y="0"/>
                </a:lnTo>
                <a:lnTo>
                  <a:pt x="0" y="0"/>
                </a:lnTo>
                <a:lnTo>
                  <a:pt x="0" y="21589"/>
                </a:lnTo>
                <a:close/>
              </a:path>
            </a:pathLst>
          </a:custGeom>
          <a:solidFill>
            <a:srgbClr val="005B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6" name="object 256"/>
          <p:cNvSpPr/>
          <p:nvPr/>
        </p:nvSpPr>
        <p:spPr>
          <a:xfrm>
            <a:off x="519380" y="1593024"/>
            <a:ext cx="287020" cy="17780"/>
          </a:xfrm>
          <a:custGeom>
            <a:avLst/>
            <a:gdLst/>
            <a:ahLst/>
            <a:cxnLst/>
            <a:rect l="l" t="t" r="r" b="b"/>
            <a:pathLst>
              <a:path w="287020" h="17780">
                <a:moveTo>
                  <a:pt x="0" y="17779"/>
                </a:moveTo>
                <a:lnTo>
                  <a:pt x="286895" y="17779"/>
                </a:lnTo>
                <a:lnTo>
                  <a:pt x="286895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005B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7" name="object 257"/>
          <p:cNvSpPr/>
          <p:nvPr/>
        </p:nvSpPr>
        <p:spPr>
          <a:xfrm>
            <a:off x="519380" y="1576514"/>
            <a:ext cx="255270" cy="16510"/>
          </a:xfrm>
          <a:custGeom>
            <a:avLst/>
            <a:gdLst/>
            <a:ahLst/>
            <a:cxnLst/>
            <a:rect l="l" t="t" r="r" b="b"/>
            <a:pathLst>
              <a:path w="255270" h="16509">
                <a:moveTo>
                  <a:pt x="0" y="16510"/>
                </a:moveTo>
                <a:lnTo>
                  <a:pt x="255019" y="16510"/>
                </a:lnTo>
                <a:lnTo>
                  <a:pt x="255019" y="0"/>
                </a:lnTo>
                <a:lnTo>
                  <a:pt x="0" y="0"/>
                </a:lnTo>
                <a:lnTo>
                  <a:pt x="0" y="16510"/>
                </a:lnTo>
                <a:close/>
              </a:path>
            </a:pathLst>
          </a:custGeom>
          <a:solidFill>
            <a:srgbClr val="005B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8" name="object 258"/>
          <p:cNvSpPr/>
          <p:nvPr/>
        </p:nvSpPr>
        <p:spPr>
          <a:xfrm>
            <a:off x="519380" y="1562544"/>
            <a:ext cx="223520" cy="13970"/>
          </a:xfrm>
          <a:custGeom>
            <a:avLst/>
            <a:gdLst/>
            <a:ahLst/>
            <a:cxnLst/>
            <a:rect l="l" t="t" r="r" b="b"/>
            <a:pathLst>
              <a:path w="223520" h="13969">
                <a:moveTo>
                  <a:pt x="0" y="13970"/>
                </a:moveTo>
                <a:lnTo>
                  <a:pt x="223141" y="13970"/>
                </a:lnTo>
                <a:lnTo>
                  <a:pt x="223141" y="0"/>
                </a:lnTo>
                <a:lnTo>
                  <a:pt x="0" y="0"/>
                </a:lnTo>
                <a:lnTo>
                  <a:pt x="0" y="13970"/>
                </a:lnTo>
                <a:close/>
              </a:path>
            </a:pathLst>
          </a:custGeom>
          <a:solidFill>
            <a:srgbClr val="005B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9" name="object 259"/>
          <p:cNvSpPr/>
          <p:nvPr/>
        </p:nvSpPr>
        <p:spPr>
          <a:xfrm>
            <a:off x="519380" y="1551114"/>
            <a:ext cx="191770" cy="11430"/>
          </a:xfrm>
          <a:custGeom>
            <a:avLst/>
            <a:gdLst/>
            <a:ahLst/>
            <a:cxnLst/>
            <a:rect l="l" t="t" r="r" b="b"/>
            <a:pathLst>
              <a:path w="191770" h="11430">
                <a:moveTo>
                  <a:pt x="0" y="11429"/>
                </a:moveTo>
                <a:lnTo>
                  <a:pt x="191262" y="11429"/>
                </a:lnTo>
                <a:lnTo>
                  <a:pt x="191262" y="0"/>
                </a:lnTo>
                <a:lnTo>
                  <a:pt x="0" y="0"/>
                </a:lnTo>
                <a:lnTo>
                  <a:pt x="0" y="11429"/>
                </a:lnTo>
                <a:close/>
              </a:path>
            </a:pathLst>
          </a:custGeom>
          <a:solidFill>
            <a:srgbClr val="005B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0" name="object 260"/>
          <p:cNvSpPr/>
          <p:nvPr/>
        </p:nvSpPr>
        <p:spPr>
          <a:xfrm>
            <a:off x="519380" y="1540954"/>
            <a:ext cx="159385" cy="10160"/>
          </a:xfrm>
          <a:custGeom>
            <a:avLst/>
            <a:gdLst/>
            <a:ahLst/>
            <a:cxnLst/>
            <a:rect l="l" t="t" r="r" b="b"/>
            <a:pathLst>
              <a:path w="159384" h="10159">
                <a:moveTo>
                  <a:pt x="0" y="10160"/>
                </a:moveTo>
                <a:lnTo>
                  <a:pt x="159386" y="10160"/>
                </a:lnTo>
                <a:lnTo>
                  <a:pt x="159386" y="0"/>
                </a:lnTo>
                <a:lnTo>
                  <a:pt x="0" y="0"/>
                </a:lnTo>
                <a:lnTo>
                  <a:pt x="0" y="10160"/>
                </a:lnTo>
                <a:close/>
              </a:path>
            </a:pathLst>
          </a:custGeom>
          <a:solidFill>
            <a:srgbClr val="005B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1" name="object 261"/>
          <p:cNvSpPr/>
          <p:nvPr/>
        </p:nvSpPr>
        <p:spPr>
          <a:xfrm>
            <a:off x="519380" y="1530794"/>
            <a:ext cx="127635" cy="10160"/>
          </a:xfrm>
          <a:custGeom>
            <a:avLst/>
            <a:gdLst/>
            <a:ahLst/>
            <a:cxnLst/>
            <a:rect l="l" t="t" r="r" b="b"/>
            <a:pathLst>
              <a:path w="127634" h="10159">
                <a:moveTo>
                  <a:pt x="0" y="10159"/>
                </a:moveTo>
                <a:lnTo>
                  <a:pt x="127508" y="10159"/>
                </a:lnTo>
                <a:lnTo>
                  <a:pt x="127508" y="0"/>
                </a:lnTo>
                <a:lnTo>
                  <a:pt x="0" y="0"/>
                </a:lnTo>
                <a:lnTo>
                  <a:pt x="0" y="10159"/>
                </a:lnTo>
                <a:close/>
              </a:path>
            </a:pathLst>
          </a:custGeom>
          <a:solidFill>
            <a:srgbClr val="005B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2" name="object 262"/>
          <p:cNvSpPr/>
          <p:nvPr/>
        </p:nvSpPr>
        <p:spPr>
          <a:xfrm>
            <a:off x="519380" y="1526984"/>
            <a:ext cx="95885" cy="0"/>
          </a:xfrm>
          <a:custGeom>
            <a:avLst/>
            <a:gdLst/>
            <a:ahLst/>
            <a:cxnLst/>
            <a:rect l="l" t="t" r="r" b="b"/>
            <a:pathLst>
              <a:path w="95884" h="0">
                <a:moveTo>
                  <a:pt x="0" y="0"/>
                </a:moveTo>
                <a:lnTo>
                  <a:pt x="95631" y="0"/>
                </a:lnTo>
              </a:path>
            </a:pathLst>
          </a:custGeom>
          <a:ln w="7619">
            <a:solidFill>
              <a:srgbClr val="005B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3" name="object 263"/>
          <p:cNvSpPr/>
          <p:nvPr/>
        </p:nvSpPr>
        <p:spPr>
          <a:xfrm>
            <a:off x="519380" y="1514284"/>
            <a:ext cx="64135" cy="8890"/>
          </a:xfrm>
          <a:custGeom>
            <a:avLst/>
            <a:gdLst/>
            <a:ahLst/>
            <a:cxnLst/>
            <a:rect l="l" t="t" r="r" b="b"/>
            <a:pathLst>
              <a:path w="64134" h="8890">
                <a:moveTo>
                  <a:pt x="0" y="8890"/>
                </a:moveTo>
                <a:lnTo>
                  <a:pt x="63754" y="8890"/>
                </a:lnTo>
                <a:lnTo>
                  <a:pt x="63754" y="0"/>
                </a:lnTo>
                <a:lnTo>
                  <a:pt x="0" y="0"/>
                </a:lnTo>
                <a:lnTo>
                  <a:pt x="0" y="8890"/>
                </a:lnTo>
                <a:close/>
              </a:path>
            </a:pathLst>
          </a:custGeom>
          <a:solidFill>
            <a:srgbClr val="005B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4" name="object 264"/>
          <p:cNvSpPr/>
          <p:nvPr/>
        </p:nvSpPr>
        <p:spPr>
          <a:xfrm>
            <a:off x="519380" y="1507934"/>
            <a:ext cx="32384" cy="6350"/>
          </a:xfrm>
          <a:custGeom>
            <a:avLst/>
            <a:gdLst/>
            <a:ahLst/>
            <a:cxnLst/>
            <a:rect l="l" t="t" r="r" b="b"/>
            <a:pathLst>
              <a:path w="32384" h="6350">
                <a:moveTo>
                  <a:pt x="0" y="6350"/>
                </a:moveTo>
                <a:lnTo>
                  <a:pt x="31877" y="6350"/>
                </a:lnTo>
                <a:lnTo>
                  <a:pt x="31877" y="0"/>
                </a:lnTo>
                <a:lnTo>
                  <a:pt x="0" y="0"/>
                </a:lnTo>
                <a:lnTo>
                  <a:pt x="0" y="6350"/>
                </a:lnTo>
                <a:close/>
              </a:path>
            </a:pathLst>
          </a:custGeom>
          <a:solidFill>
            <a:srgbClr val="005B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5" name="object 265"/>
          <p:cNvSpPr/>
          <p:nvPr/>
        </p:nvSpPr>
        <p:spPr>
          <a:xfrm>
            <a:off x="1220681" y="2079434"/>
            <a:ext cx="32384" cy="121920"/>
          </a:xfrm>
          <a:custGeom>
            <a:avLst/>
            <a:gdLst/>
            <a:ahLst/>
            <a:cxnLst/>
            <a:rect l="l" t="t" r="r" b="b"/>
            <a:pathLst>
              <a:path w="32384" h="121919">
                <a:moveTo>
                  <a:pt x="0" y="121919"/>
                </a:moveTo>
                <a:lnTo>
                  <a:pt x="31875" y="121919"/>
                </a:lnTo>
                <a:lnTo>
                  <a:pt x="31875" y="0"/>
                </a:lnTo>
                <a:lnTo>
                  <a:pt x="0" y="0"/>
                </a:lnTo>
                <a:lnTo>
                  <a:pt x="0" y="121919"/>
                </a:lnTo>
                <a:close/>
              </a:path>
            </a:pathLst>
          </a:custGeom>
          <a:solidFill>
            <a:srgbClr val="005B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6" name="object 266"/>
          <p:cNvSpPr/>
          <p:nvPr/>
        </p:nvSpPr>
        <p:spPr>
          <a:xfrm>
            <a:off x="1284435" y="1816544"/>
            <a:ext cx="32384" cy="27940"/>
          </a:xfrm>
          <a:custGeom>
            <a:avLst/>
            <a:gdLst/>
            <a:ahLst/>
            <a:cxnLst/>
            <a:rect l="l" t="t" r="r" b="b"/>
            <a:pathLst>
              <a:path w="32384" h="27939">
                <a:moveTo>
                  <a:pt x="0" y="27940"/>
                </a:moveTo>
                <a:lnTo>
                  <a:pt x="31875" y="27940"/>
                </a:lnTo>
                <a:lnTo>
                  <a:pt x="31875" y="0"/>
                </a:lnTo>
                <a:lnTo>
                  <a:pt x="0" y="0"/>
                </a:lnTo>
                <a:lnTo>
                  <a:pt x="0" y="27940"/>
                </a:lnTo>
                <a:close/>
              </a:path>
            </a:pathLst>
          </a:custGeom>
          <a:solidFill>
            <a:srgbClr val="005B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7" name="object 267"/>
          <p:cNvSpPr/>
          <p:nvPr/>
        </p:nvSpPr>
        <p:spPr>
          <a:xfrm>
            <a:off x="1732637" y="1765744"/>
            <a:ext cx="62230" cy="20320"/>
          </a:xfrm>
          <a:custGeom>
            <a:avLst/>
            <a:gdLst/>
            <a:ahLst/>
            <a:cxnLst/>
            <a:rect l="l" t="t" r="r" b="b"/>
            <a:pathLst>
              <a:path w="62230" h="20319">
                <a:moveTo>
                  <a:pt x="0" y="20320"/>
                </a:moveTo>
                <a:lnTo>
                  <a:pt x="61833" y="20320"/>
                </a:lnTo>
                <a:lnTo>
                  <a:pt x="61833" y="0"/>
                </a:lnTo>
                <a:lnTo>
                  <a:pt x="0" y="0"/>
                </a:lnTo>
                <a:lnTo>
                  <a:pt x="0" y="20320"/>
                </a:lnTo>
                <a:close/>
              </a:path>
            </a:pathLst>
          </a:custGeom>
          <a:solidFill>
            <a:srgbClr val="005B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8" name="object 268"/>
          <p:cNvSpPr/>
          <p:nvPr/>
        </p:nvSpPr>
        <p:spPr>
          <a:xfrm>
            <a:off x="1316311" y="1765744"/>
            <a:ext cx="96520" cy="20320"/>
          </a:xfrm>
          <a:custGeom>
            <a:avLst/>
            <a:gdLst/>
            <a:ahLst/>
            <a:cxnLst/>
            <a:rect l="l" t="t" r="r" b="b"/>
            <a:pathLst>
              <a:path w="96519" h="20319">
                <a:moveTo>
                  <a:pt x="0" y="20320"/>
                </a:moveTo>
                <a:lnTo>
                  <a:pt x="96487" y="20320"/>
                </a:lnTo>
                <a:lnTo>
                  <a:pt x="96487" y="0"/>
                </a:lnTo>
                <a:lnTo>
                  <a:pt x="0" y="0"/>
                </a:lnTo>
                <a:lnTo>
                  <a:pt x="0" y="20320"/>
                </a:lnTo>
                <a:close/>
              </a:path>
            </a:pathLst>
          </a:custGeom>
          <a:solidFill>
            <a:srgbClr val="005B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9" name="object 269"/>
          <p:cNvSpPr/>
          <p:nvPr/>
        </p:nvSpPr>
        <p:spPr>
          <a:xfrm>
            <a:off x="1348189" y="1726374"/>
            <a:ext cx="446405" cy="39370"/>
          </a:xfrm>
          <a:custGeom>
            <a:avLst/>
            <a:gdLst/>
            <a:ahLst/>
            <a:cxnLst/>
            <a:rect l="l" t="t" r="r" b="b"/>
            <a:pathLst>
              <a:path w="446405" h="39369">
                <a:moveTo>
                  <a:pt x="0" y="39370"/>
                </a:moveTo>
                <a:lnTo>
                  <a:pt x="446281" y="39370"/>
                </a:lnTo>
                <a:lnTo>
                  <a:pt x="446281" y="0"/>
                </a:lnTo>
                <a:lnTo>
                  <a:pt x="0" y="0"/>
                </a:lnTo>
                <a:lnTo>
                  <a:pt x="0" y="39370"/>
                </a:lnTo>
                <a:close/>
              </a:path>
            </a:pathLst>
          </a:custGeom>
          <a:solidFill>
            <a:srgbClr val="005B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0" name="object 270"/>
          <p:cNvSpPr/>
          <p:nvPr/>
        </p:nvSpPr>
        <p:spPr>
          <a:xfrm>
            <a:off x="1380068" y="1692084"/>
            <a:ext cx="414655" cy="34290"/>
          </a:xfrm>
          <a:custGeom>
            <a:avLst/>
            <a:gdLst/>
            <a:ahLst/>
            <a:cxnLst/>
            <a:rect l="l" t="t" r="r" b="b"/>
            <a:pathLst>
              <a:path w="414655" h="34289">
                <a:moveTo>
                  <a:pt x="0" y="34290"/>
                </a:moveTo>
                <a:lnTo>
                  <a:pt x="414403" y="34290"/>
                </a:lnTo>
                <a:lnTo>
                  <a:pt x="414403" y="0"/>
                </a:lnTo>
                <a:lnTo>
                  <a:pt x="0" y="0"/>
                </a:lnTo>
                <a:lnTo>
                  <a:pt x="0" y="34290"/>
                </a:lnTo>
                <a:close/>
              </a:path>
            </a:pathLst>
          </a:custGeom>
          <a:solidFill>
            <a:srgbClr val="005B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1" name="object 271"/>
          <p:cNvSpPr/>
          <p:nvPr/>
        </p:nvSpPr>
        <p:spPr>
          <a:xfrm>
            <a:off x="1411943" y="1646364"/>
            <a:ext cx="382905" cy="45720"/>
          </a:xfrm>
          <a:custGeom>
            <a:avLst/>
            <a:gdLst/>
            <a:ahLst/>
            <a:cxnLst/>
            <a:rect l="l" t="t" r="r" b="b"/>
            <a:pathLst>
              <a:path w="382905" h="45719">
                <a:moveTo>
                  <a:pt x="0" y="45720"/>
                </a:moveTo>
                <a:lnTo>
                  <a:pt x="382527" y="45720"/>
                </a:lnTo>
                <a:lnTo>
                  <a:pt x="382527" y="0"/>
                </a:lnTo>
                <a:lnTo>
                  <a:pt x="0" y="0"/>
                </a:lnTo>
                <a:lnTo>
                  <a:pt x="0" y="45720"/>
                </a:lnTo>
                <a:close/>
              </a:path>
            </a:pathLst>
          </a:custGeom>
          <a:solidFill>
            <a:srgbClr val="005B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2" name="object 272"/>
          <p:cNvSpPr/>
          <p:nvPr/>
        </p:nvSpPr>
        <p:spPr>
          <a:xfrm>
            <a:off x="1443822" y="1633664"/>
            <a:ext cx="351155" cy="12700"/>
          </a:xfrm>
          <a:custGeom>
            <a:avLst/>
            <a:gdLst/>
            <a:ahLst/>
            <a:cxnLst/>
            <a:rect l="l" t="t" r="r" b="b"/>
            <a:pathLst>
              <a:path w="351155" h="12700">
                <a:moveTo>
                  <a:pt x="0" y="12700"/>
                </a:moveTo>
                <a:lnTo>
                  <a:pt x="350648" y="12700"/>
                </a:lnTo>
                <a:lnTo>
                  <a:pt x="350648" y="0"/>
                </a:lnTo>
                <a:lnTo>
                  <a:pt x="0" y="0"/>
                </a:lnTo>
                <a:lnTo>
                  <a:pt x="0" y="12700"/>
                </a:lnTo>
                <a:close/>
              </a:path>
            </a:pathLst>
          </a:custGeom>
          <a:solidFill>
            <a:srgbClr val="005B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3" name="object 273"/>
          <p:cNvSpPr/>
          <p:nvPr/>
        </p:nvSpPr>
        <p:spPr>
          <a:xfrm>
            <a:off x="1475697" y="1612074"/>
            <a:ext cx="318770" cy="21590"/>
          </a:xfrm>
          <a:custGeom>
            <a:avLst/>
            <a:gdLst/>
            <a:ahLst/>
            <a:cxnLst/>
            <a:rect l="l" t="t" r="r" b="b"/>
            <a:pathLst>
              <a:path w="318769" h="21589">
                <a:moveTo>
                  <a:pt x="0" y="21589"/>
                </a:moveTo>
                <a:lnTo>
                  <a:pt x="318773" y="21589"/>
                </a:lnTo>
                <a:lnTo>
                  <a:pt x="318773" y="0"/>
                </a:lnTo>
                <a:lnTo>
                  <a:pt x="0" y="0"/>
                </a:lnTo>
                <a:lnTo>
                  <a:pt x="0" y="21589"/>
                </a:lnTo>
                <a:close/>
              </a:path>
            </a:pathLst>
          </a:custGeom>
          <a:solidFill>
            <a:srgbClr val="005B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4" name="object 274"/>
          <p:cNvSpPr/>
          <p:nvPr/>
        </p:nvSpPr>
        <p:spPr>
          <a:xfrm>
            <a:off x="1507576" y="1593024"/>
            <a:ext cx="287020" cy="19050"/>
          </a:xfrm>
          <a:custGeom>
            <a:avLst/>
            <a:gdLst/>
            <a:ahLst/>
            <a:cxnLst/>
            <a:rect l="l" t="t" r="r" b="b"/>
            <a:pathLst>
              <a:path w="287019" h="19050">
                <a:moveTo>
                  <a:pt x="0" y="19050"/>
                </a:moveTo>
                <a:lnTo>
                  <a:pt x="286894" y="19050"/>
                </a:lnTo>
                <a:lnTo>
                  <a:pt x="286894" y="0"/>
                </a:lnTo>
                <a:lnTo>
                  <a:pt x="0" y="0"/>
                </a:lnTo>
                <a:lnTo>
                  <a:pt x="0" y="19050"/>
                </a:lnTo>
                <a:close/>
              </a:path>
            </a:pathLst>
          </a:custGeom>
          <a:solidFill>
            <a:srgbClr val="005B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5" name="object 275"/>
          <p:cNvSpPr/>
          <p:nvPr/>
        </p:nvSpPr>
        <p:spPr>
          <a:xfrm>
            <a:off x="1539454" y="1581594"/>
            <a:ext cx="255270" cy="11430"/>
          </a:xfrm>
          <a:custGeom>
            <a:avLst/>
            <a:gdLst/>
            <a:ahLst/>
            <a:cxnLst/>
            <a:rect l="l" t="t" r="r" b="b"/>
            <a:pathLst>
              <a:path w="255269" h="11430">
                <a:moveTo>
                  <a:pt x="0" y="11429"/>
                </a:moveTo>
                <a:lnTo>
                  <a:pt x="255016" y="11429"/>
                </a:lnTo>
                <a:lnTo>
                  <a:pt x="255016" y="0"/>
                </a:lnTo>
                <a:lnTo>
                  <a:pt x="0" y="0"/>
                </a:lnTo>
                <a:lnTo>
                  <a:pt x="0" y="11429"/>
                </a:lnTo>
                <a:close/>
              </a:path>
            </a:pathLst>
          </a:custGeom>
          <a:solidFill>
            <a:srgbClr val="005B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6" name="object 276"/>
          <p:cNvSpPr/>
          <p:nvPr/>
        </p:nvSpPr>
        <p:spPr>
          <a:xfrm>
            <a:off x="1571330" y="1562544"/>
            <a:ext cx="223520" cy="19050"/>
          </a:xfrm>
          <a:custGeom>
            <a:avLst/>
            <a:gdLst/>
            <a:ahLst/>
            <a:cxnLst/>
            <a:rect l="l" t="t" r="r" b="b"/>
            <a:pathLst>
              <a:path w="223519" h="19050">
                <a:moveTo>
                  <a:pt x="0" y="19050"/>
                </a:moveTo>
                <a:lnTo>
                  <a:pt x="223140" y="19050"/>
                </a:lnTo>
                <a:lnTo>
                  <a:pt x="223140" y="0"/>
                </a:lnTo>
                <a:lnTo>
                  <a:pt x="0" y="0"/>
                </a:lnTo>
                <a:lnTo>
                  <a:pt x="0" y="19050"/>
                </a:lnTo>
                <a:close/>
              </a:path>
            </a:pathLst>
          </a:custGeom>
          <a:solidFill>
            <a:srgbClr val="005B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7" name="object 277"/>
          <p:cNvSpPr/>
          <p:nvPr/>
        </p:nvSpPr>
        <p:spPr>
          <a:xfrm>
            <a:off x="1603208" y="1558734"/>
            <a:ext cx="191770" cy="0"/>
          </a:xfrm>
          <a:custGeom>
            <a:avLst/>
            <a:gdLst/>
            <a:ahLst/>
            <a:cxnLst/>
            <a:rect l="l" t="t" r="r" b="b"/>
            <a:pathLst>
              <a:path w="191769" h="0">
                <a:moveTo>
                  <a:pt x="0" y="0"/>
                </a:moveTo>
                <a:lnTo>
                  <a:pt x="191262" y="0"/>
                </a:lnTo>
              </a:path>
            </a:pathLst>
          </a:custGeom>
          <a:ln w="7619">
            <a:solidFill>
              <a:srgbClr val="005B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8" name="object 278"/>
          <p:cNvSpPr/>
          <p:nvPr/>
        </p:nvSpPr>
        <p:spPr>
          <a:xfrm>
            <a:off x="1635084" y="1543494"/>
            <a:ext cx="159385" cy="11430"/>
          </a:xfrm>
          <a:custGeom>
            <a:avLst/>
            <a:gdLst/>
            <a:ahLst/>
            <a:cxnLst/>
            <a:rect l="l" t="t" r="r" b="b"/>
            <a:pathLst>
              <a:path w="159385" h="11430">
                <a:moveTo>
                  <a:pt x="0" y="11430"/>
                </a:moveTo>
                <a:lnTo>
                  <a:pt x="159386" y="11430"/>
                </a:lnTo>
                <a:lnTo>
                  <a:pt x="159386" y="0"/>
                </a:lnTo>
                <a:lnTo>
                  <a:pt x="0" y="0"/>
                </a:lnTo>
                <a:lnTo>
                  <a:pt x="0" y="11430"/>
                </a:lnTo>
                <a:close/>
              </a:path>
            </a:pathLst>
          </a:custGeom>
          <a:solidFill>
            <a:srgbClr val="005B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9" name="object 279"/>
          <p:cNvSpPr/>
          <p:nvPr/>
        </p:nvSpPr>
        <p:spPr>
          <a:xfrm>
            <a:off x="1666962" y="1533334"/>
            <a:ext cx="127635" cy="10160"/>
          </a:xfrm>
          <a:custGeom>
            <a:avLst/>
            <a:gdLst/>
            <a:ahLst/>
            <a:cxnLst/>
            <a:rect l="l" t="t" r="r" b="b"/>
            <a:pathLst>
              <a:path w="127635" h="10159">
                <a:moveTo>
                  <a:pt x="0" y="10159"/>
                </a:moveTo>
                <a:lnTo>
                  <a:pt x="127508" y="10159"/>
                </a:lnTo>
                <a:lnTo>
                  <a:pt x="127508" y="0"/>
                </a:lnTo>
                <a:lnTo>
                  <a:pt x="0" y="0"/>
                </a:lnTo>
                <a:lnTo>
                  <a:pt x="0" y="10159"/>
                </a:lnTo>
                <a:close/>
              </a:path>
            </a:pathLst>
          </a:custGeom>
          <a:solidFill>
            <a:srgbClr val="005B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0" name="object 280"/>
          <p:cNvSpPr/>
          <p:nvPr/>
        </p:nvSpPr>
        <p:spPr>
          <a:xfrm>
            <a:off x="1698838" y="1524444"/>
            <a:ext cx="95885" cy="8890"/>
          </a:xfrm>
          <a:custGeom>
            <a:avLst/>
            <a:gdLst/>
            <a:ahLst/>
            <a:cxnLst/>
            <a:rect l="l" t="t" r="r" b="b"/>
            <a:pathLst>
              <a:path w="95885" h="8890">
                <a:moveTo>
                  <a:pt x="0" y="8889"/>
                </a:moveTo>
                <a:lnTo>
                  <a:pt x="95632" y="8889"/>
                </a:lnTo>
                <a:lnTo>
                  <a:pt x="95632" y="0"/>
                </a:lnTo>
                <a:lnTo>
                  <a:pt x="0" y="0"/>
                </a:lnTo>
                <a:lnTo>
                  <a:pt x="0" y="8889"/>
                </a:lnTo>
                <a:close/>
              </a:path>
            </a:pathLst>
          </a:custGeom>
          <a:solidFill>
            <a:srgbClr val="005B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1" name="object 281"/>
          <p:cNvSpPr/>
          <p:nvPr/>
        </p:nvSpPr>
        <p:spPr>
          <a:xfrm>
            <a:off x="1730717" y="1516824"/>
            <a:ext cx="64135" cy="7620"/>
          </a:xfrm>
          <a:custGeom>
            <a:avLst/>
            <a:gdLst/>
            <a:ahLst/>
            <a:cxnLst/>
            <a:rect l="l" t="t" r="r" b="b"/>
            <a:pathLst>
              <a:path w="64135" h="7619">
                <a:moveTo>
                  <a:pt x="0" y="7619"/>
                </a:moveTo>
                <a:lnTo>
                  <a:pt x="63754" y="7619"/>
                </a:lnTo>
                <a:lnTo>
                  <a:pt x="63754" y="0"/>
                </a:lnTo>
                <a:lnTo>
                  <a:pt x="0" y="0"/>
                </a:lnTo>
                <a:lnTo>
                  <a:pt x="0" y="7619"/>
                </a:lnTo>
                <a:close/>
              </a:path>
            </a:pathLst>
          </a:custGeom>
          <a:solidFill>
            <a:srgbClr val="005B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2" name="object 282"/>
          <p:cNvSpPr/>
          <p:nvPr/>
        </p:nvSpPr>
        <p:spPr>
          <a:xfrm>
            <a:off x="1762595" y="1509204"/>
            <a:ext cx="32384" cy="7620"/>
          </a:xfrm>
          <a:custGeom>
            <a:avLst/>
            <a:gdLst/>
            <a:ahLst/>
            <a:cxnLst/>
            <a:rect l="l" t="t" r="r" b="b"/>
            <a:pathLst>
              <a:path w="32385" h="7619">
                <a:moveTo>
                  <a:pt x="0" y="7620"/>
                </a:moveTo>
                <a:lnTo>
                  <a:pt x="31875" y="7620"/>
                </a:lnTo>
                <a:lnTo>
                  <a:pt x="31875" y="0"/>
                </a:lnTo>
                <a:lnTo>
                  <a:pt x="0" y="0"/>
                </a:lnTo>
                <a:lnTo>
                  <a:pt x="0" y="7620"/>
                </a:lnTo>
                <a:close/>
              </a:path>
            </a:pathLst>
          </a:custGeom>
          <a:solidFill>
            <a:srgbClr val="005B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3" name="object 283"/>
          <p:cNvSpPr/>
          <p:nvPr/>
        </p:nvSpPr>
        <p:spPr>
          <a:xfrm>
            <a:off x="519380" y="1507576"/>
            <a:ext cx="1275715" cy="694690"/>
          </a:xfrm>
          <a:custGeom>
            <a:avLst/>
            <a:gdLst/>
            <a:ahLst/>
            <a:cxnLst/>
            <a:rect l="l" t="t" r="r" b="b"/>
            <a:pathLst>
              <a:path w="1275714" h="694689">
                <a:moveTo>
                  <a:pt x="0" y="0"/>
                </a:moveTo>
                <a:lnTo>
                  <a:pt x="31877" y="0"/>
                </a:lnTo>
                <a:lnTo>
                  <a:pt x="31877" y="6317"/>
                </a:lnTo>
                <a:lnTo>
                  <a:pt x="63754" y="6317"/>
                </a:lnTo>
                <a:lnTo>
                  <a:pt x="63754" y="16069"/>
                </a:lnTo>
                <a:lnTo>
                  <a:pt x="95631" y="16069"/>
                </a:lnTo>
                <a:lnTo>
                  <a:pt x="95631" y="23849"/>
                </a:lnTo>
                <a:lnTo>
                  <a:pt x="127508" y="23849"/>
                </a:lnTo>
                <a:lnTo>
                  <a:pt x="127508" y="32747"/>
                </a:lnTo>
                <a:lnTo>
                  <a:pt x="159386" y="32747"/>
                </a:lnTo>
                <a:lnTo>
                  <a:pt x="159386" y="42991"/>
                </a:lnTo>
                <a:lnTo>
                  <a:pt x="191262" y="42991"/>
                </a:lnTo>
                <a:lnTo>
                  <a:pt x="191262" y="54853"/>
                </a:lnTo>
                <a:lnTo>
                  <a:pt x="223141" y="54853"/>
                </a:lnTo>
                <a:lnTo>
                  <a:pt x="223141" y="68468"/>
                </a:lnTo>
                <a:lnTo>
                  <a:pt x="255019" y="68468"/>
                </a:lnTo>
                <a:lnTo>
                  <a:pt x="255019" y="84921"/>
                </a:lnTo>
                <a:lnTo>
                  <a:pt x="286895" y="84921"/>
                </a:lnTo>
                <a:lnTo>
                  <a:pt x="286895" y="103198"/>
                </a:lnTo>
                <a:lnTo>
                  <a:pt x="318773" y="103198"/>
                </a:lnTo>
                <a:lnTo>
                  <a:pt x="318773" y="125388"/>
                </a:lnTo>
                <a:lnTo>
                  <a:pt x="350649" y="125388"/>
                </a:lnTo>
                <a:lnTo>
                  <a:pt x="350649" y="139600"/>
                </a:lnTo>
                <a:lnTo>
                  <a:pt x="382527" y="139600"/>
                </a:lnTo>
                <a:lnTo>
                  <a:pt x="382527" y="180764"/>
                </a:lnTo>
                <a:lnTo>
                  <a:pt x="414403" y="180764"/>
                </a:lnTo>
                <a:lnTo>
                  <a:pt x="414403" y="214093"/>
                </a:lnTo>
                <a:lnTo>
                  <a:pt x="446281" y="214093"/>
                </a:lnTo>
                <a:lnTo>
                  <a:pt x="446281" y="256832"/>
                </a:lnTo>
                <a:lnTo>
                  <a:pt x="478160" y="256832"/>
                </a:lnTo>
                <a:lnTo>
                  <a:pt x="478160" y="310305"/>
                </a:lnTo>
                <a:lnTo>
                  <a:pt x="510035" y="310305"/>
                </a:lnTo>
                <a:lnTo>
                  <a:pt x="510035" y="379094"/>
                </a:lnTo>
                <a:lnTo>
                  <a:pt x="541914" y="379094"/>
                </a:lnTo>
                <a:lnTo>
                  <a:pt x="541914" y="544140"/>
                </a:lnTo>
                <a:lnTo>
                  <a:pt x="573789" y="544140"/>
                </a:lnTo>
                <a:lnTo>
                  <a:pt x="573789" y="694407"/>
                </a:lnTo>
                <a:lnTo>
                  <a:pt x="605668" y="694407"/>
                </a:lnTo>
                <a:lnTo>
                  <a:pt x="637546" y="694407"/>
                </a:lnTo>
                <a:lnTo>
                  <a:pt x="669422" y="694407"/>
                </a:lnTo>
                <a:lnTo>
                  <a:pt x="701300" y="694407"/>
                </a:lnTo>
                <a:lnTo>
                  <a:pt x="701300" y="572184"/>
                </a:lnTo>
                <a:lnTo>
                  <a:pt x="733176" y="572184"/>
                </a:lnTo>
                <a:lnTo>
                  <a:pt x="733176" y="402415"/>
                </a:lnTo>
                <a:lnTo>
                  <a:pt x="765055" y="402415"/>
                </a:lnTo>
                <a:lnTo>
                  <a:pt x="765055" y="309276"/>
                </a:lnTo>
                <a:lnTo>
                  <a:pt x="796930" y="309276"/>
                </a:lnTo>
                <a:lnTo>
                  <a:pt x="796930" y="257872"/>
                </a:lnTo>
                <a:lnTo>
                  <a:pt x="828809" y="257872"/>
                </a:lnTo>
                <a:lnTo>
                  <a:pt x="828809" y="218493"/>
                </a:lnTo>
                <a:lnTo>
                  <a:pt x="860687" y="218493"/>
                </a:lnTo>
                <a:lnTo>
                  <a:pt x="860687" y="184185"/>
                </a:lnTo>
                <a:lnTo>
                  <a:pt x="892563" y="184185"/>
                </a:lnTo>
                <a:lnTo>
                  <a:pt x="892563" y="138312"/>
                </a:lnTo>
                <a:lnTo>
                  <a:pt x="924441" y="138312"/>
                </a:lnTo>
                <a:lnTo>
                  <a:pt x="924441" y="126586"/>
                </a:lnTo>
                <a:lnTo>
                  <a:pt x="956317" y="126586"/>
                </a:lnTo>
                <a:lnTo>
                  <a:pt x="956317" y="105042"/>
                </a:lnTo>
                <a:lnTo>
                  <a:pt x="988195" y="105042"/>
                </a:lnTo>
                <a:lnTo>
                  <a:pt x="988195" y="84997"/>
                </a:lnTo>
                <a:lnTo>
                  <a:pt x="1020074" y="84997"/>
                </a:lnTo>
                <a:lnTo>
                  <a:pt x="1020074" y="73712"/>
                </a:lnTo>
                <a:lnTo>
                  <a:pt x="1051949" y="73712"/>
                </a:lnTo>
                <a:lnTo>
                  <a:pt x="1051949" y="55154"/>
                </a:lnTo>
                <a:lnTo>
                  <a:pt x="1083828" y="55154"/>
                </a:lnTo>
                <a:lnTo>
                  <a:pt x="1083828" y="46776"/>
                </a:lnTo>
                <a:lnTo>
                  <a:pt x="1115703" y="46776"/>
                </a:lnTo>
                <a:lnTo>
                  <a:pt x="1115703" y="35640"/>
                </a:lnTo>
                <a:lnTo>
                  <a:pt x="1147582" y="35640"/>
                </a:lnTo>
                <a:lnTo>
                  <a:pt x="1147582" y="25128"/>
                </a:lnTo>
                <a:lnTo>
                  <a:pt x="1179458" y="25128"/>
                </a:lnTo>
                <a:lnTo>
                  <a:pt x="1179458" y="16857"/>
                </a:lnTo>
                <a:lnTo>
                  <a:pt x="1211336" y="16857"/>
                </a:lnTo>
                <a:lnTo>
                  <a:pt x="1211336" y="9030"/>
                </a:lnTo>
                <a:lnTo>
                  <a:pt x="1243214" y="9030"/>
                </a:lnTo>
                <a:lnTo>
                  <a:pt x="1243214" y="2069"/>
                </a:lnTo>
                <a:lnTo>
                  <a:pt x="1275090" y="2069"/>
                </a:lnTo>
              </a:path>
            </a:pathLst>
          </a:custGeom>
          <a:ln w="6325">
            <a:solidFill>
              <a:srgbClr val="005B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4" name="object 284"/>
          <p:cNvSpPr/>
          <p:nvPr/>
        </p:nvSpPr>
        <p:spPr>
          <a:xfrm>
            <a:off x="519380" y="1792414"/>
            <a:ext cx="478155" cy="35560"/>
          </a:xfrm>
          <a:custGeom>
            <a:avLst/>
            <a:gdLst/>
            <a:ahLst/>
            <a:cxnLst/>
            <a:rect l="l" t="t" r="r" b="b"/>
            <a:pathLst>
              <a:path w="478155" h="35560">
                <a:moveTo>
                  <a:pt x="0" y="35560"/>
                </a:moveTo>
                <a:lnTo>
                  <a:pt x="478160" y="35560"/>
                </a:lnTo>
                <a:lnTo>
                  <a:pt x="478160" y="0"/>
                </a:lnTo>
                <a:lnTo>
                  <a:pt x="0" y="0"/>
                </a:lnTo>
                <a:lnTo>
                  <a:pt x="0" y="35560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5" name="object 285"/>
          <p:cNvSpPr/>
          <p:nvPr/>
        </p:nvSpPr>
        <p:spPr>
          <a:xfrm>
            <a:off x="519380" y="1718754"/>
            <a:ext cx="414655" cy="21590"/>
          </a:xfrm>
          <a:custGeom>
            <a:avLst/>
            <a:gdLst/>
            <a:ahLst/>
            <a:cxnLst/>
            <a:rect l="l" t="t" r="r" b="b"/>
            <a:pathLst>
              <a:path w="414655" h="21589">
                <a:moveTo>
                  <a:pt x="0" y="21589"/>
                </a:moveTo>
                <a:lnTo>
                  <a:pt x="414403" y="21589"/>
                </a:lnTo>
                <a:lnTo>
                  <a:pt x="414403" y="0"/>
                </a:lnTo>
                <a:lnTo>
                  <a:pt x="0" y="0"/>
                </a:lnTo>
                <a:lnTo>
                  <a:pt x="0" y="21589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6" name="object 286"/>
          <p:cNvSpPr/>
          <p:nvPr/>
        </p:nvSpPr>
        <p:spPr>
          <a:xfrm>
            <a:off x="519380" y="1680654"/>
            <a:ext cx="382905" cy="38100"/>
          </a:xfrm>
          <a:custGeom>
            <a:avLst/>
            <a:gdLst/>
            <a:ahLst/>
            <a:cxnLst/>
            <a:rect l="l" t="t" r="r" b="b"/>
            <a:pathLst>
              <a:path w="382905" h="38100">
                <a:moveTo>
                  <a:pt x="0" y="38100"/>
                </a:moveTo>
                <a:lnTo>
                  <a:pt x="382527" y="38100"/>
                </a:lnTo>
                <a:lnTo>
                  <a:pt x="382527" y="0"/>
                </a:lnTo>
                <a:lnTo>
                  <a:pt x="0" y="0"/>
                </a:lnTo>
                <a:lnTo>
                  <a:pt x="0" y="38100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7" name="object 287"/>
          <p:cNvSpPr/>
          <p:nvPr/>
        </p:nvSpPr>
        <p:spPr>
          <a:xfrm>
            <a:off x="519380" y="1670494"/>
            <a:ext cx="351155" cy="10160"/>
          </a:xfrm>
          <a:custGeom>
            <a:avLst/>
            <a:gdLst/>
            <a:ahLst/>
            <a:cxnLst/>
            <a:rect l="l" t="t" r="r" b="b"/>
            <a:pathLst>
              <a:path w="351155" h="10160">
                <a:moveTo>
                  <a:pt x="0" y="10160"/>
                </a:moveTo>
                <a:lnTo>
                  <a:pt x="350649" y="10160"/>
                </a:lnTo>
                <a:lnTo>
                  <a:pt x="350649" y="0"/>
                </a:lnTo>
                <a:lnTo>
                  <a:pt x="0" y="0"/>
                </a:lnTo>
                <a:lnTo>
                  <a:pt x="0" y="10160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8" name="object 288"/>
          <p:cNvSpPr/>
          <p:nvPr/>
        </p:nvSpPr>
        <p:spPr>
          <a:xfrm>
            <a:off x="519380" y="1652714"/>
            <a:ext cx="318770" cy="17780"/>
          </a:xfrm>
          <a:custGeom>
            <a:avLst/>
            <a:gdLst/>
            <a:ahLst/>
            <a:cxnLst/>
            <a:rect l="l" t="t" r="r" b="b"/>
            <a:pathLst>
              <a:path w="318769" h="17780">
                <a:moveTo>
                  <a:pt x="0" y="17779"/>
                </a:moveTo>
                <a:lnTo>
                  <a:pt x="318773" y="17779"/>
                </a:lnTo>
                <a:lnTo>
                  <a:pt x="318773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9" name="object 289"/>
          <p:cNvSpPr/>
          <p:nvPr/>
        </p:nvSpPr>
        <p:spPr>
          <a:xfrm>
            <a:off x="519380" y="1650809"/>
            <a:ext cx="287020" cy="0"/>
          </a:xfrm>
          <a:custGeom>
            <a:avLst/>
            <a:gdLst/>
            <a:ahLst/>
            <a:cxnLst/>
            <a:rect l="l" t="t" r="r" b="b"/>
            <a:pathLst>
              <a:path w="287020" h="0">
                <a:moveTo>
                  <a:pt x="0" y="0"/>
                </a:moveTo>
                <a:lnTo>
                  <a:pt x="286895" y="0"/>
                </a:lnTo>
              </a:path>
            </a:pathLst>
          </a:custGeom>
          <a:ln w="3810">
            <a:solidFill>
              <a:srgbClr val="FEFEF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0" name="object 290"/>
          <p:cNvSpPr/>
          <p:nvPr/>
        </p:nvSpPr>
        <p:spPr>
          <a:xfrm>
            <a:off x="519380" y="1631124"/>
            <a:ext cx="255270" cy="17780"/>
          </a:xfrm>
          <a:custGeom>
            <a:avLst/>
            <a:gdLst/>
            <a:ahLst/>
            <a:cxnLst/>
            <a:rect l="l" t="t" r="r" b="b"/>
            <a:pathLst>
              <a:path w="255270" h="17780">
                <a:moveTo>
                  <a:pt x="0" y="17779"/>
                </a:moveTo>
                <a:lnTo>
                  <a:pt x="255019" y="17779"/>
                </a:lnTo>
                <a:lnTo>
                  <a:pt x="25501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1" name="object 291"/>
          <p:cNvSpPr/>
          <p:nvPr/>
        </p:nvSpPr>
        <p:spPr>
          <a:xfrm>
            <a:off x="519380" y="1622234"/>
            <a:ext cx="223520" cy="8890"/>
          </a:xfrm>
          <a:custGeom>
            <a:avLst/>
            <a:gdLst/>
            <a:ahLst/>
            <a:cxnLst/>
            <a:rect l="l" t="t" r="r" b="b"/>
            <a:pathLst>
              <a:path w="223520" h="8889">
                <a:moveTo>
                  <a:pt x="0" y="8890"/>
                </a:moveTo>
                <a:lnTo>
                  <a:pt x="223141" y="8890"/>
                </a:lnTo>
                <a:lnTo>
                  <a:pt x="223141" y="0"/>
                </a:lnTo>
                <a:lnTo>
                  <a:pt x="0" y="0"/>
                </a:lnTo>
                <a:lnTo>
                  <a:pt x="0" y="8890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2" name="object 292"/>
          <p:cNvSpPr/>
          <p:nvPr/>
        </p:nvSpPr>
        <p:spPr>
          <a:xfrm>
            <a:off x="519380" y="1613344"/>
            <a:ext cx="191770" cy="8890"/>
          </a:xfrm>
          <a:custGeom>
            <a:avLst/>
            <a:gdLst/>
            <a:ahLst/>
            <a:cxnLst/>
            <a:rect l="l" t="t" r="r" b="b"/>
            <a:pathLst>
              <a:path w="191770" h="8890">
                <a:moveTo>
                  <a:pt x="0" y="8890"/>
                </a:moveTo>
                <a:lnTo>
                  <a:pt x="191262" y="8890"/>
                </a:lnTo>
                <a:lnTo>
                  <a:pt x="191262" y="0"/>
                </a:lnTo>
                <a:lnTo>
                  <a:pt x="0" y="0"/>
                </a:lnTo>
                <a:lnTo>
                  <a:pt x="0" y="8890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3" name="object 293"/>
          <p:cNvSpPr/>
          <p:nvPr/>
        </p:nvSpPr>
        <p:spPr>
          <a:xfrm>
            <a:off x="519380" y="1609534"/>
            <a:ext cx="159385" cy="0"/>
          </a:xfrm>
          <a:custGeom>
            <a:avLst/>
            <a:gdLst/>
            <a:ahLst/>
            <a:cxnLst/>
            <a:rect l="l" t="t" r="r" b="b"/>
            <a:pathLst>
              <a:path w="159384" h="0">
                <a:moveTo>
                  <a:pt x="0" y="0"/>
                </a:moveTo>
                <a:lnTo>
                  <a:pt x="159386" y="0"/>
                </a:lnTo>
              </a:path>
            </a:pathLst>
          </a:custGeom>
          <a:ln w="7619">
            <a:solidFill>
              <a:srgbClr val="FEFEF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4" name="object 294"/>
          <p:cNvSpPr/>
          <p:nvPr/>
        </p:nvSpPr>
        <p:spPr>
          <a:xfrm>
            <a:off x="519380" y="1603184"/>
            <a:ext cx="127635" cy="0"/>
          </a:xfrm>
          <a:custGeom>
            <a:avLst/>
            <a:gdLst/>
            <a:ahLst/>
            <a:cxnLst/>
            <a:rect l="l" t="t" r="r" b="b"/>
            <a:pathLst>
              <a:path w="127634" h="0">
                <a:moveTo>
                  <a:pt x="0" y="0"/>
                </a:moveTo>
                <a:lnTo>
                  <a:pt x="127508" y="0"/>
                </a:lnTo>
              </a:path>
            </a:pathLst>
          </a:custGeom>
          <a:ln w="5080">
            <a:solidFill>
              <a:srgbClr val="FEFEF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5" name="object 295"/>
          <p:cNvSpPr/>
          <p:nvPr/>
        </p:nvSpPr>
        <p:spPr>
          <a:xfrm>
            <a:off x="519380" y="1597469"/>
            <a:ext cx="95885" cy="0"/>
          </a:xfrm>
          <a:custGeom>
            <a:avLst/>
            <a:gdLst/>
            <a:ahLst/>
            <a:cxnLst/>
            <a:rect l="l" t="t" r="r" b="b"/>
            <a:pathLst>
              <a:path w="95884" h="0">
                <a:moveTo>
                  <a:pt x="0" y="0"/>
                </a:moveTo>
                <a:lnTo>
                  <a:pt x="95631" y="0"/>
                </a:lnTo>
              </a:path>
            </a:pathLst>
          </a:custGeom>
          <a:ln w="6350">
            <a:solidFill>
              <a:srgbClr val="FEFEF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6" name="object 296"/>
          <p:cNvSpPr/>
          <p:nvPr/>
        </p:nvSpPr>
        <p:spPr>
          <a:xfrm>
            <a:off x="519380" y="1585404"/>
            <a:ext cx="64135" cy="8890"/>
          </a:xfrm>
          <a:custGeom>
            <a:avLst/>
            <a:gdLst/>
            <a:ahLst/>
            <a:cxnLst/>
            <a:rect l="l" t="t" r="r" b="b"/>
            <a:pathLst>
              <a:path w="64134" h="8890">
                <a:moveTo>
                  <a:pt x="0" y="8890"/>
                </a:moveTo>
                <a:lnTo>
                  <a:pt x="63754" y="8890"/>
                </a:lnTo>
                <a:lnTo>
                  <a:pt x="63754" y="0"/>
                </a:lnTo>
                <a:lnTo>
                  <a:pt x="0" y="0"/>
                </a:lnTo>
                <a:lnTo>
                  <a:pt x="0" y="8890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7" name="object 297"/>
          <p:cNvSpPr/>
          <p:nvPr/>
        </p:nvSpPr>
        <p:spPr>
          <a:xfrm>
            <a:off x="519380" y="1582864"/>
            <a:ext cx="32384" cy="2540"/>
          </a:xfrm>
          <a:custGeom>
            <a:avLst/>
            <a:gdLst/>
            <a:ahLst/>
            <a:cxnLst/>
            <a:rect l="l" t="t" r="r" b="b"/>
            <a:pathLst>
              <a:path w="32384" h="2540">
                <a:moveTo>
                  <a:pt x="0" y="2540"/>
                </a:moveTo>
                <a:lnTo>
                  <a:pt x="31877" y="2540"/>
                </a:lnTo>
                <a:lnTo>
                  <a:pt x="31877" y="0"/>
                </a:lnTo>
                <a:lnTo>
                  <a:pt x="0" y="0"/>
                </a:lnTo>
                <a:lnTo>
                  <a:pt x="0" y="2540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8" name="object 298"/>
          <p:cNvSpPr/>
          <p:nvPr/>
        </p:nvSpPr>
        <p:spPr>
          <a:xfrm>
            <a:off x="1732637" y="1760664"/>
            <a:ext cx="62230" cy="25400"/>
          </a:xfrm>
          <a:custGeom>
            <a:avLst/>
            <a:gdLst/>
            <a:ahLst/>
            <a:cxnLst/>
            <a:rect l="l" t="t" r="r" b="b"/>
            <a:pathLst>
              <a:path w="62230" h="25400">
                <a:moveTo>
                  <a:pt x="0" y="25400"/>
                </a:moveTo>
                <a:lnTo>
                  <a:pt x="61833" y="25400"/>
                </a:lnTo>
                <a:lnTo>
                  <a:pt x="6183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9" name="object 299"/>
          <p:cNvSpPr/>
          <p:nvPr/>
        </p:nvSpPr>
        <p:spPr>
          <a:xfrm>
            <a:off x="1348189" y="1760664"/>
            <a:ext cx="64769" cy="25400"/>
          </a:xfrm>
          <a:custGeom>
            <a:avLst/>
            <a:gdLst/>
            <a:ahLst/>
            <a:cxnLst/>
            <a:rect l="l" t="t" r="r" b="b"/>
            <a:pathLst>
              <a:path w="64769" h="25400">
                <a:moveTo>
                  <a:pt x="0" y="25400"/>
                </a:moveTo>
                <a:lnTo>
                  <a:pt x="64608" y="25400"/>
                </a:lnTo>
                <a:lnTo>
                  <a:pt x="6460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0" name="object 300"/>
          <p:cNvSpPr/>
          <p:nvPr/>
        </p:nvSpPr>
        <p:spPr>
          <a:xfrm>
            <a:off x="1380068" y="1730184"/>
            <a:ext cx="414655" cy="30480"/>
          </a:xfrm>
          <a:custGeom>
            <a:avLst/>
            <a:gdLst/>
            <a:ahLst/>
            <a:cxnLst/>
            <a:rect l="l" t="t" r="r" b="b"/>
            <a:pathLst>
              <a:path w="414655" h="30480">
                <a:moveTo>
                  <a:pt x="0" y="30479"/>
                </a:moveTo>
                <a:lnTo>
                  <a:pt x="414403" y="30479"/>
                </a:lnTo>
                <a:lnTo>
                  <a:pt x="414403" y="0"/>
                </a:lnTo>
                <a:lnTo>
                  <a:pt x="0" y="0"/>
                </a:lnTo>
                <a:lnTo>
                  <a:pt x="0" y="30479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1" name="object 301"/>
          <p:cNvSpPr/>
          <p:nvPr/>
        </p:nvSpPr>
        <p:spPr>
          <a:xfrm>
            <a:off x="1411943" y="1680654"/>
            <a:ext cx="382905" cy="49530"/>
          </a:xfrm>
          <a:custGeom>
            <a:avLst/>
            <a:gdLst/>
            <a:ahLst/>
            <a:cxnLst/>
            <a:rect l="l" t="t" r="r" b="b"/>
            <a:pathLst>
              <a:path w="382905" h="49530">
                <a:moveTo>
                  <a:pt x="0" y="49529"/>
                </a:moveTo>
                <a:lnTo>
                  <a:pt x="382527" y="49529"/>
                </a:lnTo>
                <a:lnTo>
                  <a:pt x="382527" y="0"/>
                </a:lnTo>
                <a:lnTo>
                  <a:pt x="0" y="0"/>
                </a:lnTo>
                <a:lnTo>
                  <a:pt x="0" y="49529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2" name="object 302"/>
          <p:cNvSpPr/>
          <p:nvPr/>
        </p:nvSpPr>
        <p:spPr>
          <a:xfrm>
            <a:off x="1443822" y="1677479"/>
            <a:ext cx="351155" cy="0"/>
          </a:xfrm>
          <a:custGeom>
            <a:avLst/>
            <a:gdLst/>
            <a:ahLst/>
            <a:cxnLst/>
            <a:rect l="l" t="t" r="r" b="b"/>
            <a:pathLst>
              <a:path w="351155" h="0">
                <a:moveTo>
                  <a:pt x="0" y="0"/>
                </a:moveTo>
                <a:lnTo>
                  <a:pt x="350648" y="0"/>
                </a:lnTo>
              </a:path>
            </a:pathLst>
          </a:custGeom>
          <a:ln w="6350">
            <a:solidFill>
              <a:srgbClr val="FEFEF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3" name="object 303"/>
          <p:cNvSpPr/>
          <p:nvPr/>
        </p:nvSpPr>
        <p:spPr>
          <a:xfrm>
            <a:off x="1475697" y="1661604"/>
            <a:ext cx="318770" cy="12700"/>
          </a:xfrm>
          <a:custGeom>
            <a:avLst/>
            <a:gdLst/>
            <a:ahLst/>
            <a:cxnLst/>
            <a:rect l="l" t="t" r="r" b="b"/>
            <a:pathLst>
              <a:path w="318769" h="12700">
                <a:moveTo>
                  <a:pt x="0" y="12700"/>
                </a:moveTo>
                <a:lnTo>
                  <a:pt x="318773" y="12700"/>
                </a:lnTo>
                <a:lnTo>
                  <a:pt x="318773" y="0"/>
                </a:lnTo>
                <a:lnTo>
                  <a:pt x="0" y="0"/>
                </a:lnTo>
                <a:lnTo>
                  <a:pt x="0" y="12700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4" name="object 304"/>
          <p:cNvSpPr/>
          <p:nvPr/>
        </p:nvSpPr>
        <p:spPr>
          <a:xfrm>
            <a:off x="1507576" y="1643824"/>
            <a:ext cx="287020" cy="17780"/>
          </a:xfrm>
          <a:custGeom>
            <a:avLst/>
            <a:gdLst/>
            <a:ahLst/>
            <a:cxnLst/>
            <a:rect l="l" t="t" r="r" b="b"/>
            <a:pathLst>
              <a:path w="287019" h="17780">
                <a:moveTo>
                  <a:pt x="0" y="17779"/>
                </a:moveTo>
                <a:lnTo>
                  <a:pt x="286894" y="17779"/>
                </a:lnTo>
                <a:lnTo>
                  <a:pt x="286894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5" name="object 305"/>
          <p:cNvSpPr/>
          <p:nvPr/>
        </p:nvSpPr>
        <p:spPr>
          <a:xfrm>
            <a:off x="1539454" y="1641284"/>
            <a:ext cx="255270" cy="0"/>
          </a:xfrm>
          <a:custGeom>
            <a:avLst/>
            <a:gdLst/>
            <a:ahLst/>
            <a:cxnLst/>
            <a:rect l="l" t="t" r="r" b="b"/>
            <a:pathLst>
              <a:path w="255269" h="0">
                <a:moveTo>
                  <a:pt x="0" y="0"/>
                </a:moveTo>
                <a:lnTo>
                  <a:pt x="255016" y="0"/>
                </a:lnTo>
              </a:path>
            </a:pathLst>
          </a:custGeom>
          <a:ln w="5080">
            <a:solidFill>
              <a:srgbClr val="FEFEF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6" name="object 306"/>
          <p:cNvSpPr/>
          <p:nvPr/>
        </p:nvSpPr>
        <p:spPr>
          <a:xfrm>
            <a:off x="1571330" y="1623504"/>
            <a:ext cx="223520" cy="15240"/>
          </a:xfrm>
          <a:custGeom>
            <a:avLst/>
            <a:gdLst/>
            <a:ahLst/>
            <a:cxnLst/>
            <a:rect l="l" t="t" r="r" b="b"/>
            <a:pathLst>
              <a:path w="223519" h="15239">
                <a:moveTo>
                  <a:pt x="0" y="15239"/>
                </a:moveTo>
                <a:lnTo>
                  <a:pt x="223140" y="15239"/>
                </a:lnTo>
                <a:lnTo>
                  <a:pt x="223140" y="0"/>
                </a:lnTo>
                <a:lnTo>
                  <a:pt x="0" y="0"/>
                </a:lnTo>
                <a:lnTo>
                  <a:pt x="0" y="15239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7" name="object 307"/>
          <p:cNvSpPr/>
          <p:nvPr/>
        </p:nvSpPr>
        <p:spPr>
          <a:xfrm>
            <a:off x="1603208" y="1622234"/>
            <a:ext cx="191770" cy="0"/>
          </a:xfrm>
          <a:custGeom>
            <a:avLst/>
            <a:gdLst/>
            <a:ahLst/>
            <a:cxnLst/>
            <a:rect l="l" t="t" r="r" b="b"/>
            <a:pathLst>
              <a:path w="191769" h="0">
                <a:moveTo>
                  <a:pt x="0" y="0"/>
                </a:moveTo>
                <a:lnTo>
                  <a:pt x="191262" y="0"/>
                </a:lnTo>
              </a:path>
            </a:pathLst>
          </a:custGeom>
          <a:ln w="3175">
            <a:solidFill>
              <a:srgbClr val="FEFEF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8" name="object 308"/>
          <p:cNvSpPr/>
          <p:nvPr/>
        </p:nvSpPr>
        <p:spPr>
          <a:xfrm>
            <a:off x="1635084" y="1610804"/>
            <a:ext cx="159385" cy="10160"/>
          </a:xfrm>
          <a:custGeom>
            <a:avLst/>
            <a:gdLst/>
            <a:ahLst/>
            <a:cxnLst/>
            <a:rect l="l" t="t" r="r" b="b"/>
            <a:pathLst>
              <a:path w="159385" h="10159">
                <a:moveTo>
                  <a:pt x="0" y="10160"/>
                </a:moveTo>
                <a:lnTo>
                  <a:pt x="159386" y="10160"/>
                </a:lnTo>
                <a:lnTo>
                  <a:pt x="159386" y="0"/>
                </a:lnTo>
                <a:lnTo>
                  <a:pt x="0" y="0"/>
                </a:lnTo>
                <a:lnTo>
                  <a:pt x="0" y="10160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9" name="object 309"/>
          <p:cNvSpPr/>
          <p:nvPr/>
        </p:nvSpPr>
        <p:spPr>
          <a:xfrm>
            <a:off x="1666962" y="1601914"/>
            <a:ext cx="127635" cy="8890"/>
          </a:xfrm>
          <a:custGeom>
            <a:avLst/>
            <a:gdLst/>
            <a:ahLst/>
            <a:cxnLst/>
            <a:rect l="l" t="t" r="r" b="b"/>
            <a:pathLst>
              <a:path w="127635" h="8890">
                <a:moveTo>
                  <a:pt x="0" y="8889"/>
                </a:moveTo>
                <a:lnTo>
                  <a:pt x="127508" y="8889"/>
                </a:lnTo>
                <a:lnTo>
                  <a:pt x="127508" y="0"/>
                </a:lnTo>
                <a:lnTo>
                  <a:pt x="0" y="0"/>
                </a:lnTo>
                <a:lnTo>
                  <a:pt x="0" y="8889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0" name="object 310"/>
          <p:cNvSpPr/>
          <p:nvPr/>
        </p:nvSpPr>
        <p:spPr>
          <a:xfrm>
            <a:off x="1698838" y="1599374"/>
            <a:ext cx="95885" cy="0"/>
          </a:xfrm>
          <a:custGeom>
            <a:avLst/>
            <a:gdLst/>
            <a:ahLst/>
            <a:cxnLst/>
            <a:rect l="l" t="t" r="r" b="b"/>
            <a:pathLst>
              <a:path w="95885" h="0">
                <a:moveTo>
                  <a:pt x="0" y="0"/>
                </a:moveTo>
                <a:lnTo>
                  <a:pt x="95632" y="0"/>
                </a:lnTo>
              </a:path>
            </a:pathLst>
          </a:custGeom>
          <a:ln w="5080">
            <a:solidFill>
              <a:srgbClr val="FEFEF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1" name="object 311"/>
          <p:cNvSpPr/>
          <p:nvPr/>
        </p:nvSpPr>
        <p:spPr>
          <a:xfrm>
            <a:off x="1730717" y="1593024"/>
            <a:ext cx="64135" cy="3810"/>
          </a:xfrm>
          <a:custGeom>
            <a:avLst/>
            <a:gdLst/>
            <a:ahLst/>
            <a:cxnLst/>
            <a:rect l="l" t="t" r="r" b="b"/>
            <a:pathLst>
              <a:path w="64135" h="3809">
                <a:moveTo>
                  <a:pt x="0" y="3809"/>
                </a:moveTo>
                <a:lnTo>
                  <a:pt x="63754" y="3809"/>
                </a:lnTo>
                <a:lnTo>
                  <a:pt x="63754" y="0"/>
                </a:lnTo>
                <a:lnTo>
                  <a:pt x="0" y="0"/>
                </a:lnTo>
                <a:lnTo>
                  <a:pt x="0" y="3809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2" name="object 312"/>
          <p:cNvSpPr/>
          <p:nvPr/>
        </p:nvSpPr>
        <p:spPr>
          <a:xfrm>
            <a:off x="1762595" y="1590484"/>
            <a:ext cx="32384" cy="2540"/>
          </a:xfrm>
          <a:custGeom>
            <a:avLst/>
            <a:gdLst/>
            <a:ahLst/>
            <a:cxnLst/>
            <a:rect l="l" t="t" r="r" b="b"/>
            <a:pathLst>
              <a:path w="32385" h="2540">
                <a:moveTo>
                  <a:pt x="0" y="2539"/>
                </a:moveTo>
                <a:lnTo>
                  <a:pt x="31875" y="2539"/>
                </a:lnTo>
                <a:lnTo>
                  <a:pt x="31875" y="0"/>
                </a:lnTo>
                <a:lnTo>
                  <a:pt x="0" y="0"/>
                </a:lnTo>
                <a:lnTo>
                  <a:pt x="0" y="2539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3" name="object 313"/>
          <p:cNvSpPr/>
          <p:nvPr/>
        </p:nvSpPr>
        <p:spPr>
          <a:xfrm>
            <a:off x="519380" y="1583416"/>
            <a:ext cx="1275715" cy="619125"/>
          </a:xfrm>
          <a:custGeom>
            <a:avLst/>
            <a:gdLst/>
            <a:ahLst/>
            <a:cxnLst/>
            <a:rect l="l" t="t" r="r" b="b"/>
            <a:pathLst>
              <a:path w="1275714" h="619125">
                <a:moveTo>
                  <a:pt x="0" y="0"/>
                </a:moveTo>
                <a:lnTo>
                  <a:pt x="31877" y="0"/>
                </a:lnTo>
                <a:lnTo>
                  <a:pt x="31877" y="2392"/>
                </a:lnTo>
                <a:lnTo>
                  <a:pt x="63754" y="2392"/>
                </a:lnTo>
                <a:lnTo>
                  <a:pt x="63754" y="11279"/>
                </a:lnTo>
                <a:lnTo>
                  <a:pt x="95631" y="11279"/>
                </a:lnTo>
                <a:lnTo>
                  <a:pt x="95631" y="16781"/>
                </a:lnTo>
                <a:lnTo>
                  <a:pt x="127508" y="16781"/>
                </a:lnTo>
                <a:lnTo>
                  <a:pt x="127508" y="22235"/>
                </a:lnTo>
                <a:lnTo>
                  <a:pt x="159386" y="22235"/>
                </a:lnTo>
                <a:lnTo>
                  <a:pt x="159386" y="29365"/>
                </a:lnTo>
                <a:lnTo>
                  <a:pt x="191262" y="29365"/>
                </a:lnTo>
                <a:lnTo>
                  <a:pt x="191262" y="38592"/>
                </a:lnTo>
                <a:lnTo>
                  <a:pt x="223141" y="38592"/>
                </a:lnTo>
                <a:lnTo>
                  <a:pt x="223141" y="47939"/>
                </a:lnTo>
                <a:lnTo>
                  <a:pt x="255019" y="47939"/>
                </a:lnTo>
                <a:lnTo>
                  <a:pt x="255019" y="65778"/>
                </a:lnTo>
                <a:lnTo>
                  <a:pt x="286895" y="65778"/>
                </a:lnTo>
                <a:lnTo>
                  <a:pt x="286895" y="69430"/>
                </a:lnTo>
                <a:lnTo>
                  <a:pt x="318773" y="69430"/>
                </a:lnTo>
                <a:lnTo>
                  <a:pt x="318773" y="87631"/>
                </a:lnTo>
                <a:lnTo>
                  <a:pt x="350649" y="87631"/>
                </a:lnTo>
                <a:lnTo>
                  <a:pt x="350649" y="97808"/>
                </a:lnTo>
                <a:lnTo>
                  <a:pt x="382527" y="97808"/>
                </a:lnTo>
                <a:lnTo>
                  <a:pt x="382527" y="135956"/>
                </a:lnTo>
                <a:lnTo>
                  <a:pt x="414403" y="135956"/>
                </a:lnTo>
                <a:lnTo>
                  <a:pt x="414403" y="157466"/>
                </a:lnTo>
                <a:lnTo>
                  <a:pt x="446281" y="157466"/>
                </a:lnTo>
                <a:lnTo>
                  <a:pt x="446281" y="209109"/>
                </a:lnTo>
                <a:lnTo>
                  <a:pt x="478160" y="209109"/>
                </a:lnTo>
                <a:lnTo>
                  <a:pt x="478160" y="244518"/>
                </a:lnTo>
                <a:lnTo>
                  <a:pt x="510035" y="244518"/>
                </a:lnTo>
                <a:lnTo>
                  <a:pt x="510035" y="303254"/>
                </a:lnTo>
                <a:lnTo>
                  <a:pt x="541914" y="303254"/>
                </a:lnTo>
                <a:lnTo>
                  <a:pt x="541914" y="618566"/>
                </a:lnTo>
                <a:lnTo>
                  <a:pt x="573789" y="618566"/>
                </a:lnTo>
                <a:lnTo>
                  <a:pt x="573789" y="618566"/>
                </a:lnTo>
                <a:lnTo>
                  <a:pt x="605668" y="618566"/>
                </a:lnTo>
                <a:lnTo>
                  <a:pt x="637546" y="618566"/>
                </a:lnTo>
                <a:lnTo>
                  <a:pt x="669422" y="618566"/>
                </a:lnTo>
                <a:lnTo>
                  <a:pt x="701300" y="618566"/>
                </a:lnTo>
                <a:lnTo>
                  <a:pt x="733176" y="618566"/>
                </a:lnTo>
                <a:lnTo>
                  <a:pt x="733176" y="326574"/>
                </a:lnTo>
                <a:lnTo>
                  <a:pt x="765055" y="326574"/>
                </a:lnTo>
                <a:lnTo>
                  <a:pt x="765055" y="261235"/>
                </a:lnTo>
                <a:lnTo>
                  <a:pt x="796930" y="261235"/>
                </a:lnTo>
                <a:lnTo>
                  <a:pt x="796930" y="202119"/>
                </a:lnTo>
                <a:lnTo>
                  <a:pt x="828809" y="202119"/>
                </a:lnTo>
                <a:lnTo>
                  <a:pt x="828809" y="177753"/>
                </a:lnTo>
                <a:lnTo>
                  <a:pt x="860687" y="177753"/>
                </a:lnTo>
                <a:lnTo>
                  <a:pt x="860687" y="146749"/>
                </a:lnTo>
                <a:lnTo>
                  <a:pt x="892563" y="146749"/>
                </a:lnTo>
                <a:lnTo>
                  <a:pt x="892563" y="97836"/>
                </a:lnTo>
                <a:lnTo>
                  <a:pt x="924441" y="97836"/>
                </a:lnTo>
                <a:lnTo>
                  <a:pt x="924441" y="91356"/>
                </a:lnTo>
                <a:lnTo>
                  <a:pt x="956317" y="91356"/>
                </a:lnTo>
                <a:lnTo>
                  <a:pt x="956317" y="77937"/>
                </a:lnTo>
                <a:lnTo>
                  <a:pt x="988195" y="77937"/>
                </a:lnTo>
                <a:lnTo>
                  <a:pt x="988195" y="60512"/>
                </a:lnTo>
                <a:lnTo>
                  <a:pt x="1020074" y="60512"/>
                </a:lnTo>
                <a:lnTo>
                  <a:pt x="1020074" y="55530"/>
                </a:lnTo>
                <a:lnTo>
                  <a:pt x="1051949" y="55530"/>
                </a:lnTo>
                <a:lnTo>
                  <a:pt x="1051949" y="40551"/>
                </a:lnTo>
                <a:lnTo>
                  <a:pt x="1083828" y="40551"/>
                </a:lnTo>
                <a:lnTo>
                  <a:pt x="1083828" y="37161"/>
                </a:lnTo>
                <a:lnTo>
                  <a:pt x="1115703" y="37161"/>
                </a:lnTo>
                <a:lnTo>
                  <a:pt x="1115703" y="26933"/>
                </a:lnTo>
                <a:lnTo>
                  <a:pt x="1147582" y="26933"/>
                </a:lnTo>
                <a:lnTo>
                  <a:pt x="1147582" y="18400"/>
                </a:lnTo>
                <a:lnTo>
                  <a:pt x="1179458" y="18400"/>
                </a:lnTo>
                <a:lnTo>
                  <a:pt x="1179458" y="13095"/>
                </a:lnTo>
                <a:lnTo>
                  <a:pt x="1211336" y="13095"/>
                </a:lnTo>
                <a:lnTo>
                  <a:pt x="1211336" y="10233"/>
                </a:lnTo>
                <a:lnTo>
                  <a:pt x="1243214" y="10233"/>
                </a:lnTo>
                <a:lnTo>
                  <a:pt x="1243214" y="6707"/>
                </a:lnTo>
                <a:lnTo>
                  <a:pt x="1275090" y="6707"/>
                </a:lnTo>
              </a:path>
            </a:pathLst>
          </a:custGeom>
          <a:ln w="6325">
            <a:solidFill>
              <a:srgbClr val="B1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4" name="object 314"/>
          <p:cNvSpPr/>
          <p:nvPr/>
        </p:nvSpPr>
        <p:spPr>
          <a:xfrm>
            <a:off x="519380" y="1583416"/>
            <a:ext cx="1275715" cy="619125"/>
          </a:xfrm>
          <a:custGeom>
            <a:avLst/>
            <a:gdLst/>
            <a:ahLst/>
            <a:cxnLst/>
            <a:rect l="l" t="t" r="r" b="b"/>
            <a:pathLst>
              <a:path w="1275714" h="619125">
                <a:moveTo>
                  <a:pt x="0" y="0"/>
                </a:moveTo>
                <a:lnTo>
                  <a:pt x="31877" y="0"/>
                </a:lnTo>
                <a:lnTo>
                  <a:pt x="31877" y="2392"/>
                </a:lnTo>
                <a:lnTo>
                  <a:pt x="63754" y="2392"/>
                </a:lnTo>
                <a:lnTo>
                  <a:pt x="63754" y="11279"/>
                </a:lnTo>
                <a:lnTo>
                  <a:pt x="95631" y="11279"/>
                </a:lnTo>
                <a:lnTo>
                  <a:pt x="95631" y="16781"/>
                </a:lnTo>
                <a:lnTo>
                  <a:pt x="127508" y="16781"/>
                </a:lnTo>
                <a:lnTo>
                  <a:pt x="127508" y="22235"/>
                </a:lnTo>
                <a:lnTo>
                  <a:pt x="159386" y="22235"/>
                </a:lnTo>
                <a:lnTo>
                  <a:pt x="159386" y="29365"/>
                </a:lnTo>
                <a:lnTo>
                  <a:pt x="191262" y="29365"/>
                </a:lnTo>
                <a:lnTo>
                  <a:pt x="191262" y="38592"/>
                </a:lnTo>
                <a:lnTo>
                  <a:pt x="223141" y="38592"/>
                </a:lnTo>
                <a:lnTo>
                  <a:pt x="223141" y="47939"/>
                </a:lnTo>
                <a:lnTo>
                  <a:pt x="255019" y="47939"/>
                </a:lnTo>
                <a:lnTo>
                  <a:pt x="255019" y="65778"/>
                </a:lnTo>
                <a:lnTo>
                  <a:pt x="286895" y="65778"/>
                </a:lnTo>
                <a:lnTo>
                  <a:pt x="286895" y="69430"/>
                </a:lnTo>
                <a:lnTo>
                  <a:pt x="318773" y="69430"/>
                </a:lnTo>
                <a:lnTo>
                  <a:pt x="318773" y="87631"/>
                </a:lnTo>
                <a:lnTo>
                  <a:pt x="350649" y="87631"/>
                </a:lnTo>
                <a:lnTo>
                  <a:pt x="350649" y="97808"/>
                </a:lnTo>
                <a:lnTo>
                  <a:pt x="382527" y="97808"/>
                </a:lnTo>
                <a:lnTo>
                  <a:pt x="382527" y="135956"/>
                </a:lnTo>
                <a:lnTo>
                  <a:pt x="414403" y="135956"/>
                </a:lnTo>
                <a:lnTo>
                  <a:pt x="414403" y="157466"/>
                </a:lnTo>
                <a:lnTo>
                  <a:pt x="446281" y="157466"/>
                </a:lnTo>
                <a:lnTo>
                  <a:pt x="446281" y="209109"/>
                </a:lnTo>
                <a:lnTo>
                  <a:pt x="478160" y="209109"/>
                </a:lnTo>
                <a:lnTo>
                  <a:pt x="478160" y="244518"/>
                </a:lnTo>
                <a:lnTo>
                  <a:pt x="510035" y="244518"/>
                </a:lnTo>
                <a:lnTo>
                  <a:pt x="510035" y="303254"/>
                </a:lnTo>
                <a:lnTo>
                  <a:pt x="541914" y="303254"/>
                </a:lnTo>
                <a:lnTo>
                  <a:pt x="541914" y="618566"/>
                </a:lnTo>
                <a:lnTo>
                  <a:pt x="573789" y="618566"/>
                </a:lnTo>
                <a:lnTo>
                  <a:pt x="573789" y="618566"/>
                </a:lnTo>
                <a:lnTo>
                  <a:pt x="605668" y="618566"/>
                </a:lnTo>
                <a:lnTo>
                  <a:pt x="637546" y="618566"/>
                </a:lnTo>
                <a:lnTo>
                  <a:pt x="669422" y="618566"/>
                </a:lnTo>
                <a:lnTo>
                  <a:pt x="701300" y="618566"/>
                </a:lnTo>
                <a:lnTo>
                  <a:pt x="733176" y="618566"/>
                </a:lnTo>
                <a:lnTo>
                  <a:pt x="733176" y="326574"/>
                </a:lnTo>
                <a:lnTo>
                  <a:pt x="765055" y="326574"/>
                </a:lnTo>
                <a:lnTo>
                  <a:pt x="765055" y="261235"/>
                </a:lnTo>
                <a:lnTo>
                  <a:pt x="796930" y="261235"/>
                </a:lnTo>
                <a:lnTo>
                  <a:pt x="796930" y="202119"/>
                </a:lnTo>
                <a:lnTo>
                  <a:pt x="828809" y="202119"/>
                </a:lnTo>
                <a:lnTo>
                  <a:pt x="828809" y="177753"/>
                </a:lnTo>
                <a:lnTo>
                  <a:pt x="860687" y="177753"/>
                </a:lnTo>
                <a:lnTo>
                  <a:pt x="860687" y="146749"/>
                </a:lnTo>
                <a:lnTo>
                  <a:pt x="892563" y="146749"/>
                </a:lnTo>
                <a:lnTo>
                  <a:pt x="892563" y="97836"/>
                </a:lnTo>
                <a:lnTo>
                  <a:pt x="924441" y="97836"/>
                </a:lnTo>
                <a:lnTo>
                  <a:pt x="924441" y="91356"/>
                </a:lnTo>
                <a:lnTo>
                  <a:pt x="956317" y="91356"/>
                </a:lnTo>
                <a:lnTo>
                  <a:pt x="956317" y="77937"/>
                </a:lnTo>
                <a:lnTo>
                  <a:pt x="988195" y="77937"/>
                </a:lnTo>
                <a:lnTo>
                  <a:pt x="988195" y="60512"/>
                </a:lnTo>
                <a:lnTo>
                  <a:pt x="1020074" y="60512"/>
                </a:lnTo>
                <a:lnTo>
                  <a:pt x="1020074" y="55530"/>
                </a:lnTo>
                <a:lnTo>
                  <a:pt x="1051949" y="55530"/>
                </a:lnTo>
                <a:lnTo>
                  <a:pt x="1051949" y="40551"/>
                </a:lnTo>
                <a:lnTo>
                  <a:pt x="1083828" y="40551"/>
                </a:lnTo>
                <a:lnTo>
                  <a:pt x="1083828" y="37161"/>
                </a:lnTo>
                <a:lnTo>
                  <a:pt x="1115703" y="37161"/>
                </a:lnTo>
                <a:lnTo>
                  <a:pt x="1115703" y="26933"/>
                </a:lnTo>
                <a:lnTo>
                  <a:pt x="1147582" y="26933"/>
                </a:lnTo>
                <a:lnTo>
                  <a:pt x="1147582" y="18400"/>
                </a:lnTo>
                <a:lnTo>
                  <a:pt x="1179458" y="18400"/>
                </a:lnTo>
                <a:lnTo>
                  <a:pt x="1179458" y="13095"/>
                </a:lnTo>
                <a:lnTo>
                  <a:pt x="1211336" y="13095"/>
                </a:lnTo>
                <a:lnTo>
                  <a:pt x="1211336" y="10233"/>
                </a:lnTo>
                <a:lnTo>
                  <a:pt x="1243214" y="10233"/>
                </a:lnTo>
                <a:lnTo>
                  <a:pt x="1243214" y="6707"/>
                </a:lnTo>
                <a:lnTo>
                  <a:pt x="1275090" y="6707"/>
                </a:lnTo>
              </a:path>
            </a:pathLst>
          </a:custGeom>
          <a:ln w="6325">
            <a:solidFill>
              <a:srgbClr val="B1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5" name="object 315"/>
          <p:cNvSpPr/>
          <p:nvPr/>
        </p:nvSpPr>
        <p:spPr>
          <a:xfrm>
            <a:off x="519380" y="1886394"/>
            <a:ext cx="542290" cy="314960"/>
          </a:xfrm>
          <a:custGeom>
            <a:avLst/>
            <a:gdLst/>
            <a:ahLst/>
            <a:cxnLst/>
            <a:rect l="l" t="t" r="r" b="b"/>
            <a:pathLst>
              <a:path w="542290" h="314960">
                <a:moveTo>
                  <a:pt x="0" y="314959"/>
                </a:moveTo>
                <a:lnTo>
                  <a:pt x="541914" y="314959"/>
                </a:lnTo>
                <a:lnTo>
                  <a:pt x="541914" y="0"/>
                </a:lnTo>
                <a:lnTo>
                  <a:pt x="0" y="0"/>
                </a:lnTo>
                <a:lnTo>
                  <a:pt x="0" y="314959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6" name="object 316"/>
          <p:cNvSpPr/>
          <p:nvPr/>
        </p:nvSpPr>
        <p:spPr>
          <a:xfrm>
            <a:off x="519380" y="1827974"/>
            <a:ext cx="510540" cy="58419"/>
          </a:xfrm>
          <a:custGeom>
            <a:avLst/>
            <a:gdLst/>
            <a:ahLst/>
            <a:cxnLst/>
            <a:rect l="l" t="t" r="r" b="b"/>
            <a:pathLst>
              <a:path w="510540" h="58419">
                <a:moveTo>
                  <a:pt x="0" y="58419"/>
                </a:moveTo>
                <a:lnTo>
                  <a:pt x="510035" y="58419"/>
                </a:lnTo>
                <a:lnTo>
                  <a:pt x="510035" y="0"/>
                </a:lnTo>
                <a:lnTo>
                  <a:pt x="0" y="0"/>
                </a:lnTo>
                <a:lnTo>
                  <a:pt x="0" y="58419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7" name="object 317"/>
          <p:cNvSpPr/>
          <p:nvPr/>
        </p:nvSpPr>
        <p:spPr>
          <a:xfrm>
            <a:off x="519380" y="1792414"/>
            <a:ext cx="478155" cy="35560"/>
          </a:xfrm>
          <a:custGeom>
            <a:avLst/>
            <a:gdLst/>
            <a:ahLst/>
            <a:cxnLst/>
            <a:rect l="l" t="t" r="r" b="b"/>
            <a:pathLst>
              <a:path w="478155" h="35560">
                <a:moveTo>
                  <a:pt x="0" y="35560"/>
                </a:moveTo>
                <a:lnTo>
                  <a:pt x="478160" y="35560"/>
                </a:lnTo>
                <a:lnTo>
                  <a:pt x="478160" y="0"/>
                </a:lnTo>
                <a:lnTo>
                  <a:pt x="0" y="0"/>
                </a:lnTo>
                <a:lnTo>
                  <a:pt x="0" y="3556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8" name="object 318"/>
          <p:cNvSpPr/>
          <p:nvPr/>
        </p:nvSpPr>
        <p:spPr>
          <a:xfrm>
            <a:off x="519380" y="1740344"/>
            <a:ext cx="446405" cy="52069"/>
          </a:xfrm>
          <a:custGeom>
            <a:avLst/>
            <a:gdLst/>
            <a:ahLst/>
            <a:cxnLst/>
            <a:rect l="l" t="t" r="r" b="b"/>
            <a:pathLst>
              <a:path w="446405" h="52069">
                <a:moveTo>
                  <a:pt x="0" y="52070"/>
                </a:moveTo>
                <a:lnTo>
                  <a:pt x="446281" y="52070"/>
                </a:lnTo>
                <a:lnTo>
                  <a:pt x="446281" y="0"/>
                </a:lnTo>
                <a:lnTo>
                  <a:pt x="0" y="0"/>
                </a:lnTo>
                <a:lnTo>
                  <a:pt x="0" y="5207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9" name="object 319"/>
          <p:cNvSpPr/>
          <p:nvPr/>
        </p:nvSpPr>
        <p:spPr>
          <a:xfrm>
            <a:off x="519380" y="1718754"/>
            <a:ext cx="414655" cy="21590"/>
          </a:xfrm>
          <a:custGeom>
            <a:avLst/>
            <a:gdLst/>
            <a:ahLst/>
            <a:cxnLst/>
            <a:rect l="l" t="t" r="r" b="b"/>
            <a:pathLst>
              <a:path w="414655" h="21589">
                <a:moveTo>
                  <a:pt x="0" y="21589"/>
                </a:moveTo>
                <a:lnTo>
                  <a:pt x="414403" y="21589"/>
                </a:lnTo>
                <a:lnTo>
                  <a:pt x="414403" y="0"/>
                </a:lnTo>
                <a:lnTo>
                  <a:pt x="0" y="0"/>
                </a:lnTo>
                <a:lnTo>
                  <a:pt x="0" y="21589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0" name="object 320"/>
          <p:cNvSpPr/>
          <p:nvPr/>
        </p:nvSpPr>
        <p:spPr>
          <a:xfrm>
            <a:off x="519380" y="1680654"/>
            <a:ext cx="382905" cy="38100"/>
          </a:xfrm>
          <a:custGeom>
            <a:avLst/>
            <a:gdLst/>
            <a:ahLst/>
            <a:cxnLst/>
            <a:rect l="l" t="t" r="r" b="b"/>
            <a:pathLst>
              <a:path w="382905" h="38100">
                <a:moveTo>
                  <a:pt x="0" y="38100"/>
                </a:moveTo>
                <a:lnTo>
                  <a:pt x="382527" y="38100"/>
                </a:lnTo>
                <a:lnTo>
                  <a:pt x="382527" y="0"/>
                </a:lnTo>
                <a:lnTo>
                  <a:pt x="0" y="0"/>
                </a:lnTo>
                <a:lnTo>
                  <a:pt x="0" y="3810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1" name="object 321"/>
          <p:cNvSpPr/>
          <p:nvPr/>
        </p:nvSpPr>
        <p:spPr>
          <a:xfrm>
            <a:off x="519380" y="1670494"/>
            <a:ext cx="351155" cy="10160"/>
          </a:xfrm>
          <a:custGeom>
            <a:avLst/>
            <a:gdLst/>
            <a:ahLst/>
            <a:cxnLst/>
            <a:rect l="l" t="t" r="r" b="b"/>
            <a:pathLst>
              <a:path w="351155" h="10160">
                <a:moveTo>
                  <a:pt x="0" y="10160"/>
                </a:moveTo>
                <a:lnTo>
                  <a:pt x="350649" y="10160"/>
                </a:lnTo>
                <a:lnTo>
                  <a:pt x="350649" y="0"/>
                </a:lnTo>
                <a:lnTo>
                  <a:pt x="0" y="0"/>
                </a:lnTo>
                <a:lnTo>
                  <a:pt x="0" y="1016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2" name="object 322"/>
          <p:cNvSpPr/>
          <p:nvPr/>
        </p:nvSpPr>
        <p:spPr>
          <a:xfrm>
            <a:off x="519380" y="1652714"/>
            <a:ext cx="318770" cy="17780"/>
          </a:xfrm>
          <a:custGeom>
            <a:avLst/>
            <a:gdLst/>
            <a:ahLst/>
            <a:cxnLst/>
            <a:rect l="l" t="t" r="r" b="b"/>
            <a:pathLst>
              <a:path w="318769" h="17780">
                <a:moveTo>
                  <a:pt x="0" y="17779"/>
                </a:moveTo>
                <a:lnTo>
                  <a:pt x="318773" y="17779"/>
                </a:lnTo>
                <a:lnTo>
                  <a:pt x="318773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3" name="object 323"/>
          <p:cNvSpPr/>
          <p:nvPr/>
        </p:nvSpPr>
        <p:spPr>
          <a:xfrm>
            <a:off x="519380" y="1650809"/>
            <a:ext cx="287020" cy="0"/>
          </a:xfrm>
          <a:custGeom>
            <a:avLst/>
            <a:gdLst/>
            <a:ahLst/>
            <a:cxnLst/>
            <a:rect l="l" t="t" r="r" b="b"/>
            <a:pathLst>
              <a:path w="287020" h="0">
                <a:moveTo>
                  <a:pt x="0" y="0"/>
                </a:moveTo>
                <a:lnTo>
                  <a:pt x="286895" y="0"/>
                </a:lnTo>
              </a:path>
            </a:pathLst>
          </a:custGeom>
          <a:ln w="3810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4" name="object 324"/>
          <p:cNvSpPr/>
          <p:nvPr/>
        </p:nvSpPr>
        <p:spPr>
          <a:xfrm>
            <a:off x="519380" y="1631124"/>
            <a:ext cx="255270" cy="17780"/>
          </a:xfrm>
          <a:custGeom>
            <a:avLst/>
            <a:gdLst/>
            <a:ahLst/>
            <a:cxnLst/>
            <a:rect l="l" t="t" r="r" b="b"/>
            <a:pathLst>
              <a:path w="255270" h="17780">
                <a:moveTo>
                  <a:pt x="0" y="17779"/>
                </a:moveTo>
                <a:lnTo>
                  <a:pt x="255019" y="17779"/>
                </a:lnTo>
                <a:lnTo>
                  <a:pt x="255019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5" name="object 325"/>
          <p:cNvSpPr/>
          <p:nvPr/>
        </p:nvSpPr>
        <p:spPr>
          <a:xfrm>
            <a:off x="519380" y="1622234"/>
            <a:ext cx="223520" cy="8890"/>
          </a:xfrm>
          <a:custGeom>
            <a:avLst/>
            <a:gdLst/>
            <a:ahLst/>
            <a:cxnLst/>
            <a:rect l="l" t="t" r="r" b="b"/>
            <a:pathLst>
              <a:path w="223520" h="8889">
                <a:moveTo>
                  <a:pt x="0" y="8890"/>
                </a:moveTo>
                <a:lnTo>
                  <a:pt x="223141" y="8890"/>
                </a:lnTo>
                <a:lnTo>
                  <a:pt x="223141" y="0"/>
                </a:lnTo>
                <a:lnTo>
                  <a:pt x="0" y="0"/>
                </a:lnTo>
                <a:lnTo>
                  <a:pt x="0" y="889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6" name="object 326"/>
          <p:cNvSpPr/>
          <p:nvPr/>
        </p:nvSpPr>
        <p:spPr>
          <a:xfrm>
            <a:off x="519380" y="1613344"/>
            <a:ext cx="191770" cy="8890"/>
          </a:xfrm>
          <a:custGeom>
            <a:avLst/>
            <a:gdLst/>
            <a:ahLst/>
            <a:cxnLst/>
            <a:rect l="l" t="t" r="r" b="b"/>
            <a:pathLst>
              <a:path w="191770" h="8890">
                <a:moveTo>
                  <a:pt x="0" y="8890"/>
                </a:moveTo>
                <a:lnTo>
                  <a:pt x="191262" y="8890"/>
                </a:lnTo>
                <a:lnTo>
                  <a:pt x="191262" y="0"/>
                </a:lnTo>
                <a:lnTo>
                  <a:pt x="0" y="0"/>
                </a:lnTo>
                <a:lnTo>
                  <a:pt x="0" y="889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7" name="object 327"/>
          <p:cNvSpPr/>
          <p:nvPr/>
        </p:nvSpPr>
        <p:spPr>
          <a:xfrm>
            <a:off x="519380" y="1609534"/>
            <a:ext cx="159385" cy="0"/>
          </a:xfrm>
          <a:custGeom>
            <a:avLst/>
            <a:gdLst/>
            <a:ahLst/>
            <a:cxnLst/>
            <a:rect l="l" t="t" r="r" b="b"/>
            <a:pathLst>
              <a:path w="159384" h="0">
                <a:moveTo>
                  <a:pt x="0" y="0"/>
                </a:moveTo>
                <a:lnTo>
                  <a:pt x="159386" y="0"/>
                </a:lnTo>
              </a:path>
            </a:pathLst>
          </a:custGeom>
          <a:ln w="7619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8" name="object 328"/>
          <p:cNvSpPr/>
          <p:nvPr/>
        </p:nvSpPr>
        <p:spPr>
          <a:xfrm>
            <a:off x="519380" y="1603184"/>
            <a:ext cx="127635" cy="0"/>
          </a:xfrm>
          <a:custGeom>
            <a:avLst/>
            <a:gdLst/>
            <a:ahLst/>
            <a:cxnLst/>
            <a:rect l="l" t="t" r="r" b="b"/>
            <a:pathLst>
              <a:path w="127634" h="0">
                <a:moveTo>
                  <a:pt x="0" y="0"/>
                </a:moveTo>
                <a:lnTo>
                  <a:pt x="127508" y="0"/>
                </a:lnTo>
              </a:path>
            </a:pathLst>
          </a:custGeom>
          <a:ln w="5080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9" name="object 329"/>
          <p:cNvSpPr/>
          <p:nvPr/>
        </p:nvSpPr>
        <p:spPr>
          <a:xfrm>
            <a:off x="519380" y="1597469"/>
            <a:ext cx="95885" cy="0"/>
          </a:xfrm>
          <a:custGeom>
            <a:avLst/>
            <a:gdLst/>
            <a:ahLst/>
            <a:cxnLst/>
            <a:rect l="l" t="t" r="r" b="b"/>
            <a:pathLst>
              <a:path w="95884" h="0">
                <a:moveTo>
                  <a:pt x="0" y="0"/>
                </a:moveTo>
                <a:lnTo>
                  <a:pt x="95631" y="0"/>
                </a:lnTo>
              </a:path>
            </a:pathLst>
          </a:custGeom>
          <a:ln w="6350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0" name="object 330"/>
          <p:cNvSpPr/>
          <p:nvPr/>
        </p:nvSpPr>
        <p:spPr>
          <a:xfrm>
            <a:off x="519380" y="1585404"/>
            <a:ext cx="64135" cy="8890"/>
          </a:xfrm>
          <a:custGeom>
            <a:avLst/>
            <a:gdLst/>
            <a:ahLst/>
            <a:cxnLst/>
            <a:rect l="l" t="t" r="r" b="b"/>
            <a:pathLst>
              <a:path w="64134" h="8890">
                <a:moveTo>
                  <a:pt x="0" y="8890"/>
                </a:moveTo>
                <a:lnTo>
                  <a:pt x="63754" y="8890"/>
                </a:lnTo>
                <a:lnTo>
                  <a:pt x="63754" y="0"/>
                </a:lnTo>
                <a:lnTo>
                  <a:pt x="0" y="0"/>
                </a:lnTo>
                <a:lnTo>
                  <a:pt x="0" y="889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1" name="object 331"/>
          <p:cNvSpPr/>
          <p:nvPr/>
        </p:nvSpPr>
        <p:spPr>
          <a:xfrm>
            <a:off x="519380" y="1582864"/>
            <a:ext cx="32384" cy="2540"/>
          </a:xfrm>
          <a:custGeom>
            <a:avLst/>
            <a:gdLst/>
            <a:ahLst/>
            <a:cxnLst/>
            <a:rect l="l" t="t" r="r" b="b"/>
            <a:pathLst>
              <a:path w="32384" h="2540">
                <a:moveTo>
                  <a:pt x="0" y="2540"/>
                </a:moveTo>
                <a:lnTo>
                  <a:pt x="31877" y="2540"/>
                </a:lnTo>
                <a:lnTo>
                  <a:pt x="31877" y="0"/>
                </a:lnTo>
                <a:lnTo>
                  <a:pt x="0" y="0"/>
                </a:lnTo>
                <a:lnTo>
                  <a:pt x="0" y="254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2" name="object 332"/>
          <p:cNvSpPr/>
          <p:nvPr/>
        </p:nvSpPr>
        <p:spPr>
          <a:xfrm>
            <a:off x="1252557" y="1910524"/>
            <a:ext cx="542290" cy="290830"/>
          </a:xfrm>
          <a:custGeom>
            <a:avLst/>
            <a:gdLst/>
            <a:ahLst/>
            <a:cxnLst/>
            <a:rect l="l" t="t" r="r" b="b"/>
            <a:pathLst>
              <a:path w="542289" h="290830">
                <a:moveTo>
                  <a:pt x="0" y="290829"/>
                </a:moveTo>
                <a:lnTo>
                  <a:pt x="541914" y="290829"/>
                </a:lnTo>
                <a:lnTo>
                  <a:pt x="541914" y="0"/>
                </a:lnTo>
                <a:lnTo>
                  <a:pt x="0" y="0"/>
                </a:lnTo>
                <a:lnTo>
                  <a:pt x="0" y="290829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3" name="object 333"/>
          <p:cNvSpPr/>
          <p:nvPr/>
        </p:nvSpPr>
        <p:spPr>
          <a:xfrm>
            <a:off x="1730534" y="1844484"/>
            <a:ext cx="66040" cy="66040"/>
          </a:xfrm>
          <a:custGeom>
            <a:avLst/>
            <a:gdLst/>
            <a:ahLst/>
            <a:cxnLst/>
            <a:rect l="l" t="t" r="r" b="b"/>
            <a:pathLst>
              <a:path w="66039" h="66039">
                <a:moveTo>
                  <a:pt x="0" y="66039"/>
                </a:moveTo>
                <a:lnTo>
                  <a:pt x="66039" y="66039"/>
                </a:lnTo>
                <a:lnTo>
                  <a:pt x="66039" y="0"/>
                </a:lnTo>
                <a:lnTo>
                  <a:pt x="0" y="0"/>
                </a:lnTo>
                <a:lnTo>
                  <a:pt x="0" y="66039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4" name="object 334"/>
          <p:cNvSpPr/>
          <p:nvPr/>
        </p:nvSpPr>
        <p:spPr>
          <a:xfrm>
            <a:off x="1284435" y="1877504"/>
            <a:ext cx="128905" cy="0"/>
          </a:xfrm>
          <a:custGeom>
            <a:avLst/>
            <a:gdLst/>
            <a:ahLst/>
            <a:cxnLst/>
            <a:rect l="l" t="t" r="r" b="b"/>
            <a:pathLst>
              <a:path w="128905" h="0">
                <a:moveTo>
                  <a:pt x="0" y="0"/>
                </a:moveTo>
                <a:lnTo>
                  <a:pt x="128362" y="0"/>
                </a:lnTo>
              </a:path>
            </a:pathLst>
          </a:custGeom>
          <a:ln w="66039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5" name="object 335"/>
          <p:cNvSpPr/>
          <p:nvPr/>
        </p:nvSpPr>
        <p:spPr>
          <a:xfrm>
            <a:off x="1732637" y="1786064"/>
            <a:ext cx="62230" cy="58419"/>
          </a:xfrm>
          <a:custGeom>
            <a:avLst/>
            <a:gdLst/>
            <a:ahLst/>
            <a:cxnLst/>
            <a:rect l="l" t="t" r="r" b="b"/>
            <a:pathLst>
              <a:path w="62230" h="58419">
                <a:moveTo>
                  <a:pt x="0" y="58420"/>
                </a:moveTo>
                <a:lnTo>
                  <a:pt x="61833" y="58420"/>
                </a:lnTo>
                <a:lnTo>
                  <a:pt x="61833" y="0"/>
                </a:lnTo>
                <a:lnTo>
                  <a:pt x="0" y="0"/>
                </a:lnTo>
                <a:lnTo>
                  <a:pt x="0" y="5842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6" name="object 336"/>
          <p:cNvSpPr/>
          <p:nvPr/>
        </p:nvSpPr>
        <p:spPr>
          <a:xfrm>
            <a:off x="1316311" y="1786064"/>
            <a:ext cx="96520" cy="58419"/>
          </a:xfrm>
          <a:custGeom>
            <a:avLst/>
            <a:gdLst/>
            <a:ahLst/>
            <a:cxnLst/>
            <a:rect l="l" t="t" r="r" b="b"/>
            <a:pathLst>
              <a:path w="96519" h="58419">
                <a:moveTo>
                  <a:pt x="0" y="58420"/>
                </a:moveTo>
                <a:lnTo>
                  <a:pt x="96487" y="58420"/>
                </a:lnTo>
                <a:lnTo>
                  <a:pt x="96487" y="0"/>
                </a:lnTo>
                <a:lnTo>
                  <a:pt x="0" y="0"/>
                </a:lnTo>
                <a:lnTo>
                  <a:pt x="0" y="5842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7" name="object 337"/>
          <p:cNvSpPr/>
          <p:nvPr/>
        </p:nvSpPr>
        <p:spPr>
          <a:xfrm>
            <a:off x="1732637" y="1760664"/>
            <a:ext cx="62230" cy="25400"/>
          </a:xfrm>
          <a:custGeom>
            <a:avLst/>
            <a:gdLst/>
            <a:ahLst/>
            <a:cxnLst/>
            <a:rect l="l" t="t" r="r" b="b"/>
            <a:pathLst>
              <a:path w="62230" h="25400">
                <a:moveTo>
                  <a:pt x="0" y="25400"/>
                </a:moveTo>
                <a:lnTo>
                  <a:pt x="61833" y="25400"/>
                </a:lnTo>
                <a:lnTo>
                  <a:pt x="6183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8" name="object 338"/>
          <p:cNvSpPr/>
          <p:nvPr/>
        </p:nvSpPr>
        <p:spPr>
          <a:xfrm>
            <a:off x="1348189" y="1760664"/>
            <a:ext cx="64769" cy="25400"/>
          </a:xfrm>
          <a:custGeom>
            <a:avLst/>
            <a:gdLst/>
            <a:ahLst/>
            <a:cxnLst/>
            <a:rect l="l" t="t" r="r" b="b"/>
            <a:pathLst>
              <a:path w="64769" h="25400">
                <a:moveTo>
                  <a:pt x="0" y="25400"/>
                </a:moveTo>
                <a:lnTo>
                  <a:pt x="64608" y="25400"/>
                </a:lnTo>
                <a:lnTo>
                  <a:pt x="6460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9" name="object 339"/>
          <p:cNvSpPr/>
          <p:nvPr/>
        </p:nvSpPr>
        <p:spPr>
          <a:xfrm>
            <a:off x="1380068" y="1730184"/>
            <a:ext cx="414655" cy="30480"/>
          </a:xfrm>
          <a:custGeom>
            <a:avLst/>
            <a:gdLst/>
            <a:ahLst/>
            <a:cxnLst/>
            <a:rect l="l" t="t" r="r" b="b"/>
            <a:pathLst>
              <a:path w="414655" h="30480">
                <a:moveTo>
                  <a:pt x="0" y="30479"/>
                </a:moveTo>
                <a:lnTo>
                  <a:pt x="414403" y="30479"/>
                </a:lnTo>
                <a:lnTo>
                  <a:pt x="414403" y="0"/>
                </a:lnTo>
                <a:lnTo>
                  <a:pt x="0" y="0"/>
                </a:lnTo>
                <a:lnTo>
                  <a:pt x="0" y="30479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0" name="object 340"/>
          <p:cNvSpPr/>
          <p:nvPr/>
        </p:nvSpPr>
        <p:spPr>
          <a:xfrm>
            <a:off x="1411943" y="1680654"/>
            <a:ext cx="382905" cy="49530"/>
          </a:xfrm>
          <a:custGeom>
            <a:avLst/>
            <a:gdLst/>
            <a:ahLst/>
            <a:cxnLst/>
            <a:rect l="l" t="t" r="r" b="b"/>
            <a:pathLst>
              <a:path w="382905" h="49530">
                <a:moveTo>
                  <a:pt x="0" y="49529"/>
                </a:moveTo>
                <a:lnTo>
                  <a:pt x="382527" y="49529"/>
                </a:lnTo>
                <a:lnTo>
                  <a:pt x="382527" y="0"/>
                </a:lnTo>
                <a:lnTo>
                  <a:pt x="0" y="0"/>
                </a:lnTo>
                <a:lnTo>
                  <a:pt x="0" y="49529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1" name="object 341"/>
          <p:cNvSpPr/>
          <p:nvPr/>
        </p:nvSpPr>
        <p:spPr>
          <a:xfrm>
            <a:off x="1443822" y="1677479"/>
            <a:ext cx="351155" cy="0"/>
          </a:xfrm>
          <a:custGeom>
            <a:avLst/>
            <a:gdLst/>
            <a:ahLst/>
            <a:cxnLst/>
            <a:rect l="l" t="t" r="r" b="b"/>
            <a:pathLst>
              <a:path w="351155" h="0">
                <a:moveTo>
                  <a:pt x="0" y="0"/>
                </a:moveTo>
                <a:lnTo>
                  <a:pt x="350648" y="0"/>
                </a:lnTo>
              </a:path>
            </a:pathLst>
          </a:custGeom>
          <a:ln w="6350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2" name="object 342"/>
          <p:cNvSpPr/>
          <p:nvPr/>
        </p:nvSpPr>
        <p:spPr>
          <a:xfrm>
            <a:off x="1475697" y="1661604"/>
            <a:ext cx="318770" cy="12700"/>
          </a:xfrm>
          <a:custGeom>
            <a:avLst/>
            <a:gdLst/>
            <a:ahLst/>
            <a:cxnLst/>
            <a:rect l="l" t="t" r="r" b="b"/>
            <a:pathLst>
              <a:path w="318769" h="12700">
                <a:moveTo>
                  <a:pt x="0" y="12700"/>
                </a:moveTo>
                <a:lnTo>
                  <a:pt x="318773" y="12700"/>
                </a:lnTo>
                <a:lnTo>
                  <a:pt x="318773" y="0"/>
                </a:lnTo>
                <a:lnTo>
                  <a:pt x="0" y="0"/>
                </a:lnTo>
                <a:lnTo>
                  <a:pt x="0" y="1270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3" name="object 343"/>
          <p:cNvSpPr/>
          <p:nvPr/>
        </p:nvSpPr>
        <p:spPr>
          <a:xfrm>
            <a:off x="1507576" y="1643824"/>
            <a:ext cx="287020" cy="17780"/>
          </a:xfrm>
          <a:custGeom>
            <a:avLst/>
            <a:gdLst/>
            <a:ahLst/>
            <a:cxnLst/>
            <a:rect l="l" t="t" r="r" b="b"/>
            <a:pathLst>
              <a:path w="287019" h="17780">
                <a:moveTo>
                  <a:pt x="0" y="17779"/>
                </a:moveTo>
                <a:lnTo>
                  <a:pt x="286894" y="17779"/>
                </a:lnTo>
                <a:lnTo>
                  <a:pt x="286894" y="0"/>
                </a:lnTo>
                <a:lnTo>
                  <a:pt x="0" y="0"/>
                </a:lnTo>
                <a:lnTo>
                  <a:pt x="0" y="17779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4" name="object 344"/>
          <p:cNvSpPr/>
          <p:nvPr/>
        </p:nvSpPr>
        <p:spPr>
          <a:xfrm>
            <a:off x="1539454" y="1641284"/>
            <a:ext cx="255270" cy="0"/>
          </a:xfrm>
          <a:custGeom>
            <a:avLst/>
            <a:gdLst/>
            <a:ahLst/>
            <a:cxnLst/>
            <a:rect l="l" t="t" r="r" b="b"/>
            <a:pathLst>
              <a:path w="255269" h="0">
                <a:moveTo>
                  <a:pt x="0" y="0"/>
                </a:moveTo>
                <a:lnTo>
                  <a:pt x="255016" y="0"/>
                </a:lnTo>
              </a:path>
            </a:pathLst>
          </a:custGeom>
          <a:ln w="5080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5" name="object 345"/>
          <p:cNvSpPr/>
          <p:nvPr/>
        </p:nvSpPr>
        <p:spPr>
          <a:xfrm>
            <a:off x="1571330" y="1623504"/>
            <a:ext cx="223520" cy="15240"/>
          </a:xfrm>
          <a:custGeom>
            <a:avLst/>
            <a:gdLst/>
            <a:ahLst/>
            <a:cxnLst/>
            <a:rect l="l" t="t" r="r" b="b"/>
            <a:pathLst>
              <a:path w="223519" h="15239">
                <a:moveTo>
                  <a:pt x="0" y="15239"/>
                </a:moveTo>
                <a:lnTo>
                  <a:pt x="223140" y="15239"/>
                </a:lnTo>
                <a:lnTo>
                  <a:pt x="223140" y="0"/>
                </a:lnTo>
                <a:lnTo>
                  <a:pt x="0" y="0"/>
                </a:lnTo>
                <a:lnTo>
                  <a:pt x="0" y="15239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6" name="object 346"/>
          <p:cNvSpPr/>
          <p:nvPr/>
        </p:nvSpPr>
        <p:spPr>
          <a:xfrm>
            <a:off x="1603208" y="1622234"/>
            <a:ext cx="191770" cy="0"/>
          </a:xfrm>
          <a:custGeom>
            <a:avLst/>
            <a:gdLst/>
            <a:ahLst/>
            <a:cxnLst/>
            <a:rect l="l" t="t" r="r" b="b"/>
            <a:pathLst>
              <a:path w="191769" h="0">
                <a:moveTo>
                  <a:pt x="0" y="0"/>
                </a:moveTo>
                <a:lnTo>
                  <a:pt x="191262" y="0"/>
                </a:lnTo>
              </a:path>
            </a:pathLst>
          </a:custGeom>
          <a:ln w="3175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7" name="object 347"/>
          <p:cNvSpPr/>
          <p:nvPr/>
        </p:nvSpPr>
        <p:spPr>
          <a:xfrm>
            <a:off x="1635084" y="1610804"/>
            <a:ext cx="159385" cy="10160"/>
          </a:xfrm>
          <a:custGeom>
            <a:avLst/>
            <a:gdLst/>
            <a:ahLst/>
            <a:cxnLst/>
            <a:rect l="l" t="t" r="r" b="b"/>
            <a:pathLst>
              <a:path w="159385" h="10159">
                <a:moveTo>
                  <a:pt x="0" y="10160"/>
                </a:moveTo>
                <a:lnTo>
                  <a:pt x="159386" y="10160"/>
                </a:lnTo>
                <a:lnTo>
                  <a:pt x="159386" y="0"/>
                </a:lnTo>
                <a:lnTo>
                  <a:pt x="0" y="0"/>
                </a:lnTo>
                <a:lnTo>
                  <a:pt x="0" y="1016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8" name="object 348"/>
          <p:cNvSpPr/>
          <p:nvPr/>
        </p:nvSpPr>
        <p:spPr>
          <a:xfrm>
            <a:off x="1666962" y="1601914"/>
            <a:ext cx="127635" cy="8890"/>
          </a:xfrm>
          <a:custGeom>
            <a:avLst/>
            <a:gdLst/>
            <a:ahLst/>
            <a:cxnLst/>
            <a:rect l="l" t="t" r="r" b="b"/>
            <a:pathLst>
              <a:path w="127635" h="8890">
                <a:moveTo>
                  <a:pt x="0" y="8889"/>
                </a:moveTo>
                <a:lnTo>
                  <a:pt x="127508" y="8889"/>
                </a:lnTo>
                <a:lnTo>
                  <a:pt x="127508" y="0"/>
                </a:lnTo>
                <a:lnTo>
                  <a:pt x="0" y="0"/>
                </a:lnTo>
                <a:lnTo>
                  <a:pt x="0" y="8889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9" name="object 349"/>
          <p:cNvSpPr/>
          <p:nvPr/>
        </p:nvSpPr>
        <p:spPr>
          <a:xfrm>
            <a:off x="1698838" y="1599374"/>
            <a:ext cx="95885" cy="0"/>
          </a:xfrm>
          <a:custGeom>
            <a:avLst/>
            <a:gdLst/>
            <a:ahLst/>
            <a:cxnLst/>
            <a:rect l="l" t="t" r="r" b="b"/>
            <a:pathLst>
              <a:path w="95885" h="0">
                <a:moveTo>
                  <a:pt x="0" y="0"/>
                </a:moveTo>
                <a:lnTo>
                  <a:pt x="95632" y="0"/>
                </a:lnTo>
              </a:path>
            </a:pathLst>
          </a:custGeom>
          <a:ln w="5080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0" name="object 350"/>
          <p:cNvSpPr/>
          <p:nvPr/>
        </p:nvSpPr>
        <p:spPr>
          <a:xfrm>
            <a:off x="1730717" y="1593024"/>
            <a:ext cx="64135" cy="3810"/>
          </a:xfrm>
          <a:custGeom>
            <a:avLst/>
            <a:gdLst/>
            <a:ahLst/>
            <a:cxnLst/>
            <a:rect l="l" t="t" r="r" b="b"/>
            <a:pathLst>
              <a:path w="64135" h="3809">
                <a:moveTo>
                  <a:pt x="0" y="3809"/>
                </a:moveTo>
                <a:lnTo>
                  <a:pt x="63754" y="3809"/>
                </a:lnTo>
                <a:lnTo>
                  <a:pt x="63754" y="0"/>
                </a:lnTo>
                <a:lnTo>
                  <a:pt x="0" y="0"/>
                </a:lnTo>
                <a:lnTo>
                  <a:pt x="0" y="3809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1" name="object 351"/>
          <p:cNvSpPr/>
          <p:nvPr/>
        </p:nvSpPr>
        <p:spPr>
          <a:xfrm>
            <a:off x="1762595" y="1590484"/>
            <a:ext cx="32384" cy="2540"/>
          </a:xfrm>
          <a:custGeom>
            <a:avLst/>
            <a:gdLst/>
            <a:ahLst/>
            <a:cxnLst/>
            <a:rect l="l" t="t" r="r" b="b"/>
            <a:pathLst>
              <a:path w="32385" h="2540">
                <a:moveTo>
                  <a:pt x="0" y="2539"/>
                </a:moveTo>
                <a:lnTo>
                  <a:pt x="31875" y="2539"/>
                </a:lnTo>
                <a:lnTo>
                  <a:pt x="31875" y="0"/>
                </a:lnTo>
                <a:lnTo>
                  <a:pt x="0" y="0"/>
                </a:lnTo>
                <a:lnTo>
                  <a:pt x="0" y="2539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2" name="object 352"/>
          <p:cNvSpPr/>
          <p:nvPr/>
        </p:nvSpPr>
        <p:spPr>
          <a:xfrm>
            <a:off x="519380" y="1583416"/>
            <a:ext cx="1275715" cy="619125"/>
          </a:xfrm>
          <a:custGeom>
            <a:avLst/>
            <a:gdLst/>
            <a:ahLst/>
            <a:cxnLst/>
            <a:rect l="l" t="t" r="r" b="b"/>
            <a:pathLst>
              <a:path w="1275714" h="619125">
                <a:moveTo>
                  <a:pt x="0" y="0"/>
                </a:moveTo>
                <a:lnTo>
                  <a:pt x="31877" y="0"/>
                </a:lnTo>
                <a:lnTo>
                  <a:pt x="31877" y="2392"/>
                </a:lnTo>
                <a:lnTo>
                  <a:pt x="63754" y="2392"/>
                </a:lnTo>
                <a:lnTo>
                  <a:pt x="63754" y="11279"/>
                </a:lnTo>
                <a:lnTo>
                  <a:pt x="95631" y="11279"/>
                </a:lnTo>
                <a:lnTo>
                  <a:pt x="95631" y="16781"/>
                </a:lnTo>
                <a:lnTo>
                  <a:pt x="127508" y="16781"/>
                </a:lnTo>
                <a:lnTo>
                  <a:pt x="127508" y="22235"/>
                </a:lnTo>
                <a:lnTo>
                  <a:pt x="159386" y="22235"/>
                </a:lnTo>
                <a:lnTo>
                  <a:pt x="159386" y="29365"/>
                </a:lnTo>
                <a:lnTo>
                  <a:pt x="191262" y="29365"/>
                </a:lnTo>
                <a:lnTo>
                  <a:pt x="191262" y="38592"/>
                </a:lnTo>
                <a:lnTo>
                  <a:pt x="223141" y="38592"/>
                </a:lnTo>
                <a:lnTo>
                  <a:pt x="223141" y="47939"/>
                </a:lnTo>
                <a:lnTo>
                  <a:pt x="255019" y="47939"/>
                </a:lnTo>
                <a:lnTo>
                  <a:pt x="255019" y="65778"/>
                </a:lnTo>
                <a:lnTo>
                  <a:pt x="286895" y="65778"/>
                </a:lnTo>
                <a:lnTo>
                  <a:pt x="286895" y="69430"/>
                </a:lnTo>
                <a:lnTo>
                  <a:pt x="318773" y="69430"/>
                </a:lnTo>
                <a:lnTo>
                  <a:pt x="318773" y="87631"/>
                </a:lnTo>
                <a:lnTo>
                  <a:pt x="350649" y="87631"/>
                </a:lnTo>
                <a:lnTo>
                  <a:pt x="350649" y="97808"/>
                </a:lnTo>
                <a:lnTo>
                  <a:pt x="382527" y="97808"/>
                </a:lnTo>
                <a:lnTo>
                  <a:pt x="382527" y="135956"/>
                </a:lnTo>
                <a:lnTo>
                  <a:pt x="414403" y="135956"/>
                </a:lnTo>
                <a:lnTo>
                  <a:pt x="414403" y="157466"/>
                </a:lnTo>
                <a:lnTo>
                  <a:pt x="446281" y="157466"/>
                </a:lnTo>
                <a:lnTo>
                  <a:pt x="446281" y="209109"/>
                </a:lnTo>
                <a:lnTo>
                  <a:pt x="478160" y="209109"/>
                </a:lnTo>
                <a:lnTo>
                  <a:pt x="478160" y="244518"/>
                </a:lnTo>
                <a:lnTo>
                  <a:pt x="510035" y="244518"/>
                </a:lnTo>
                <a:lnTo>
                  <a:pt x="510035" y="303254"/>
                </a:lnTo>
                <a:lnTo>
                  <a:pt x="541914" y="303254"/>
                </a:lnTo>
                <a:lnTo>
                  <a:pt x="541914" y="618566"/>
                </a:lnTo>
                <a:lnTo>
                  <a:pt x="573789" y="618566"/>
                </a:lnTo>
                <a:lnTo>
                  <a:pt x="573789" y="618566"/>
                </a:lnTo>
                <a:lnTo>
                  <a:pt x="605668" y="618566"/>
                </a:lnTo>
                <a:lnTo>
                  <a:pt x="637546" y="618566"/>
                </a:lnTo>
                <a:lnTo>
                  <a:pt x="669422" y="618566"/>
                </a:lnTo>
                <a:lnTo>
                  <a:pt x="701300" y="618566"/>
                </a:lnTo>
                <a:lnTo>
                  <a:pt x="733176" y="618566"/>
                </a:lnTo>
                <a:lnTo>
                  <a:pt x="733176" y="326574"/>
                </a:lnTo>
                <a:lnTo>
                  <a:pt x="765055" y="326574"/>
                </a:lnTo>
                <a:lnTo>
                  <a:pt x="765055" y="261235"/>
                </a:lnTo>
                <a:lnTo>
                  <a:pt x="796930" y="261235"/>
                </a:lnTo>
                <a:lnTo>
                  <a:pt x="796930" y="202119"/>
                </a:lnTo>
                <a:lnTo>
                  <a:pt x="828809" y="202119"/>
                </a:lnTo>
                <a:lnTo>
                  <a:pt x="828809" y="177753"/>
                </a:lnTo>
                <a:lnTo>
                  <a:pt x="860687" y="177753"/>
                </a:lnTo>
                <a:lnTo>
                  <a:pt x="860687" y="146749"/>
                </a:lnTo>
                <a:lnTo>
                  <a:pt x="892563" y="146749"/>
                </a:lnTo>
                <a:lnTo>
                  <a:pt x="892563" y="97836"/>
                </a:lnTo>
                <a:lnTo>
                  <a:pt x="924441" y="97836"/>
                </a:lnTo>
                <a:lnTo>
                  <a:pt x="924441" y="91356"/>
                </a:lnTo>
                <a:lnTo>
                  <a:pt x="956317" y="91356"/>
                </a:lnTo>
                <a:lnTo>
                  <a:pt x="956317" y="77937"/>
                </a:lnTo>
                <a:lnTo>
                  <a:pt x="988195" y="77937"/>
                </a:lnTo>
                <a:lnTo>
                  <a:pt x="988195" y="60512"/>
                </a:lnTo>
                <a:lnTo>
                  <a:pt x="1020074" y="60512"/>
                </a:lnTo>
                <a:lnTo>
                  <a:pt x="1020074" y="55530"/>
                </a:lnTo>
                <a:lnTo>
                  <a:pt x="1051949" y="55530"/>
                </a:lnTo>
                <a:lnTo>
                  <a:pt x="1051949" y="40551"/>
                </a:lnTo>
                <a:lnTo>
                  <a:pt x="1083828" y="40551"/>
                </a:lnTo>
                <a:lnTo>
                  <a:pt x="1083828" y="37161"/>
                </a:lnTo>
                <a:lnTo>
                  <a:pt x="1115703" y="37161"/>
                </a:lnTo>
                <a:lnTo>
                  <a:pt x="1115703" y="26933"/>
                </a:lnTo>
                <a:lnTo>
                  <a:pt x="1147582" y="26933"/>
                </a:lnTo>
                <a:lnTo>
                  <a:pt x="1147582" y="18400"/>
                </a:lnTo>
                <a:lnTo>
                  <a:pt x="1179458" y="18400"/>
                </a:lnTo>
                <a:lnTo>
                  <a:pt x="1179458" y="13095"/>
                </a:lnTo>
                <a:lnTo>
                  <a:pt x="1211336" y="13095"/>
                </a:lnTo>
                <a:lnTo>
                  <a:pt x="1211336" y="10233"/>
                </a:lnTo>
                <a:lnTo>
                  <a:pt x="1243214" y="10233"/>
                </a:lnTo>
                <a:lnTo>
                  <a:pt x="1243214" y="6707"/>
                </a:lnTo>
                <a:lnTo>
                  <a:pt x="1275090" y="6707"/>
                </a:lnTo>
              </a:path>
            </a:pathLst>
          </a:custGeom>
          <a:ln w="6325">
            <a:solidFill>
              <a:srgbClr val="B1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3" name="object 353"/>
          <p:cNvSpPr/>
          <p:nvPr/>
        </p:nvSpPr>
        <p:spPr>
          <a:xfrm>
            <a:off x="519380" y="2201456"/>
            <a:ext cx="1275715" cy="0"/>
          </a:xfrm>
          <a:custGeom>
            <a:avLst/>
            <a:gdLst/>
            <a:ahLst/>
            <a:cxnLst/>
            <a:rect l="l" t="t" r="r" b="b"/>
            <a:pathLst>
              <a:path w="1275714" h="0">
                <a:moveTo>
                  <a:pt x="0" y="0"/>
                </a:moveTo>
                <a:lnTo>
                  <a:pt x="127509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4" name="object 354"/>
          <p:cNvSpPr/>
          <p:nvPr/>
        </p:nvSpPr>
        <p:spPr>
          <a:xfrm>
            <a:off x="519380" y="217641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5">
                <a:moveTo>
                  <a:pt x="0" y="0"/>
                </a:moveTo>
                <a:lnTo>
                  <a:pt x="0" y="2556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5" name="object 355"/>
          <p:cNvSpPr/>
          <p:nvPr/>
        </p:nvSpPr>
        <p:spPr>
          <a:xfrm>
            <a:off x="544882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6" name="object 356"/>
          <p:cNvSpPr/>
          <p:nvPr/>
        </p:nvSpPr>
        <p:spPr>
          <a:xfrm>
            <a:off x="570384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7" name="object 357"/>
          <p:cNvSpPr/>
          <p:nvPr/>
        </p:nvSpPr>
        <p:spPr>
          <a:xfrm>
            <a:off x="595886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8" name="object 358"/>
          <p:cNvSpPr/>
          <p:nvPr/>
        </p:nvSpPr>
        <p:spPr>
          <a:xfrm>
            <a:off x="621387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9" name="object 359"/>
          <p:cNvSpPr/>
          <p:nvPr/>
        </p:nvSpPr>
        <p:spPr>
          <a:xfrm>
            <a:off x="646889" y="217641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5">
                <a:moveTo>
                  <a:pt x="0" y="0"/>
                </a:moveTo>
                <a:lnTo>
                  <a:pt x="0" y="2556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0" name="object 360"/>
          <p:cNvSpPr/>
          <p:nvPr/>
        </p:nvSpPr>
        <p:spPr>
          <a:xfrm>
            <a:off x="672391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1" name="object 361"/>
          <p:cNvSpPr/>
          <p:nvPr/>
        </p:nvSpPr>
        <p:spPr>
          <a:xfrm>
            <a:off x="697893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2" name="object 362"/>
          <p:cNvSpPr/>
          <p:nvPr/>
        </p:nvSpPr>
        <p:spPr>
          <a:xfrm>
            <a:off x="723395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3" name="object 363"/>
          <p:cNvSpPr/>
          <p:nvPr/>
        </p:nvSpPr>
        <p:spPr>
          <a:xfrm>
            <a:off x="748897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4" name="object 364"/>
          <p:cNvSpPr/>
          <p:nvPr/>
        </p:nvSpPr>
        <p:spPr>
          <a:xfrm>
            <a:off x="774400" y="217641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5">
                <a:moveTo>
                  <a:pt x="0" y="0"/>
                </a:moveTo>
                <a:lnTo>
                  <a:pt x="0" y="2556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5" name="object 365"/>
          <p:cNvSpPr/>
          <p:nvPr/>
        </p:nvSpPr>
        <p:spPr>
          <a:xfrm>
            <a:off x="799899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6" name="object 366"/>
          <p:cNvSpPr/>
          <p:nvPr/>
        </p:nvSpPr>
        <p:spPr>
          <a:xfrm>
            <a:off x="825401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7" name="object 367"/>
          <p:cNvSpPr/>
          <p:nvPr/>
        </p:nvSpPr>
        <p:spPr>
          <a:xfrm>
            <a:off x="850903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8" name="object 368"/>
          <p:cNvSpPr/>
          <p:nvPr/>
        </p:nvSpPr>
        <p:spPr>
          <a:xfrm>
            <a:off x="876406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9" name="object 369"/>
          <p:cNvSpPr/>
          <p:nvPr/>
        </p:nvSpPr>
        <p:spPr>
          <a:xfrm>
            <a:off x="901908" y="217641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5">
                <a:moveTo>
                  <a:pt x="0" y="0"/>
                </a:moveTo>
                <a:lnTo>
                  <a:pt x="0" y="2556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0" name="object 370"/>
          <p:cNvSpPr/>
          <p:nvPr/>
        </p:nvSpPr>
        <p:spPr>
          <a:xfrm>
            <a:off x="927410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1" name="object 371"/>
          <p:cNvSpPr/>
          <p:nvPr/>
        </p:nvSpPr>
        <p:spPr>
          <a:xfrm>
            <a:off x="952912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2" name="object 372"/>
          <p:cNvSpPr/>
          <p:nvPr/>
        </p:nvSpPr>
        <p:spPr>
          <a:xfrm>
            <a:off x="978414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3" name="object 373"/>
          <p:cNvSpPr/>
          <p:nvPr/>
        </p:nvSpPr>
        <p:spPr>
          <a:xfrm>
            <a:off x="1003914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4" name="object 374"/>
          <p:cNvSpPr/>
          <p:nvPr/>
        </p:nvSpPr>
        <p:spPr>
          <a:xfrm>
            <a:off x="1029416" y="217641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5">
                <a:moveTo>
                  <a:pt x="0" y="0"/>
                </a:moveTo>
                <a:lnTo>
                  <a:pt x="0" y="2556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5" name="object 375"/>
          <p:cNvSpPr/>
          <p:nvPr/>
        </p:nvSpPr>
        <p:spPr>
          <a:xfrm>
            <a:off x="1054918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6" name="object 376"/>
          <p:cNvSpPr/>
          <p:nvPr/>
        </p:nvSpPr>
        <p:spPr>
          <a:xfrm>
            <a:off x="1080420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7" name="object 377"/>
          <p:cNvSpPr/>
          <p:nvPr/>
        </p:nvSpPr>
        <p:spPr>
          <a:xfrm>
            <a:off x="1105922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8" name="object 378"/>
          <p:cNvSpPr/>
          <p:nvPr/>
        </p:nvSpPr>
        <p:spPr>
          <a:xfrm>
            <a:off x="1131425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9" name="object 379"/>
          <p:cNvSpPr/>
          <p:nvPr/>
        </p:nvSpPr>
        <p:spPr>
          <a:xfrm>
            <a:off x="1156927" y="217641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5">
                <a:moveTo>
                  <a:pt x="0" y="0"/>
                </a:moveTo>
                <a:lnTo>
                  <a:pt x="0" y="2556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0" name="object 380"/>
          <p:cNvSpPr/>
          <p:nvPr/>
        </p:nvSpPr>
        <p:spPr>
          <a:xfrm>
            <a:off x="1182426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1" name="object 381"/>
          <p:cNvSpPr/>
          <p:nvPr/>
        </p:nvSpPr>
        <p:spPr>
          <a:xfrm>
            <a:off x="1207928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2" name="object 382"/>
          <p:cNvSpPr/>
          <p:nvPr/>
        </p:nvSpPr>
        <p:spPr>
          <a:xfrm>
            <a:off x="1233431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3" name="object 383"/>
          <p:cNvSpPr/>
          <p:nvPr/>
        </p:nvSpPr>
        <p:spPr>
          <a:xfrm>
            <a:off x="1258933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4" name="object 384"/>
          <p:cNvSpPr/>
          <p:nvPr/>
        </p:nvSpPr>
        <p:spPr>
          <a:xfrm>
            <a:off x="1284435" y="217641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5">
                <a:moveTo>
                  <a:pt x="0" y="0"/>
                </a:moveTo>
                <a:lnTo>
                  <a:pt x="0" y="2556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5" name="object 385"/>
          <p:cNvSpPr/>
          <p:nvPr/>
        </p:nvSpPr>
        <p:spPr>
          <a:xfrm>
            <a:off x="1309937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6" name="object 386"/>
          <p:cNvSpPr/>
          <p:nvPr/>
        </p:nvSpPr>
        <p:spPr>
          <a:xfrm>
            <a:off x="1335439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7" name="object 387"/>
          <p:cNvSpPr/>
          <p:nvPr/>
        </p:nvSpPr>
        <p:spPr>
          <a:xfrm>
            <a:off x="1360939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8" name="object 388"/>
          <p:cNvSpPr/>
          <p:nvPr/>
        </p:nvSpPr>
        <p:spPr>
          <a:xfrm>
            <a:off x="1386441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9" name="object 389"/>
          <p:cNvSpPr/>
          <p:nvPr/>
        </p:nvSpPr>
        <p:spPr>
          <a:xfrm>
            <a:off x="1411943" y="217641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5">
                <a:moveTo>
                  <a:pt x="0" y="0"/>
                </a:moveTo>
                <a:lnTo>
                  <a:pt x="0" y="2556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0" name="object 390"/>
          <p:cNvSpPr/>
          <p:nvPr/>
        </p:nvSpPr>
        <p:spPr>
          <a:xfrm>
            <a:off x="1437445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1" name="object 391"/>
          <p:cNvSpPr/>
          <p:nvPr/>
        </p:nvSpPr>
        <p:spPr>
          <a:xfrm>
            <a:off x="1462948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2" name="object 392"/>
          <p:cNvSpPr/>
          <p:nvPr/>
        </p:nvSpPr>
        <p:spPr>
          <a:xfrm>
            <a:off x="1488450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3" name="object 393"/>
          <p:cNvSpPr/>
          <p:nvPr/>
        </p:nvSpPr>
        <p:spPr>
          <a:xfrm>
            <a:off x="1513952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4" name="object 394"/>
          <p:cNvSpPr/>
          <p:nvPr/>
        </p:nvSpPr>
        <p:spPr>
          <a:xfrm>
            <a:off x="1539454" y="217641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5">
                <a:moveTo>
                  <a:pt x="0" y="0"/>
                </a:moveTo>
                <a:lnTo>
                  <a:pt x="0" y="2556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5" name="object 395"/>
          <p:cNvSpPr/>
          <p:nvPr/>
        </p:nvSpPr>
        <p:spPr>
          <a:xfrm>
            <a:off x="1564954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6" name="object 396"/>
          <p:cNvSpPr/>
          <p:nvPr/>
        </p:nvSpPr>
        <p:spPr>
          <a:xfrm>
            <a:off x="1590456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7" name="object 397"/>
          <p:cNvSpPr/>
          <p:nvPr/>
        </p:nvSpPr>
        <p:spPr>
          <a:xfrm>
            <a:off x="1615958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8" name="object 398"/>
          <p:cNvSpPr/>
          <p:nvPr/>
        </p:nvSpPr>
        <p:spPr>
          <a:xfrm>
            <a:off x="1641460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9" name="object 399"/>
          <p:cNvSpPr/>
          <p:nvPr/>
        </p:nvSpPr>
        <p:spPr>
          <a:xfrm>
            <a:off x="1666962" y="217641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5">
                <a:moveTo>
                  <a:pt x="0" y="0"/>
                </a:moveTo>
                <a:lnTo>
                  <a:pt x="0" y="2556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0" name="object 400"/>
          <p:cNvSpPr/>
          <p:nvPr/>
        </p:nvSpPr>
        <p:spPr>
          <a:xfrm>
            <a:off x="1692465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1" name="object 401"/>
          <p:cNvSpPr/>
          <p:nvPr/>
        </p:nvSpPr>
        <p:spPr>
          <a:xfrm>
            <a:off x="1717967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2" name="object 402"/>
          <p:cNvSpPr/>
          <p:nvPr/>
        </p:nvSpPr>
        <p:spPr>
          <a:xfrm>
            <a:off x="1743466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3" name="object 403"/>
          <p:cNvSpPr/>
          <p:nvPr/>
        </p:nvSpPr>
        <p:spPr>
          <a:xfrm>
            <a:off x="1768968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4" name="object 404"/>
          <p:cNvSpPr/>
          <p:nvPr/>
        </p:nvSpPr>
        <p:spPr>
          <a:xfrm>
            <a:off x="1794471" y="217641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5">
                <a:moveTo>
                  <a:pt x="0" y="0"/>
                </a:moveTo>
                <a:lnTo>
                  <a:pt x="0" y="2556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5" name="object 405"/>
          <p:cNvSpPr/>
          <p:nvPr/>
        </p:nvSpPr>
        <p:spPr>
          <a:xfrm>
            <a:off x="519380" y="1243186"/>
            <a:ext cx="1275715" cy="0"/>
          </a:xfrm>
          <a:custGeom>
            <a:avLst/>
            <a:gdLst/>
            <a:ahLst/>
            <a:cxnLst/>
            <a:rect l="l" t="t" r="r" b="b"/>
            <a:pathLst>
              <a:path w="1275714" h="0">
                <a:moveTo>
                  <a:pt x="0" y="0"/>
                </a:moveTo>
                <a:lnTo>
                  <a:pt x="127509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6" name="object 406"/>
          <p:cNvSpPr/>
          <p:nvPr/>
        </p:nvSpPr>
        <p:spPr>
          <a:xfrm>
            <a:off x="519380" y="124318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4">
                <a:moveTo>
                  <a:pt x="0" y="2556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7" name="object 407"/>
          <p:cNvSpPr/>
          <p:nvPr/>
        </p:nvSpPr>
        <p:spPr>
          <a:xfrm>
            <a:off x="544882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8" name="object 408"/>
          <p:cNvSpPr/>
          <p:nvPr/>
        </p:nvSpPr>
        <p:spPr>
          <a:xfrm>
            <a:off x="570384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9" name="object 409"/>
          <p:cNvSpPr/>
          <p:nvPr/>
        </p:nvSpPr>
        <p:spPr>
          <a:xfrm>
            <a:off x="595886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0" name="object 410"/>
          <p:cNvSpPr/>
          <p:nvPr/>
        </p:nvSpPr>
        <p:spPr>
          <a:xfrm>
            <a:off x="621387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1" name="object 411"/>
          <p:cNvSpPr/>
          <p:nvPr/>
        </p:nvSpPr>
        <p:spPr>
          <a:xfrm>
            <a:off x="646889" y="124318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4">
                <a:moveTo>
                  <a:pt x="0" y="2556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2" name="object 412"/>
          <p:cNvSpPr/>
          <p:nvPr/>
        </p:nvSpPr>
        <p:spPr>
          <a:xfrm>
            <a:off x="672391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3" name="object 413"/>
          <p:cNvSpPr/>
          <p:nvPr/>
        </p:nvSpPr>
        <p:spPr>
          <a:xfrm>
            <a:off x="697893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4" name="object 414"/>
          <p:cNvSpPr/>
          <p:nvPr/>
        </p:nvSpPr>
        <p:spPr>
          <a:xfrm>
            <a:off x="723395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5" name="object 415"/>
          <p:cNvSpPr/>
          <p:nvPr/>
        </p:nvSpPr>
        <p:spPr>
          <a:xfrm>
            <a:off x="748897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6" name="object 416"/>
          <p:cNvSpPr/>
          <p:nvPr/>
        </p:nvSpPr>
        <p:spPr>
          <a:xfrm>
            <a:off x="774400" y="124318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4">
                <a:moveTo>
                  <a:pt x="0" y="2556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7" name="object 417"/>
          <p:cNvSpPr/>
          <p:nvPr/>
        </p:nvSpPr>
        <p:spPr>
          <a:xfrm>
            <a:off x="799899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8" name="object 418"/>
          <p:cNvSpPr/>
          <p:nvPr/>
        </p:nvSpPr>
        <p:spPr>
          <a:xfrm>
            <a:off x="825401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9" name="object 419"/>
          <p:cNvSpPr/>
          <p:nvPr/>
        </p:nvSpPr>
        <p:spPr>
          <a:xfrm>
            <a:off x="850903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0" name="object 420"/>
          <p:cNvSpPr/>
          <p:nvPr/>
        </p:nvSpPr>
        <p:spPr>
          <a:xfrm>
            <a:off x="876406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1" name="object 421"/>
          <p:cNvSpPr/>
          <p:nvPr/>
        </p:nvSpPr>
        <p:spPr>
          <a:xfrm>
            <a:off x="901908" y="124318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4">
                <a:moveTo>
                  <a:pt x="0" y="2556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2" name="object 422"/>
          <p:cNvSpPr/>
          <p:nvPr/>
        </p:nvSpPr>
        <p:spPr>
          <a:xfrm>
            <a:off x="927410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3" name="object 423"/>
          <p:cNvSpPr/>
          <p:nvPr/>
        </p:nvSpPr>
        <p:spPr>
          <a:xfrm>
            <a:off x="952912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4" name="object 424"/>
          <p:cNvSpPr/>
          <p:nvPr/>
        </p:nvSpPr>
        <p:spPr>
          <a:xfrm>
            <a:off x="978414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5" name="object 425"/>
          <p:cNvSpPr/>
          <p:nvPr/>
        </p:nvSpPr>
        <p:spPr>
          <a:xfrm>
            <a:off x="1003914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6" name="object 426"/>
          <p:cNvSpPr/>
          <p:nvPr/>
        </p:nvSpPr>
        <p:spPr>
          <a:xfrm>
            <a:off x="1029416" y="124318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4">
                <a:moveTo>
                  <a:pt x="0" y="2556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7" name="object 427"/>
          <p:cNvSpPr/>
          <p:nvPr/>
        </p:nvSpPr>
        <p:spPr>
          <a:xfrm>
            <a:off x="1054918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8" name="object 428"/>
          <p:cNvSpPr/>
          <p:nvPr/>
        </p:nvSpPr>
        <p:spPr>
          <a:xfrm>
            <a:off x="1080420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9" name="object 429"/>
          <p:cNvSpPr/>
          <p:nvPr/>
        </p:nvSpPr>
        <p:spPr>
          <a:xfrm>
            <a:off x="1105922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0" name="object 430"/>
          <p:cNvSpPr/>
          <p:nvPr/>
        </p:nvSpPr>
        <p:spPr>
          <a:xfrm>
            <a:off x="1131425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1" name="object 431"/>
          <p:cNvSpPr/>
          <p:nvPr/>
        </p:nvSpPr>
        <p:spPr>
          <a:xfrm>
            <a:off x="1156927" y="124318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4">
                <a:moveTo>
                  <a:pt x="0" y="2556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2" name="object 432"/>
          <p:cNvSpPr/>
          <p:nvPr/>
        </p:nvSpPr>
        <p:spPr>
          <a:xfrm>
            <a:off x="1182426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3" name="object 433"/>
          <p:cNvSpPr/>
          <p:nvPr/>
        </p:nvSpPr>
        <p:spPr>
          <a:xfrm>
            <a:off x="1207928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4" name="object 434"/>
          <p:cNvSpPr/>
          <p:nvPr/>
        </p:nvSpPr>
        <p:spPr>
          <a:xfrm>
            <a:off x="1233431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5" name="object 435"/>
          <p:cNvSpPr/>
          <p:nvPr/>
        </p:nvSpPr>
        <p:spPr>
          <a:xfrm>
            <a:off x="1258933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6" name="object 436"/>
          <p:cNvSpPr/>
          <p:nvPr/>
        </p:nvSpPr>
        <p:spPr>
          <a:xfrm>
            <a:off x="1284435" y="124318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4">
                <a:moveTo>
                  <a:pt x="0" y="2556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7" name="object 437"/>
          <p:cNvSpPr/>
          <p:nvPr/>
        </p:nvSpPr>
        <p:spPr>
          <a:xfrm>
            <a:off x="1309937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8" name="object 438"/>
          <p:cNvSpPr/>
          <p:nvPr/>
        </p:nvSpPr>
        <p:spPr>
          <a:xfrm>
            <a:off x="1335439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9" name="object 439"/>
          <p:cNvSpPr/>
          <p:nvPr/>
        </p:nvSpPr>
        <p:spPr>
          <a:xfrm>
            <a:off x="1360939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0" name="object 440"/>
          <p:cNvSpPr/>
          <p:nvPr/>
        </p:nvSpPr>
        <p:spPr>
          <a:xfrm>
            <a:off x="1386441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1" name="object 441"/>
          <p:cNvSpPr/>
          <p:nvPr/>
        </p:nvSpPr>
        <p:spPr>
          <a:xfrm>
            <a:off x="1411943" y="124318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4">
                <a:moveTo>
                  <a:pt x="0" y="2556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2" name="object 442"/>
          <p:cNvSpPr/>
          <p:nvPr/>
        </p:nvSpPr>
        <p:spPr>
          <a:xfrm>
            <a:off x="1437445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3" name="object 443"/>
          <p:cNvSpPr/>
          <p:nvPr/>
        </p:nvSpPr>
        <p:spPr>
          <a:xfrm>
            <a:off x="1462948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4" name="object 444"/>
          <p:cNvSpPr/>
          <p:nvPr/>
        </p:nvSpPr>
        <p:spPr>
          <a:xfrm>
            <a:off x="1488450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5" name="object 445"/>
          <p:cNvSpPr/>
          <p:nvPr/>
        </p:nvSpPr>
        <p:spPr>
          <a:xfrm>
            <a:off x="1513952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6" name="object 446"/>
          <p:cNvSpPr/>
          <p:nvPr/>
        </p:nvSpPr>
        <p:spPr>
          <a:xfrm>
            <a:off x="1539454" y="124318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4">
                <a:moveTo>
                  <a:pt x="0" y="2556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7" name="object 447"/>
          <p:cNvSpPr/>
          <p:nvPr/>
        </p:nvSpPr>
        <p:spPr>
          <a:xfrm>
            <a:off x="1564954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8" name="object 448"/>
          <p:cNvSpPr/>
          <p:nvPr/>
        </p:nvSpPr>
        <p:spPr>
          <a:xfrm>
            <a:off x="1590456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9" name="object 449"/>
          <p:cNvSpPr/>
          <p:nvPr/>
        </p:nvSpPr>
        <p:spPr>
          <a:xfrm>
            <a:off x="1615958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0" name="object 450"/>
          <p:cNvSpPr/>
          <p:nvPr/>
        </p:nvSpPr>
        <p:spPr>
          <a:xfrm>
            <a:off x="1641460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1" name="object 451"/>
          <p:cNvSpPr/>
          <p:nvPr/>
        </p:nvSpPr>
        <p:spPr>
          <a:xfrm>
            <a:off x="1666962" y="124318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4">
                <a:moveTo>
                  <a:pt x="0" y="2556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2" name="object 452"/>
          <p:cNvSpPr/>
          <p:nvPr/>
        </p:nvSpPr>
        <p:spPr>
          <a:xfrm>
            <a:off x="1692465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3" name="object 453"/>
          <p:cNvSpPr/>
          <p:nvPr/>
        </p:nvSpPr>
        <p:spPr>
          <a:xfrm>
            <a:off x="1717967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4" name="object 454"/>
          <p:cNvSpPr/>
          <p:nvPr/>
        </p:nvSpPr>
        <p:spPr>
          <a:xfrm>
            <a:off x="1743466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5" name="object 455"/>
          <p:cNvSpPr/>
          <p:nvPr/>
        </p:nvSpPr>
        <p:spPr>
          <a:xfrm>
            <a:off x="1768968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6" name="object 456"/>
          <p:cNvSpPr/>
          <p:nvPr/>
        </p:nvSpPr>
        <p:spPr>
          <a:xfrm>
            <a:off x="1794471" y="124318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4">
                <a:moveTo>
                  <a:pt x="0" y="2556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7" name="object 457"/>
          <p:cNvSpPr/>
          <p:nvPr/>
        </p:nvSpPr>
        <p:spPr>
          <a:xfrm>
            <a:off x="519380" y="1243186"/>
            <a:ext cx="0" cy="958850"/>
          </a:xfrm>
          <a:custGeom>
            <a:avLst/>
            <a:gdLst/>
            <a:ahLst/>
            <a:cxnLst/>
            <a:rect l="l" t="t" r="r" b="b"/>
            <a:pathLst>
              <a:path w="0" h="958850">
                <a:moveTo>
                  <a:pt x="0" y="95879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8" name="object 458"/>
          <p:cNvSpPr/>
          <p:nvPr/>
        </p:nvSpPr>
        <p:spPr>
          <a:xfrm>
            <a:off x="519380" y="2188584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9" name="object 459"/>
          <p:cNvSpPr/>
          <p:nvPr/>
        </p:nvSpPr>
        <p:spPr>
          <a:xfrm>
            <a:off x="519380" y="2172536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0" name="object 460"/>
          <p:cNvSpPr/>
          <p:nvPr/>
        </p:nvSpPr>
        <p:spPr>
          <a:xfrm>
            <a:off x="519380" y="2160090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1" name="object 461"/>
          <p:cNvSpPr/>
          <p:nvPr/>
        </p:nvSpPr>
        <p:spPr>
          <a:xfrm>
            <a:off x="519380" y="2149921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2" name="object 462"/>
          <p:cNvSpPr/>
          <p:nvPr/>
        </p:nvSpPr>
        <p:spPr>
          <a:xfrm>
            <a:off x="519380" y="2141321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3" name="object 463"/>
          <p:cNvSpPr/>
          <p:nvPr/>
        </p:nvSpPr>
        <p:spPr>
          <a:xfrm>
            <a:off x="519380" y="2133874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4" name="object 464"/>
          <p:cNvSpPr/>
          <p:nvPr/>
        </p:nvSpPr>
        <p:spPr>
          <a:xfrm>
            <a:off x="519380" y="2127304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5" name="object 465"/>
          <p:cNvSpPr/>
          <p:nvPr/>
        </p:nvSpPr>
        <p:spPr>
          <a:xfrm>
            <a:off x="519380" y="2121428"/>
            <a:ext cx="43180" cy="0"/>
          </a:xfrm>
          <a:custGeom>
            <a:avLst/>
            <a:gdLst/>
            <a:ahLst/>
            <a:cxnLst/>
            <a:rect l="l" t="t" r="r" b="b"/>
            <a:pathLst>
              <a:path w="43179" h="0">
                <a:moveTo>
                  <a:pt x="4303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6" name="object 466"/>
          <p:cNvSpPr/>
          <p:nvPr/>
        </p:nvSpPr>
        <p:spPr>
          <a:xfrm>
            <a:off x="519380" y="2082763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7" name="object 467"/>
          <p:cNvSpPr/>
          <p:nvPr/>
        </p:nvSpPr>
        <p:spPr>
          <a:xfrm>
            <a:off x="519380" y="2060148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8" name="object 468"/>
          <p:cNvSpPr/>
          <p:nvPr/>
        </p:nvSpPr>
        <p:spPr>
          <a:xfrm>
            <a:off x="519380" y="2044100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9" name="object 469"/>
          <p:cNvSpPr/>
          <p:nvPr/>
        </p:nvSpPr>
        <p:spPr>
          <a:xfrm>
            <a:off x="519380" y="2031654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0" name="object 470"/>
          <p:cNvSpPr/>
          <p:nvPr/>
        </p:nvSpPr>
        <p:spPr>
          <a:xfrm>
            <a:off x="519380" y="2021485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1" name="object 471"/>
          <p:cNvSpPr/>
          <p:nvPr/>
        </p:nvSpPr>
        <p:spPr>
          <a:xfrm>
            <a:off x="519380" y="2012885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2" name="object 472"/>
          <p:cNvSpPr/>
          <p:nvPr/>
        </p:nvSpPr>
        <p:spPr>
          <a:xfrm>
            <a:off x="519380" y="2005438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3" name="object 473"/>
          <p:cNvSpPr/>
          <p:nvPr/>
        </p:nvSpPr>
        <p:spPr>
          <a:xfrm>
            <a:off x="519380" y="1998868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4" name="object 474"/>
          <p:cNvSpPr/>
          <p:nvPr/>
        </p:nvSpPr>
        <p:spPr>
          <a:xfrm>
            <a:off x="519380" y="1992992"/>
            <a:ext cx="43180" cy="0"/>
          </a:xfrm>
          <a:custGeom>
            <a:avLst/>
            <a:gdLst/>
            <a:ahLst/>
            <a:cxnLst/>
            <a:rect l="l" t="t" r="r" b="b"/>
            <a:pathLst>
              <a:path w="43179" h="0">
                <a:moveTo>
                  <a:pt x="4303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5" name="object 475"/>
          <p:cNvSpPr/>
          <p:nvPr/>
        </p:nvSpPr>
        <p:spPr>
          <a:xfrm>
            <a:off x="519380" y="1954330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6" name="object 476"/>
          <p:cNvSpPr/>
          <p:nvPr/>
        </p:nvSpPr>
        <p:spPr>
          <a:xfrm>
            <a:off x="519380" y="1931712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7" name="object 477"/>
          <p:cNvSpPr/>
          <p:nvPr/>
        </p:nvSpPr>
        <p:spPr>
          <a:xfrm>
            <a:off x="519380" y="1915664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8" name="object 478"/>
          <p:cNvSpPr/>
          <p:nvPr/>
        </p:nvSpPr>
        <p:spPr>
          <a:xfrm>
            <a:off x="519380" y="1903218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9" name="object 479"/>
          <p:cNvSpPr/>
          <p:nvPr/>
        </p:nvSpPr>
        <p:spPr>
          <a:xfrm>
            <a:off x="519380" y="1893049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0" name="object 480"/>
          <p:cNvSpPr/>
          <p:nvPr/>
        </p:nvSpPr>
        <p:spPr>
          <a:xfrm>
            <a:off x="519380" y="1884449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1" name="object 481"/>
          <p:cNvSpPr/>
          <p:nvPr/>
        </p:nvSpPr>
        <p:spPr>
          <a:xfrm>
            <a:off x="519380" y="1877002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2" name="object 482"/>
          <p:cNvSpPr/>
          <p:nvPr/>
        </p:nvSpPr>
        <p:spPr>
          <a:xfrm>
            <a:off x="519380" y="1870432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3" name="object 483"/>
          <p:cNvSpPr/>
          <p:nvPr/>
        </p:nvSpPr>
        <p:spPr>
          <a:xfrm>
            <a:off x="519380" y="1864556"/>
            <a:ext cx="43180" cy="0"/>
          </a:xfrm>
          <a:custGeom>
            <a:avLst/>
            <a:gdLst/>
            <a:ahLst/>
            <a:cxnLst/>
            <a:rect l="l" t="t" r="r" b="b"/>
            <a:pathLst>
              <a:path w="43179" h="0">
                <a:moveTo>
                  <a:pt x="4303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4" name="object 484"/>
          <p:cNvSpPr/>
          <p:nvPr/>
        </p:nvSpPr>
        <p:spPr>
          <a:xfrm>
            <a:off x="519380" y="1825894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5" name="object 485"/>
          <p:cNvSpPr/>
          <p:nvPr/>
        </p:nvSpPr>
        <p:spPr>
          <a:xfrm>
            <a:off x="519380" y="1803276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6" name="object 486"/>
          <p:cNvSpPr/>
          <p:nvPr/>
        </p:nvSpPr>
        <p:spPr>
          <a:xfrm>
            <a:off x="519380" y="1787231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7" name="object 487"/>
          <p:cNvSpPr/>
          <p:nvPr/>
        </p:nvSpPr>
        <p:spPr>
          <a:xfrm>
            <a:off x="519380" y="1774782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8" name="object 488"/>
          <p:cNvSpPr/>
          <p:nvPr/>
        </p:nvSpPr>
        <p:spPr>
          <a:xfrm>
            <a:off x="519380" y="1764613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9" name="object 489"/>
          <p:cNvSpPr/>
          <p:nvPr/>
        </p:nvSpPr>
        <p:spPr>
          <a:xfrm>
            <a:off x="519380" y="1756016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0" name="object 490"/>
          <p:cNvSpPr/>
          <p:nvPr/>
        </p:nvSpPr>
        <p:spPr>
          <a:xfrm>
            <a:off x="519380" y="1748566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1" name="object 491"/>
          <p:cNvSpPr/>
          <p:nvPr/>
        </p:nvSpPr>
        <p:spPr>
          <a:xfrm>
            <a:off x="519380" y="1741996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2" name="object 492"/>
          <p:cNvSpPr/>
          <p:nvPr/>
        </p:nvSpPr>
        <p:spPr>
          <a:xfrm>
            <a:off x="519380" y="1736120"/>
            <a:ext cx="43180" cy="0"/>
          </a:xfrm>
          <a:custGeom>
            <a:avLst/>
            <a:gdLst/>
            <a:ahLst/>
            <a:cxnLst/>
            <a:rect l="l" t="t" r="r" b="b"/>
            <a:pathLst>
              <a:path w="43179" h="0">
                <a:moveTo>
                  <a:pt x="4303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3" name="object 493"/>
          <p:cNvSpPr/>
          <p:nvPr/>
        </p:nvSpPr>
        <p:spPr>
          <a:xfrm>
            <a:off x="519380" y="1697458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4" name="object 494"/>
          <p:cNvSpPr/>
          <p:nvPr/>
        </p:nvSpPr>
        <p:spPr>
          <a:xfrm>
            <a:off x="519380" y="1674840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5" name="object 495"/>
          <p:cNvSpPr/>
          <p:nvPr/>
        </p:nvSpPr>
        <p:spPr>
          <a:xfrm>
            <a:off x="519380" y="1658795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6" name="object 496"/>
          <p:cNvSpPr/>
          <p:nvPr/>
        </p:nvSpPr>
        <p:spPr>
          <a:xfrm>
            <a:off x="519380" y="1646346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7" name="object 497"/>
          <p:cNvSpPr/>
          <p:nvPr/>
        </p:nvSpPr>
        <p:spPr>
          <a:xfrm>
            <a:off x="519380" y="1636178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8" name="object 498"/>
          <p:cNvSpPr/>
          <p:nvPr/>
        </p:nvSpPr>
        <p:spPr>
          <a:xfrm>
            <a:off x="519380" y="1627580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9" name="object 499"/>
          <p:cNvSpPr/>
          <p:nvPr/>
        </p:nvSpPr>
        <p:spPr>
          <a:xfrm>
            <a:off x="519380" y="1620130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0" name="object 500"/>
          <p:cNvSpPr/>
          <p:nvPr/>
        </p:nvSpPr>
        <p:spPr>
          <a:xfrm>
            <a:off x="519380" y="1613563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1" name="object 501"/>
          <p:cNvSpPr/>
          <p:nvPr/>
        </p:nvSpPr>
        <p:spPr>
          <a:xfrm>
            <a:off x="519380" y="1607684"/>
            <a:ext cx="43180" cy="0"/>
          </a:xfrm>
          <a:custGeom>
            <a:avLst/>
            <a:gdLst/>
            <a:ahLst/>
            <a:cxnLst/>
            <a:rect l="l" t="t" r="r" b="b"/>
            <a:pathLst>
              <a:path w="43179" h="0">
                <a:moveTo>
                  <a:pt x="4303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2" name="object 502"/>
          <p:cNvSpPr/>
          <p:nvPr/>
        </p:nvSpPr>
        <p:spPr>
          <a:xfrm>
            <a:off x="519380" y="1569022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3" name="object 503"/>
          <p:cNvSpPr/>
          <p:nvPr/>
        </p:nvSpPr>
        <p:spPr>
          <a:xfrm>
            <a:off x="519380" y="1546407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4" name="object 504"/>
          <p:cNvSpPr/>
          <p:nvPr/>
        </p:nvSpPr>
        <p:spPr>
          <a:xfrm>
            <a:off x="519380" y="1530359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5" name="object 505"/>
          <p:cNvSpPr/>
          <p:nvPr/>
        </p:nvSpPr>
        <p:spPr>
          <a:xfrm>
            <a:off x="519380" y="1517913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6" name="object 506"/>
          <p:cNvSpPr/>
          <p:nvPr/>
        </p:nvSpPr>
        <p:spPr>
          <a:xfrm>
            <a:off x="519380" y="1507742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7" name="object 507"/>
          <p:cNvSpPr/>
          <p:nvPr/>
        </p:nvSpPr>
        <p:spPr>
          <a:xfrm>
            <a:off x="519380" y="1499144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8" name="object 508"/>
          <p:cNvSpPr/>
          <p:nvPr/>
        </p:nvSpPr>
        <p:spPr>
          <a:xfrm>
            <a:off x="519380" y="1491697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9" name="object 509"/>
          <p:cNvSpPr/>
          <p:nvPr/>
        </p:nvSpPr>
        <p:spPr>
          <a:xfrm>
            <a:off x="519380" y="1485127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0" name="object 510"/>
          <p:cNvSpPr/>
          <p:nvPr/>
        </p:nvSpPr>
        <p:spPr>
          <a:xfrm>
            <a:off x="519380" y="1479248"/>
            <a:ext cx="43180" cy="0"/>
          </a:xfrm>
          <a:custGeom>
            <a:avLst/>
            <a:gdLst/>
            <a:ahLst/>
            <a:cxnLst/>
            <a:rect l="l" t="t" r="r" b="b"/>
            <a:pathLst>
              <a:path w="43179" h="0">
                <a:moveTo>
                  <a:pt x="4303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1" name="object 511"/>
          <p:cNvSpPr/>
          <p:nvPr/>
        </p:nvSpPr>
        <p:spPr>
          <a:xfrm>
            <a:off x="519380" y="1440586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2" name="object 512"/>
          <p:cNvSpPr/>
          <p:nvPr/>
        </p:nvSpPr>
        <p:spPr>
          <a:xfrm>
            <a:off x="519380" y="1417971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3" name="object 513"/>
          <p:cNvSpPr/>
          <p:nvPr/>
        </p:nvSpPr>
        <p:spPr>
          <a:xfrm>
            <a:off x="519380" y="1401923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4" name="object 514"/>
          <p:cNvSpPr/>
          <p:nvPr/>
        </p:nvSpPr>
        <p:spPr>
          <a:xfrm>
            <a:off x="519380" y="1389477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5" name="object 515"/>
          <p:cNvSpPr/>
          <p:nvPr/>
        </p:nvSpPr>
        <p:spPr>
          <a:xfrm>
            <a:off x="519380" y="1379306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6" name="object 516"/>
          <p:cNvSpPr/>
          <p:nvPr/>
        </p:nvSpPr>
        <p:spPr>
          <a:xfrm>
            <a:off x="519380" y="1370708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7" name="object 517"/>
          <p:cNvSpPr/>
          <p:nvPr/>
        </p:nvSpPr>
        <p:spPr>
          <a:xfrm>
            <a:off x="519380" y="1363261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8" name="object 518"/>
          <p:cNvSpPr/>
          <p:nvPr/>
        </p:nvSpPr>
        <p:spPr>
          <a:xfrm>
            <a:off x="519380" y="1356691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9" name="object 519"/>
          <p:cNvSpPr/>
          <p:nvPr/>
        </p:nvSpPr>
        <p:spPr>
          <a:xfrm>
            <a:off x="519380" y="1350815"/>
            <a:ext cx="43180" cy="0"/>
          </a:xfrm>
          <a:custGeom>
            <a:avLst/>
            <a:gdLst/>
            <a:ahLst/>
            <a:cxnLst/>
            <a:rect l="l" t="t" r="r" b="b"/>
            <a:pathLst>
              <a:path w="43179" h="0">
                <a:moveTo>
                  <a:pt x="4303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0" name="object 520"/>
          <p:cNvSpPr/>
          <p:nvPr/>
        </p:nvSpPr>
        <p:spPr>
          <a:xfrm>
            <a:off x="519380" y="1312150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1" name="object 521"/>
          <p:cNvSpPr/>
          <p:nvPr/>
        </p:nvSpPr>
        <p:spPr>
          <a:xfrm>
            <a:off x="519380" y="1289535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2" name="object 522"/>
          <p:cNvSpPr/>
          <p:nvPr/>
        </p:nvSpPr>
        <p:spPr>
          <a:xfrm>
            <a:off x="519380" y="1273487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3" name="object 523"/>
          <p:cNvSpPr/>
          <p:nvPr/>
        </p:nvSpPr>
        <p:spPr>
          <a:xfrm>
            <a:off x="519380" y="1261041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4" name="object 524"/>
          <p:cNvSpPr/>
          <p:nvPr/>
        </p:nvSpPr>
        <p:spPr>
          <a:xfrm>
            <a:off x="519380" y="1250873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5" name="object 525"/>
          <p:cNvSpPr/>
          <p:nvPr/>
        </p:nvSpPr>
        <p:spPr>
          <a:xfrm>
            <a:off x="1794471" y="1243186"/>
            <a:ext cx="0" cy="958850"/>
          </a:xfrm>
          <a:custGeom>
            <a:avLst/>
            <a:gdLst/>
            <a:ahLst/>
            <a:cxnLst/>
            <a:rect l="l" t="t" r="r" b="b"/>
            <a:pathLst>
              <a:path w="0" h="958850">
                <a:moveTo>
                  <a:pt x="0" y="95879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6" name="object 526"/>
          <p:cNvSpPr/>
          <p:nvPr/>
        </p:nvSpPr>
        <p:spPr>
          <a:xfrm>
            <a:off x="1772955" y="2188584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7" name="object 527"/>
          <p:cNvSpPr/>
          <p:nvPr/>
        </p:nvSpPr>
        <p:spPr>
          <a:xfrm>
            <a:off x="1772955" y="2172536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8" name="object 528"/>
          <p:cNvSpPr/>
          <p:nvPr/>
        </p:nvSpPr>
        <p:spPr>
          <a:xfrm>
            <a:off x="1772955" y="2160090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9" name="object 529"/>
          <p:cNvSpPr/>
          <p:nvPr/>
        </p:nvSpPr>
        <p:spPr>
          <a:xfrm>
            <a:off x="1772955" y="2149921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0" name="object 530"/>
          <p:cNvSpPr/>
          <p:nvPr/>
        </p:nvSpPr>
        <p:spPr>
          <a:xfrm>
            <a:off x="1772955" y="2141321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1" name="object 531"/>
          <p:cNvSpPr/>
          <p:nvPr/>
        </p:nvSpPr>
        <p:spPr>
          <a:xfrm>
            <a:off x="1772955" y="2133874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2" name="object 532"/>
          <p:cNvSpPr/>
          <p:nvPr/>
        </p:nvSpPr>
        <p:spPr>
          <a:xfrm>
            <a:off x="1772955" y="2127304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3" name="object 533"/>
          <p:cNvSpPr/>
          <p:nvPr/>
        </p:nvSpPr>
        <p:spPr>
          <a:xfrm>
            <a:off x="1751437" y="2121428"/>
            <a:ext cx="43180" cy="0"/>
          </a:xfrm>
          <a:custGeom>
            <a:avLst/>
            <a:gdLst/>
            <a:ahLst/>
            <a:cxnLst/>
            <a:rect l="l" t="t" r="r" b="b"/>
            <a:pathLst>
              <a:path w="43180" h="0">
                <a:moveTo>
                  <a:pt x="0" y="0"/>
                </a:moveTo>
                <a:lnTo>
                  <a:pt x="4303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4" name="object 534"/>
          <p:cNvSpPr/>
          <p:nvPr/>
        </p:nvSpPr>
        <p:spPr>
          <a:xfrm>
            <a:off x="1772955" y="2082763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5" name="object 535"/>
          <p:cNvSpPr/>
          <p:nvPr/>
        </p:nvSpPr>
        <p:spPr>
          <a:xfrm>
            <a:off x="1772955" y="2060148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6" name="object 536"/>
          <p:cNvSpPr/>
          <p:nvPr/>
        </p:nvSpPr>
        <p:spPr>
          <a:xfrm>
            <a:off x="1772955" y="2044100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7" name="object 537"/>
          <p:cNvSpPr/>
          <p:nvPr/>
        </p:nvSpPr>
        <p:spPr>
          <a:xfrm>
            <a:off x="1772955" y="2031654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8" name="object 538"/>
          <p:cNvSpPr/>
          <p:nvPr/>
        </p:nvSpPr>
        <p:spPr>
          <a:xfrm>
            <a:off x="1772955" y="2021485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9" name="object 539"/>
          <p:cNvSpPr/>
          <p:nvPr/>
        </p:nvSpPr>
        <p:spPr>
          <a:xfrm>
            <a:off x="1772955" y="2012885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0" name="object 540"/>
          <p:cNvSpPr/>
          <p:nvPr/>
        </p:nvSpPr>
        <p:spPr>
          <a:xfrm>
            <a:off x="1772955" y="2005438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1" name="object 541"/>
          <p:cNvSpPr/>
          <p:nvPr/>
        </p:nvSpPr>
        <p:spPr>
          <a:xfrm>
            <a:off x="1772955" y="1998868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2" name="object 542"/>
          <p:cNvSpPr/>
          <p:nvPr/>
        </p:nvSpPr>
        <p:spPr>
          <a:xfrm>
            <a:off x="1751437" y="1992992"/>
            <a:ext cx="43180" cy="0"/>
          </a:xfrm>
          <a:custGeom>
            <a:avLst/>
            <a:gdLst/>
            <a:ahLst/>
            <a:cxnLst/>
            <a:rect l="l" t="t" r="r" b="b"/>
            <a:pathLst>
              <a:path w="43180" h="0">
                <a:moveTo>
                  <a:pt x="0" y="0"/>
                </a:moveTo>
                <a:lnTo>
                  <a:pt x="4303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3" name="object 543"/>
          <p:cNvSpPr/>
          <p:nvPr/>
        </p:nvSpPr>
        <p:spPr>
          <a:xfrm>
            <a:off x="1772955" y="1954330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4" name="object 544"/>
          <p:cNvSpPr/>
          <p:nvPr/>
        </p:nvSpPr>
        <p:spPr>
          <a:xfrm>
            <a:off x="1772955" y="1931712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5" name="object 545"/>
          <p:cNvSpPr/>
          <p:nvPr/>
        </p:nvSpPr>
        <p:spPr>
          <a:xfrm>
            <a:off x="1772955" y="1915664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6" name="object 546"/>
          <p:cNvSpPr/>
          <p:nvPr/>
        </p:nvSpPr>
        <p:spPr>
          <a:xfrm>
            <a:off x="1772955" y="1903218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7" name="object 547"/>
          <p:cNvSpPr/>
          <p:nvPr/>
        </p:nvSpPr>
        <p:spPr>
          <a:xfrm>
            <a:off x="1772955" y="1893049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8" name="object 548"/>
          <p:cNvSpPr/>
          <p:nvPr/>
        </p:nvSpPr>
        <p:spPr>
          <a:xfrm>
            <a:off x="1772955" y="1884449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9" name="object 549"/>
          <p:cNvSpPr/>
          <p:nvPr/>
        </p:nvSpPr>
        <p:spPr>
          <a:xfrm>
            <a:off x="1772955" y="1877002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0" name="object 550"/>
          <p:cNvSpPr/>
          <p:nvPr/>
        </p:nvSpPr>
        <p:spPr>
          <a:xfrm>
            <a:off x="1772955" y="1870432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1" name="object 551"/>
          <p:cNvSpPr/>
          <p:nvPr/>
        </p:nvSpPr>
        <p:spPr>
          <a:xfrm>
            <a:off x="1751437" y="1864556"/>
            <a:ext cx="43180" cy="0"/>
          </a:xfrm>
          <a:custGeom>
            <a:avLst/>
            <a:gdLst/>
            <a:ahLst/>
            <a:cxnLst/>
            <a:rect l="l" t="t" r="r" b="b"/>
            <a:pathLst>
              <a:path w="43180" h="0">
                <a:moveTo>
                  <a:pt x="0" y="0"/>
                </a:moveTo>
                <a:lnTo>
                  <a:pt x="4303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2" name="object 552"/>
          <p:cNvSpPr/>
          <p:nvPr/>
        </p:nvSpPr>
        <p:spPr>
          <a:xfrm>
            <a:off x="1772955" y="1825894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3" name="object 553"/>
          <p:cNvSpPr/>
          <p:nvPr/>
        </p:nvSpPr>
        <p:spPr>
          <a:xfrm>
            <a:off x="1772955" y="1803276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4" name="object 554"/>
          <p:cNvSpPr/>
          <p:nvPr/>
        </p:nvSpPr>
        <p:spPr>
          <a:xfrm>
            <a:off x="1772955" y="1787231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5" name="object 555"/>
          <p:cNvSpPr/>
          <p:nvPr/>
        </p:nvSpPr>
        <p:spPr>
          <a:xfrm>
            <a:off x="1772955" y="1774782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6" name="object 556"/>
          <p:cNvSpPr/>
          <p:nvPr/>
        </p:nvSpPr>
        <p:spPr>
          <a:xfrm>
            <a:off x="1772955" y="1764613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7" name="object 557"/>
          <p:cNvSpPr/>
          <p:nvPr/>
        </p:nvSpPr>
        <p:spPr>
          <a:xfrm>
            <a:off x="1772955" y="1756016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8" name="object 558"/>
          <p:cNvSpPr/>
          <p:nvPr/>
        </p:nvSpPr>
        <p:spPr>
          <a:xfrm>
            <a:off x="1772955" y="1748566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9" name="object 559"/>
          <p:cNvSpPr/>
          <p:nvPr/>
        </p:nvSpPr>
        <p:spPr>
          <a:xfrm>
            <a:off x="1772955" y="1741996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0" name="object 560"/>
          <p:cNvSpPr/>
          <p:nvPr/>
        </p:nvSpPr>
        <p:spPr>
          <a:xfrm>
            <a:off x="1751437" y="1736120"/>
            <a:ext cx="43180" cy="0"/>
          </a:xfrm>
          <a:custGeom>
            <a:avLst/>
            <a:gdLst/>
            <a:ahLst/>
            <a:cxnLst/>
            <a:rect l="l" t="t" r="r" b="b"/>
            <a:pathLst>
              <a:path w="43180" h="0">
                <a:moveTo>
                  <a:pt x="0" y="0"/>
                </a:moveTo>
                <a:lnTo>
                  <a:pt x="4303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1" name="object 561"/>
          <p:cNvSpPr/>
          <p:nvPr/>
        </p:nvSpPr>
        <p:spPr>
          <a:xfrm>
            <a:off x="1772955" y="1697458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2" name="object 562"/>
          <p:cNvSpPr/>
          <p:nvPr/>
        </p:nvSpPr>
        <p:spPr>
          <a:xfrm>
            <a:off x="1772955" y="1674840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3" name="object 563"/>
          <p:cNvSpPr/>
          <p:nvPr/>
        </p:nvSpPr>
        <p:spPr>
          <a:xfrm>
            <a:off x="1772955" y="1658795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4" name="object 564"/>
          <p:cNvSpPr/>
          <p:nvPr/>
        </p:nvSpPr>
        <p:spPr>
          <a:xfrm>
            <a:off x="1772955" y="1646346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5" name="object 565"/>
          <p:cNvSpPr/>
          <p:nvPr/>
        </p:nvSpPr>
        <p:spPr>
          <a:xfrm>
            <a:off x="1772955" y="1636178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6" name="object 566"/>
          <p:cNvSpPr/>
          <p:nvPr/>
        </p:nvSpPr>
        <p:spPr>
          <a:xfrm>
            <a:off x="1772955" y="1627580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7" name="object 567"/>
          <p:cNvSpPr/>
          <p:nvPr/>
        </p:nvSpPr>
        <p:spPr>
          <a:xfrm>
            <a:off x="1772955" y="1620130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8" name="object 568"/>
          <p:cNvSpPr/>
          <p:nvPr/>
        </p:nvSpPr>
        <p:spPr>
          <a:xfrm>
            <a:off x="1772955" y="1613563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9" name="object 569"/>
          <p:cNvSpPr/>
          <p:nvPr/>
        </p:nvSpPr>
        <p:spPr>
          <a:xfrm>
            <a:off x="1751437" y="1607684"/>
            <a:ext cx="43180" cy="0"/>
          </a:xfrm>
          <a:custGeom>
            <a:avLst/>
            <a:gdLst/>
            <a:ahLst/>
            <a:cxnLst/>
            <a:rect l="l" t="t" r="r" b="b"/>
            <a:pathLst>
              <a:path w="43180" h="0">
                <a:moveTo>
                  <a:pt x="0" y="0"/>
                </a:moveTo>
                <a:lnTo>
                  <a:pt x="4303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0" name="object 570"/>
          <p:cNvSpPr/>
          <p:nvPr/>
        </p:nvSpPr>
        <p:spPr>
          <a:xfrm>
            <a:off x="1772955" y="1569022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1" name="object 571"/>
          <p:cNvSpPr/>
          <p:nvPr/>
        </p:nvSpPr>
        <p:spPr>
          <a:xfrm>
            <a:off x="1772955" y="1546407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2" name="object 572"/>
          <p:cNvSpPr/>
          <p:nvPr/>
        </p:nvSpPr>
        <p:spPr>
          <a:xfrm>
            <a:off x="1772955" y="1530359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3" name="object 573"/>
          <p:cNvSpPr/>
          <p:nvPr/>
        </p:nvSpPr>
        <p:spPr>
          <a:xfrm>
            <a:off x="1772955" y="1517913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4" name="object 574"/>
          <p:cNvSpPr/>
          <p:nvPr/>
        </p:nvSpPr>
        <p:spPr>
          <a:xfrm>
            <a:off x="1772955" y="1507742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5" name="object 575"/>
          <p:cNvSpPr/>
          <p:nvPr/>
        </p:nvSpPr>
        <p:spPr>
          <a:xfrm>
            <a:off x="1772955" y="1499144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6" name="object 576"/>
          <p:cNvSpPr/>
          <p:nvPr/>
        </p:nvSpPr>
        <p:spPr>
          <a:xfrm>
            <a:off x="1772955" y="1491697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7" name="object 577"/>
          <p:cNvSpPr/>
          <p:nvPr/>
        </p:nvSpPr>
        <p:spPr>
          <a:xfrm>
            <a:off x="1772955" y="1485127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8" name="object 578"/>
          <p:cNvSpPr/>
          <p:nvPr/>
        </p:nvSpPr>
        <p:spPr>
          <a:xfrm>
            <a:off x="1751437" y="1479248"/>
            <a:ext cx="43180" cy="0"/>
          </a:xfrm>
          <a:custGeom>
            <a:avLst/>
            <a:gdLst/>
            <a:ahLst/>
            <a:cxnLst/>
            <a:rect l="l" t="t" r="r" b="b"/>
            <a:pathLst>
              <a:path w="43180" h="0">
                <a:moveTo>
                  <a:pt x="0" y="0"/>
                </a:moveTo>
                <a:lnTo>
                  <a:pt x="4303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9" name="object 579"/>
          <p:cNvSpPr/>
          <p:nvPr/>
        </p:nvSpPr>
        <p:spPr>
          <a:xfrm>
            <a:off x="1772955" y="1440586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0" name="object 580"/>
          <p:cNvSpPr/>
          <p:nvPr/>
        </p:nvSpPr>
        <p:spPr>
          <a:xfrm>
            <a:off x="1772955" y="1417971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1" name="object 581"/>
          <p:cNvSpPr/>
          <p:nvPr/>
        </p:nvSpPr>
        <p:spPr>
          <a:xfrm>
            <a:off x="1772955" y="1401923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2" name="object 582"/>
          <p:cNvSpPr/>
          <p:nvPr/>
        </p:nvSpPr>
        <p:spPr>
          <a:xfrm>
            <a:off x="1772955" y="1389477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3" name="object 583"/>
          <p:cNvSpPr/>
          <p:nvPr/>
        </p:nvSpPr>
        <p:spPr>
          <a:xfrm>
            <a:off x="1772955" y="1379306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4" name="object 584"/>
          <p:cNvSpPr/>
          <p:nvPr/>
        </p:nvSpPr>
        <p:spPr>
          <a:xfrm>
            <a:off x="1772955" y="1370708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5" name="object 585"/>
          <p:cNvSpPr/>
          <p:nvPr/>
        </p:nvSpPr>
        <p:spPr>
          <a:xfrm>
            <a:off x="1772955" y="1363261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6" name="object 586"/>
          <p:cNvSpPr/>
          <p:nvPr/>
        </p:nvSpPr>
        <p:spPr>
          <a:xfrm>
            <a:off x="1772955" y="1356691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7" name="object 587"/>
          <p:cNvSpPr/>
          <p:nvPr/>
        </p:nvSpPr>
        <p:spPr>
          <a:xfrm>
            <a:off x="1751437" y="1350815"/>
            <a:ext cx="43180" cy="0"/>
          </a:xfrm>
          <a:custGeom>
            <a:avLst/>
            <a:gdLst/>
            <a:ahLst/>
            <a:cxnLst/>
            <a:rect l="l" t="t" r="r" b="b"/>
            <a:pathLst>
              <a:path w="43180" h="0">
                <a:moveTo>
                  <a:pt x="0" y="0"/>
                </a:moveTo>
                <a:lnTo>
                  <a:pt x="4303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8" name="object 588"/>
          <p:cNvSpPr/>
          <p:nvPr/>
        </p:nvSpPr>
        <p:spPr>
          <a:xfrm>
            <a:off x="1772955" y="1312150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9" name="object 589"/>
          <p:cNvSpPr/>
          <p:nvPr/>
        </p:nvSpPr>
        <p:spPr>
          <a:xfrm>
            <a:off x="1772955" y="1289535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0" name="object 590"/>
          <p:cNvSpPr/>
          <p:nvPr/>
        </p:nvSpPr>
        <p:spPr>
          <a:xfrm>
            <a:off x="1772955" y="1273487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1" name="object 591"/>
          <p:cNvSpPr/>
          <p:nvPr/>
        </p:nvSpPr>
        <p:spPr>
          <a:xfrm>
            <a:off x="1772955" y="1261041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2" name="object 592"/>
          <p:cNvSpPr/>
          <p:nvPr/>
        </p:nvSpPr>
        <p:spPr>
          <a:xfrm>
            <a:off x="1772955" y="1250873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3" name="object 593"/>
          <p:cNvSpPr/>
          <p:nvPr/>
        </p:nvSpPr>
        <p:spPr>
          <a:xfrm>
            <a:off x="519380" y="1394182"/>
            <a:ext cx="478160" cy="2499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94" name="object 594"/>
          <p:cNvSpPr/>
          <p:nvPr/>
        </p:nvSpPr>
        <p:spPr>
          <a:xfrm>
            <a:off x="1013478" y="1720565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538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5" name="object 595"/>
          <p:cNvSpPr/>
          <p:nvPr/>
        </p:nvSpPr>
        <p:spPr>
          <a:xfrm>
            <a:off x="1013478" y="1697458"/>
            <a:ext cx="0" cy="1905"/>
          </a:xfrm>
          <a:custGeom>
            <a:avLst/>
            <a:gdLst/>
            <a:ahLst/>
            <a:cxnLst/>
            <a:rect l="l" t="t" r="r" b="b"/>
            <a:pathLst>
              <a:path w="0" h="1905">
                <a:moveTo>
                  <a:pt x="-1054" y="892"/>
                </a:moveTo>
                <a:lnTo>
                  <a:pt x="1054" y="892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6" name="object 596"/>
          <p:cNvSpPr/>
          <p:nvPr/>
        </p:nvSpPr>
        <p:spPr>
          <a:xfrm>
            <a:off x="997540" y="1709904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7" name="object 597"/>
          <p:cNvSpPr/>
          <p:nvPr/>
        </p:nvSpPr>
        <p:spPr>
          <a:xfrm>
            <a:off x="1024139" y="1709904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8" name="object 598"/>
          <p:cNvSpPr/>
          <p:nvPr/>
        </p:nvSpPr>
        <p:spPr>
          <a:xfrm>
            <a:off x="1002817" y="1699243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10660" y="0"/>
                </a:moveTo>
                <a:lnTo>
                  <a:pt x="3331" y="2665"/>
                </a:lnTo>
                <a:lnTo>
                  <a:pt x="0" y="10660"/>
                </a:lnTo>
                <a:lnTo>
                  <a:pt x="3331" y="18656"/>
                </a:lnTo>
                <a:lnTo>
                  <a:pt x="10660" y="21321"/>
                </a:lnTo>
                <a:lnTo>
                  <a:pt x="17990" y="18656"/>
                </a:lnTo>
                <a:lnTo>
                  <a:pt x="21321" y="10660"/>
                </a:lnTo>
                <a:lnTo>
                  <a:pt x="17990" y="2665"/>
                </a:lnTo>
                <a:lnTo>
                  <a:pt x="106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9" name="object 599"/>
          <p:cNvSpPr/>
          <p:nvPr/>
        </p:nvSpPr>
        <p:spPr>
          <a:xfrm>
            <a:off x="1045357" y="1813937"/>
            <a:ext cx="0" cy="37465"/>
          </a:xfrm>
          <a:custGeom>
            <a:avLst/>
            <a:gdLst/>
            <a:ahLst/>
            <a:cxnLst/>
            <a:rect l="l" t="t" r="r" b="b"/>
            <a:pathLst>
              <a:path w="0" h="37464">
                <a:moveTo>
                  <a:pt x="0" y="37377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0" name="object 600"/>
          <p:cNvSpPr/>
          <p:nvPr/>
        </p:nvSpPr>
        <p:spPr>
          <a:xfrm>
            <a:off x="1045357" y="1777855"/>
            <a:ext cx="0" cy="15240"/>
          </a:xfrm>
          <a:custGeom>
            <a:avLst/>
            <a:gdLst/>
            <a:ahLst/>
            <a:cxnLst/>
            <a:rect l="l" t="t" r="r" b="b"/>
            <a:pathLst>
              <a:path w="0" h="15239">
                <a:moveTo>
                  <a:pt x="0" y="1475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1" name="object 601"/>
          <p:cNvSpPr/>
          <p:nvPr/>
        </p:nvSpPr>
        <p:spPr>
          <a:xfrm>
            <a:off x="1029416" y="1803276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2" name="object 602"/>
          <p:cNvSpPr/>
          <p:nvPr/>
        </p:nvSpPr>
        <p:spPr>
          <a:xfrm>
            <a:off x="1056017" y="1803276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3" name="object 603"/>
          <p:cNvSpPr/>
          <p:nvPr/>
        </p:nvSpPr>
        <p:spPr>
          <a:xfrm>
            <a:off x="1034693" y="1792615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10662" y="0"/>
                </a:moveTo>
                <a:lnTo>
                  <a:pt x="3331" y="2665"/>
                </a:lnTo>
                <a:lnTo>
                  <a:pt x="0" y="10660"/>
                </a:lnTo>
                <a:lnTo>
                  <a:pt x="3331" y="18656"/>
                </a:lnTo>
                <a:lnTo>
                  <a:pt x="10662" y="21321"/>
                </a:lnTo>
                <a:lnTo>
                  <a:pt x="17992" y="18656"/>
                </a:lnTo>
                <a:lnTo>
                  <a:pt x="21324" y="10660"/>
                </a:lnTo>
                <a:lnTo>
                  <a:pt x="17992" y="2665"/>
                </a:lnTo>
                <a:lnTo>
                  <a:pt x="1066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4" name="object 604"/>
          <p:cNvSpPr/>
          <p:nvPr/>
        </p:nvSpPr>
        <p:spPr>
          <a:xfrm>
            <a:off x="1077232" y="1875217"/>
            <a:ext cx="0" cy="327025"/>
          </a:xfrm>
          <a:custGeom>
            <a:avLst/>
            <a:gdLst/>
            <a:ahLst/>
            <a:cxnLst/>
            <a:rect l="l" t="t" r="r" b="b"/>
            <a:pathLst>
              <a:path w="0" h="327025">
                <a:moveTo>
                  <a:pt x="0" y="32676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5" name="object 605"/>
          <p:cNvSpPr/>
          <p:nvPr/>
        </p:nvSpPr>
        <p:spPr>
          <a:xfrm>
            <a:off x="1077232" y="1825894"/>
            <a:ext cx="0" cy="28575"/>
          </a:xfrm>
          <a:custGeom>
            <a:avLst/>
            <a:gdLst/>
            <a:ahLst/>
            <a:cxnLst/>
            <a:rect l="l" t="t" r="r" b="b"/>
            <a:pathLst>
              <a:path w="0" h="28575">
                <a:moveTo>
                  <a:pt x="0" y="2800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6" name="object 606"/>
          <p:cNvSpPr/>
          <p:nvPr/>
        </p:nvSpPr>
        <p:spPr>
          <a:xfrm>
            <a:off x="1061294" y="1864556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7" name="object 607"/>
          <p:cNvSpPr/>
          <p:nvPr/>
        </p:nvSpPr>
        <p:spPr>
          <a:xfrm>
            <a:off x="1087893" y="1864556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8" name="object 608"/>
          <p:cNvSpPr/>
          <p:nvPr/>
        </p:nvSpPr>
        <p:spPr>
          <a:xfrm>
            <a:off x="1066571" y="1853895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10660" y="0"/>
                </a:moveTo>
                <a:lnTo>
                  <a:pt x="3331" y="2665"/>
                </a:lnTo>
                <a:lnTo>
                  <a:pt x="0" y="10660"/>
                </a:lnTo>
                <a:lnTo>
                  <a:pt x="3331" y="18656"/>
                </a:lnTo>
                <a:lnTo>
                  <a:pt x="10660" y="21321"/>
                </a:lnTo>
                <a:lnTo>
                  <a:pt x="17990" y="18656"/>
                </a:lnTo>
                <a:lnTo>
                  <a:pt x="21321" y="10660"/>
                </a:lnTo>
                <a:lnTo>
                  <a:pt x="17990" y="2665"/>
                </a:lnTo>
                <a:lnTo>
                  <a:pt x="106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9" name="object 609"/>
          <p:cNvSpPr/>
          <p:nvPr/>
        </p:nvSpPr>
        <p:spPr>
          <a:xfrm>
            <a:off x="1268497" y="1797892"/>
            <a:ext cx="0" cy="28575"/>
          </a:xfrm>
          <a:custGeom>
            <a:avLst/>
            <a:gdLst/>
            <a:ahLst/>
            <a:cxnLst/>
            <a:rect l="l" t="t" r="r" b="b"/>
            <a:pathLst>
              <a:path w="0" h="28575">
                <a:moveTo>
                  <a:pt x="0" y="2800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0" name="object 610"/>
          <p:cNvSpPr/>
          <p:nvPr/>
        </p:nvSpPr>
        <p:spPr>
          <a:xfrm>
            <a:off x="1268497" y="1764613"/>
            <a:ext cx="0" cy="12065"/>
          </a:xfrm>
          <a:custGeom>
            <a:avLst/>
            <a:gdLst/>
            <a:ahLst/>
            <a:cxnLst/>
            <a:rect l="l" t="t" r="r" b="b"/>
            <a:pathLst>
              <a:path w="0" h="12064">
                <a:moveTo>
                  <a:pt x="0" y="11954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1" name="object 611"/>
          <p:cNvSpPr/>
          <p:nvPr/>
        </p:nvSpPr>
        <p:spPr>
          <a:xfrm>
            <a:off x="1252557" y="1787231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2" name="object 612"/>
          <p:cNvSpPr/>
          <p:nvPr/>
        </p:nvSpPr>
        <p:spPr>
          <a:xfrm>
            <a:off x="1279158" y="1787231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3" name="object 613"/>
          <p:cNvSpPr/>
          <p:nvPr/>
        </p:nvSpPr>
        <p:spPr>
          <a:xfrm>
            <a:off x="1257834" y="1776568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10662" y="0"/>
                </a:moveTo>
                <a:lnTo>
                  <a:pt x="3331" y="2665"/>
                </a:lnTo>
                <a:lnTo>
                  <a:pt x="0" y="10662"/>
                </a:lnTo>
                <a:lnTo>
                  <a:pt x="3331" y="18658"/>
                </a:lnTo>
                <a:lnTo>
                  <a:pt x="10662" y="21323"/>
                </a:lnTo>
                <a:lnTo>
                  <a:pt x="17992" y="18658"/>
                </a:lnTo>
                <a:lnTo>
                  <a:pt x="21324" y="10662"/>
                </a:lnTo>
                <a:lnTo>
                  <a:pt x="17992" y="2665"/>
                </a:lnTo>
                <a:lnTo>
                  <a:pt x="1066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4" name="object 614"/>
          <p:cNvSpPr/>
          <p:nvPr/>
        </p:nvSpPr>
        <p:spPr>
          <a:xfrm>
            <a:off x="1300373" y="1708118"/>
            <a:ext cx="0" cy="3810"/>
          </a:xfrm>
          <a:custGeom>
            <a:avLst/>
            <a:gdLst/>
            <a:ahLst/>
            <a:cxnLst/>
            <a:rect l="l" t="t" r="r" b="b"/>
            <a:pathLst>
              <a:path w="0" h="3810">
                <a:moveTo>
                  <a:pt x="-1054" y="1727"/>
                </a:moveTo>
                <a:lnTo>
                  <a:pt x="1054" y="1727"/>
                </a:lnTo>
              </a:path>
            </a:pathLst>
          </a:custGeom>
          <a:ln w="345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5" name="object 615"/>
          <p:cNvSpPr/>
          <p:nvPr/>
        </p:nvSpPr>
        <p:spPr>
          <a:xfrm>
            <a:off x="1300373" y="1686201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5">
                <a:moveTo>
                  <a:pt x="-1054" y="298"/>
                </a:moveTo>
                <a:lnTo>
                  <a:pt x="1054" y="298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6" name="object 616"/>
          <p:cNvSpPr/>
          <p:nvPr/>
        </p:nvSpPr>
        <p:spPr>
          <a:xfrm>
            <a:off x="1284435" y="1697458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7" name="object 617"/>
          <p:cNvSpPr/>
          <p:nvPr/>
        </p:nvSpPr>
        <p:spPr>
          <a:xfrm>
            <a:off x="1311034" y="1697458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8" name="object 618"/>
          <p:cNvSpPr/>
          <p:nvPr/>
        </p:nvSpPr>
        <p:spPr>
          <a:xfrm>
            <a:off x="1289712" y="1686797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10660" y="0"/>
                </a:moveTo>
                <a:lnTo>
                  <a:pt x="3331" y="2665"/>
                </a:lnTo>
                <a:lnTo>
                  <a:pt x="0" y="10660"/>
                </a:lnTo>
                <a:lnTo>
                  <a:pt x="3331" y="18656"/>
                </a:lnTo>
                <a:lnTo>
                  <a:pt x="10660" y="21321"/>
                </a:lnTo>
                <a:lnTo>
                  <a:pt x="17990" y="18656"/>
                </a:lnTo>
                <a:lnTo>
                  <a:pt x="21321" y="10660"/>
                </a:lnTo>
                <a:lnTo>
                  <a:pt x="17990" y="2665"/>
                </a:lnTo>
                <a:lnTo>
                  <a:pt x="106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9" name="object 619"/>
          <p:cNvSpPr/>
          <p:nvPr/>
        </p:nvSpPr>
        <p:spPr>
          <a:xfrm>
            <a:off x="1316311" y="1642056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9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0" name="object 620"/>
          <p:cNvSpPr/>
          <p:nvPr/>
        </p:nvSpPr>
        <p:spPr>
          <a:xfrm>
            <a:off x="1342912" y="1642056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1" name="object 621"/>
          <p:cNvSpPr/>
          <p:nvPr/>
        </p:nvSpPr>
        <p:spPr>
          <a:xfrm>
            <a:off x="1321591" y="1631393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10660" y="0"/>
                </a:moveTo>
                <a:lnTo>
                  <a:pt x="3331" y="2665"/>
                </a:lnTo>
                <a:lnTo>
                  <a:pt x="0" y="10662"/>
                </a:lnTo>
                <a:lnTo>
                  <a:pt x="3331" y="18658"/>
                </a:lnTo>
                <a:lnTo>
                  <a:pt x="10660" y="21323"/>
                </a:lnTo>
                <a:lnTo>
                  <a:pt x="17990" y="18658"/>
                </a:lnTo>
                <a:lnTo>
                  <a:pt x="21321" y="10662"/>
                </a:lnTo>
                <a:lnTo>
                  <a:pt x="17990" y="2665"/>
                </a:lnTo>
                <a:lnTo>
                  <a:pt x="106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2" name="object 622"/>
          <p:cNvSpPr/>
          <p:nvPr/>
        </p:nvSpPr>
        <p:spPr>
          <a:xfrm>
            <a:off x="1348189" y="1612337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3" name="object 623"/>
          <p:cNvSpPr/>
          <p:nvPr/>
        </p:nvSpPr>
        <p:spPr>
          <a:xfrm>
            <a:off x="1374791" y="1612337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4" name="object 624"/>
          <p:cNvSpPr/>
          <p:nvPr/>
        </p:nvSpPr>
        <p:spPr>
          <a:xfrm>
            <a:off x="1353466" y="1601674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90">
                <a:moveTo>
                  <a:pt x="10662" y="0"/>
                </a:moveTo>
                <a:lnTo>
                  <a:pt x="3331" y="2665"/>
                </a:lnTo>
                <a:lnTo>
                  <a:pt x="0" y="10662"/>
                </a:lnTo>
                <a:lnTo>
                  <a:pt x="3331" y="18658"/>
                </a:lnTo>
                <a:lnTo>
                  <a:pt x="10662" y="21323"/>
                </a:lnTo>
                <a:lnTo>
                  <a:pt x="17992" y="18658"/>
                </a:lnTo>
                <a:lnTo>
                  <a:pt x="21324" y="10662"/>
                </a:lnTo>
                <a:lnTo>
                  <a:pt x="17992" y="2665"/>
                </a:lnTo>
                <a:lnTo>
                  <a:pt x="1066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5" name="object 625"/>
          <p:cNvSpPr/>
          <p:nvPr/>
        </p:nvSpPr>
        <p:spPr>
          <a:xfrm>
            <a:off x="1380068" y="1572769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6" name="object 626"/>
          <p:cNvSpPr/>
          <p:nvPr/>
        </p:nvSpPr>
        <p:spPr>
          <a:xfrm>
            <a:off x="1406666" y="1572769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7" name="object 627"/>
          <p:cNvSpPr/>
          <p:nvPr/>
        </p:nvSpPr>
        <p:spPr>
          <a:xfrm>
            <a:off x="1385345" y="1562109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90">
                <a:moveTo>
                  <a:pt x="10660" y="0"/>
                </a:moveTo>
                <a:lnTo>
                  <a:pt x="3331" y="2665"/>
                </a:lnTo>
                <a:lnTo>
                  <a:pt x="0" y="10660"/>
                </a:lnTo>
                <a:lnTo>
                  <a:pt x="3331" y="18658"/>
                </a:lnTo>
                <a:lnTo>
                  <a:pt x="10660" y="21323"/>
                </a:lnTo>
                <a:lnTo>
                  <a:pt x="17990" y="18658"/>
                </a:lnTo>
                <a:lnTo>
                  <a:pt x="21321" y="10660"/>
                </a:lnTo>
                <a:lnTo>
                  <a:pt x="17990" y="2665"/>
                </a:lnTo>
                <a:lnTo>
                  <a:pt x="106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8" name="object 628"/>
          <p:cNvSpPr/>
          <p:nvPr/>
        </p:nvSpPr>
        <p:spPr>
          <a:xfrm>
            <a:off x="1411943" y="1546036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9" name="object 629"/>
          <p:cNvSpPr/>
          <p:nvPr/>
        </p:nvSpPr>
        <p:spPr>
          <a:xfrm>
            <a:off x="1438545" y="1546036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0" name="object 630"/>
          <p:cNvSpPr/>
          <p:nvPr/>
        </p:nvSpPr>
        <p:spPr>
          <a:xfrm>
            <a:off x="1417220" y="1535373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90">
                <a:moveTo>
                  <a:pt x="10662" y="0"/>
                </a:moveTo>
                <a:lnTo>
                  <a:pt x="3331" y="2665"/>
                </a:lnTo>
                <a:lnTo>
                  <a:pt x="0" y="10662"/>
                </a:lnTo>
                <a:lnTo>
                  <a:pt x="3331" y="18658"/>
                </a:lnTo>
                <a:lnTo>
                  <a:pt x="10662" y="21323"/>
                </a:lnTo>
                <a:lnTo>
                  <a:pt x="17992" y="18658"/>
                </a:lnTo>
                <a:lnTo>
                  <a:pt x="21324" y="10662"/>
                </a:lnTo>
                <a:lnTo>
                  <a:pt x="17992" y="2665"/>
                </a:lnTo>
                <a:lnTo>
                  <a:pt x="1066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1" name="object 631"/>
          <p:cNvSpPr/>
          <p:nvPr/>
        </p:nvSpPr>
        <p:spPr>
          <a:xfrm>
            <a:off x="1443822" y="1525169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2" name="object 632"/>
          <p:cNvSpPr/>
          <p:nvPr/>
        </p:nvSpPr>
        <p:spPr>
          <a:xfrm>
            <a:off x="1470420" y="1525169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3" name="object 633"/>
          <p:cNvSpPr/>
          <p:nvPr/>
        </p:nvSpPr>
        <p:spPr>
          <a:xfrm>
            <a:off x="1449099" y="1514509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90">
                <a:moveTo>
                  <a:pt x="10660" y="0"/>
                </a:moveTo>
                <a:lnTo>
                  <a:pt x="3331" y="2665"/>
                </a:lnTo>
                <a:lnTo>
                  <a:pt x="0" y="10660"/>
                </a:lnTo>
                <a:lnTo>
                  <a:pt x="3331" y="18656"/>
                </a:lnTo>
                <a:lnTo>
                  <a:pt x="10660" y="21321"/>
                </a:lnTo>
                <a:lnTo>
                  <a:pt x="17990" y="18656"/>
                </a:lnTo>
                <a:lnTo>
                  <a:pt x="21321" y="10660"/>
                </a:lnTo>
                <a:lnTo>
                  <a:pt x="17990" y="2665"/>
                </a:lnTo>
                <a:lnTo>
                  <a:pt x="106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4" name="object 634"/>
          <p:cNvSpPr/>
          <p:nvPr/>
        </p:nvSpPr>
        <p:spPr>
          <a:xfrm>
            <a:off x="1475697" y="1502937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9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5" name="object 635"/>
          <p:cNvSpPr/>
          <p:nvPr/>
        </p:nvSpPr>
        <p:spPr>
          <a:xfrm>
            <a:off x="1502299" y="1502937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6" name="object 636"/>
          <p:cNvSpPr/>
          <p:nvPr/>
        </p:nvSpPr>
        <p:spPr>
          <a:xfrm>
            <a:off x="1480977" y="1492274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90">
                <a:moveTo>
                  <a:pt x="10660" y="0"/>
                </a:moveTo>
                <a:lnTo>
                  <a:pt x="3331" y="2665"/>
                </a:lnTo>
                <a:lnTo>
                  <a:pt x="0" y="10662"/>
                </a:lnTo>
                <a:lnTo>
                  <a:pt x="3331" y="18658"/>
                </a:lnTo>
                <a:lnTo>
                  <a:pt x="10660" y="21323"/>
                </a:lnTo>
                <a:lnTo>
                  <a:pt x="17990" y="18658"/>
                </a:lnTo>
                <a:lnTo>
                  <a:pt x="21321" y="10662"/>
                </a:lnTo>
                <a:lnTo>
                  <a:pt x="17990" y="2665"/>
                </a:lnTo>
                <a:lnTo>
                  <a:pt x="106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7" name="object 637"/>
          <p:cNvSpPr/>
          <p:nvPr/>
        </p:nvSpPr>
        <p:spPr>
          <a:xfrm>
            <a:off x="1507576" y="1489307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8" name="object 638"/>
          <p:cNvSpPr/>
          <p:nvPr/>
        </p:nvSpPr>
        <p:spPr>
          <a:xfrm>
            <a:off x="1534174" y="1489307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9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9" name="object 639"/>
          <p:cNvSpPr/>
          <p:nvPr/>
        </p:nvSpPr>
        <p:spPr>
          <a:xfrm>
            <a:off x="1512853" y="1478647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90">
                <a:moveTo>
                  <a:pt x="10660" y="0"/>
                </a:moveTo>
                <a:lnTo>
                  <a:pt x="3331" y="2665"/>
                </a:lnTo>
                <a:lnTo>
                  <a:pt x="0" y="10660"/>
                </a:lnTo>
                <a:lnTo>
                  <a:pt x="3331" y="18656"/>
                </a:lnTo>
                <a:lnTo>
                  <a:pt x="10660" y="21321"/>
                </a:lnTo>
                <a:lnTo>
                  <a:pt x="17990" y="18656"/>
                </a:lnTo>
                <a:lnTo>
                  <a:pt x="21321" y="10660"/>
                </a:lnTo>
                <a:lnTo>
                  <a:pt x="17990" y="2665"/>
                </a:lnTo>
                <a:lnTo>
                  <a:pt x="106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40" name="object 640"/>
          <p:cNvSpPr/>
          <p:nvPr/>
        </p:nvSpPr>
        <p:spPr>
          <a:xfrm>
            <a:off x="1539454" y="1475948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1" name="object 641"/>
          <p:cNvSpPr/>
          <p:nvPr/>
        </p:nvSpPr>
        <p:spPr>
          <a:xfrm>
            <a:off x="1566053" y="1475948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2" name="object 642"/>
          <p:cNvSpPr/>
          <p:nvPr/>
        </p:nvSpPr>
        <p:spPr>
          <a:xfrm>
            <a:off x="1544731" y="1465285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90">
                <a:moveTo>
                  <a:pt x="10660" y="0"/>
                </a:moveTo>
                <a:lnTo>
                  <a:pt x="3331" y="2665"/>
                </a:lnTo>
                <a:lnTo>
                  <a:pt x="0" y="10662"/>
                </a:lnTo>
                <a:lnTo>
                  <a:pt x="3331" y="18658"/>
                </a:lnTo>
                <a:lnTo>
                  <a:pt x="10660" y="21323"/>
                </a:lnTo>
                <a:lnTo>
                  <a:pt x="17990" y="18658"/>
                </a:lnTo>
                <a:lnTo>
                  <a:pt x="21321" y="10662"/>
                </a:lnTo>
                <a:lnTo>
                  <a:pt x="17990" y="2665"/>
                </a:lnTo>
                <a:lnTo>
                  <a:pt x="106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43" name="object 643"/>
          <p:cNvSpPr/>
          <p:nvPr/>
        </p:nvSpPr>
        <p:spPr>
          <a:xfrm>
            <a:off x="1571330" y="1461730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4" name="object 644"/>
          <p:cNvSpPr/>
          <p:nvPr/>
        </p:nvSpPr>
        <p:spPr>
          <a:xfrm>
            <a:off x="1597931" y="1461730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5" name="object 645"/>
          <p:cNvSpPr/>
          <p:nvPr/>
        </p:nvSpPr>
        <p:spPr>
          <a:xfrm>
            <a:off x="1576607" y="1451069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90">
                <a:moveTo>
                  <a:pt x="10662" y="0"/>
                </a:moveTo>
                <a:lnTo>
                  <a:pt x="3331" y="2665"/>
                </a:lnTo>
                <a:lnTo>
                  <a:pt x="0" y="10660"/>
                </a:lnTo>
                <a:lnTo>
                  <a:pt x="3331" y="18656"/>
                </a:lnTo>
                <a:lnTo>
                  <a:pt x="10662" y="21321"/>
                </a:lnTo>
                <a:lnTo>
                  <a:pt x="17992" y="18656"/>
                </a:lnTo>
                <a:lnTo>
                  <a:pt x="21324" y="10660"/>
                </a:lnTo>
                <a:lnTo>
                  <a:pt x="17992" y="2665"/>
                </a:lnTo>
                <a:lnTo>
                  <a:pt x="1066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46" name="object 646"/>
          <p:cNvSpPr/>
          <p:nvPr/>
        </p:nvSpPr>
        <p:spPr>
          <a:xfrm>
            <a:off x="1603208" y="1447749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7" name="object 647"/>
          <p:cNvSpPr/>
          <p:nvPr/>
        </p:nvSpPr>
        <p:spPr>
          <a:xfrm>
            <a:off x="1629807" y="1447749"/>
            <a:ext cx="5715" cy="0"/>
          </a:xfrm>
          <a:custGeom>
            <a:avLst/>
            <a:gdLst/>
            <a:ahLst/>
            <a:cxnLst/>
            <a:rect l="l" t="t" r="r" b="b"/>
            <a:pathLst>
              <a:path w="5714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8" name="object 648"/>
          <p:cNvSpPr/>
          <p:nvPr/>
        </p:nvSpPr>
        <p:spPr>
          <a:xfrm>
            <a:off x="1608485" y="1437088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89" h="21590">
                <a:moveTo>
                  <a:pt x="10660" y="0"/>
                </a:moveTo>
                <a:lnTo>
                  <a:pt x="3331" y="2665"/>
                </a:lnTo>
                <a:lnTo>
                  <a:pt x="0" y="10660"/>
                </a:lnTo>
                <a:lnTo>
                  <a:pt x="3331" y="18656"/>
                </a:lnTo>
                <a:lnTo>
                  <a:pt x="10660" y="21321"/>
                </a:lnTo>
                <a:lnTo>
                  <a:pt x="17990" y="18656"/>
                </a:lnTo>
                <a:lnTo>
                  <a:pt x="21321" y="10660"/>
                </a:lnTo>
                <a:lnTo>
                  <a:pt x="17990" y="2665"/>
                </a:lnTo>
                <a:lnTo>
                  <a:pt x="106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49" name="object 649"/>
          <p:cNvSpPr/>
          <p:nvPr/>
        </p:nvSpPr>
        <p:spPr>
          <a:xfrm>
            <a:off x="1635084" y="1438131"/>
            <a:ext cx="5715" cy="0"/>
          </a:xfrm>
          <a:custGeom>
            <a:avLst/>
            <a:gdLst/>
            <a:ahLst/>
            <a:cxnLst/>
            <a:rect l="l" t="t" r="r" b="b"/>
            <a:pathLst>
              <a:path w="5714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0" name="object 650"/>
          <p:cNvSpPr/>
          <p:nvPr/>
        </p:nvSpPr>
        <p:spPr>
          <a:xfrm>
            <a:off x="1661685" y="1438131"/>
            <a:ext cx="5715" cy="0"/>
          </a:xfrm>
          <a:custGeom>
            <a:avLst/>
            <a:gdLst/>
            <a:ahLst/>
            <a:cxnLst/>
            <a:rect l="l" t="t" r="r" b="b"/>
            <a:pathLst>
              <a:path w="5714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1" name="object 651"/>
          <p:cNvSpPr/>
          <p:nvPr/>
        </p:nvSpPr>
        <p:spPr>
          <a:xfrm>
            <a:off x="1640361" y="1427471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89" h="21590">
                <a:moveTo>
                  <a:pt x="10662" y="0"/>
                </a:moveTo>
                <a:lnTo>
                  <a:pt x="3331" y="2665"/>
                </a:lnTo>
                <a:lnTo>
                  <a:pt x="0" y="10660"/>
                </a:lnTo>
                <a:lnTo>
                  <a:pt x="3331" y="18656"/>
                </a:lnTo>
                <a:lnTo>
                  <a:pt x="10662" y="21321"/>
                </a:lnTo>
                <a:lnTo>
                  <a:pt x="17992" y="18656"/>
                </a:lnTo>
                <a:lnTo>
                  <a:pt x="21324" y="10660"/>
                </a:lnTo>
                <a:lnTo>
                  <a:pt x="17992" y="2665"/>
                </a:lnTo>
                <a:lnTo>
                  <a:pt x="1066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52" name="object 652"/>
          <p:cNvSpPr/>
          <p:nvPr/>
        </p:nvSpPr>
        <p:spPr>
          <a:xfrm>
            <a:off x="1666962" y="1429610"/>
            <a:ext cx="5715" cy="0"/>
          </a:xfrm>
          <a:custGeom>
            <a:avLst/>
            <a:gdLst/>
            <a:ahLst/>
            <a:cxnLst/>
            <a:rect l="l" t="t" r="r" b="b"/>
            <a:pathLst>
              <a:path w="5714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3" name="object 653"/>
          <p:cNvSpPr/>
          <p:nvPr/>
        </p:nvSpPr>
        <p:spPr>
          <a:xfrm>
            <a:off x="1693561" y="1429610"/>
            <a:ext cx="5715" cy="0"/>
          </a:xfrm>
          <a:custGeom>
            <a:avLst/>
            <a:gdLst/>
            <a:ahLst/>
            <a:cxnLst/>
            <a:rect l="l" t="t" r="r" b="b"/>
            <a:pathLst>
              <a:path w="5714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4" name="object 654"/>
          <p:cNvSpPr/>
          <p:nvPr/>
        </p:nvSpPr>
        <p:spPr>
          <a:xfrm>
            <a:off x="1672239" y="1418947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89" h="21590">
                <a:moveTo>
                  <a:pt x="10660" y="0"/>
                </a:moveTo>
                <a:lnTo>
                  <a:pt x="3331" y="2665"/>
                </a:lnTo>
                <a:lnTo>
                  <a:pt x="0" y="10662"/>
                </a:lnTo>
                <a:lnTo>
                  <a:pt x="3331" y="18658"/>
                </a:lnTo>
                <a:lnTo>
                  <a:pt x="10660" y="21323"/>
                </a:lnTo>
                <a:lnTo>
                  <a:pt x="17990" y="18658"/>
                </a:lnTo>
                <a:lnTo>
                  <a:pt x="21321" y="10662"/>
                </a:lnTo>
                <a:lnTo>
                  <a:pt x="17990" y="2665"/>
                </a:lnTo>
                <a:lnTo>
                  <a:pt x="106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55" name="object 655"/>
          <p:cNvSpPr/>
          <p:nvPr/>
        </p:nvSpPr>
        <p:spPr>
          <a:xfrm>
            <a:off x="1698838" y="1420656"/>
            <a:ext cx="5715" cy="0"/>
          </a:xfrm>
          <a:custGeom>
            <a:avLst/>
            <a:gdLst/>
            <a:ahLst/>
            <a:cxnLst/>
            <a:rect l="l" t="t" r="r" b="b"/>
            <a:pathLst>
              <a:path w="5714" h="0">
                <a:moveTo>
                  <a:pt x="0" y="0"/>
                </a:moveTo>
                <a:lnTo>
                  <a:pt x="5279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6" name="object 656"/>
          <p:cNvSpPr/>
          <p:nvPr/>
        </p:nvSpPr>
        <p:spPr>
          <a:xfrm>
            <a:off x="1725440" y="1420656"/>
            <a:ext cx="5715" cy="0"/>
          </a:xfrm>
          <a:custGeom>
            <a:avLst/>
            <a:gdLst/>
            <a:ahLst/>
            <a:cxnLst/>
            <a:rect l="l" t="t" r="r" b="b"/>
            <a:pathLst>
              <a:path w="5714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7" name="object 657"/>
          <p:cNvSpPr/>
          <p:nvPr/>
        </p:nvSpPr>
        <p:spPr>
          <a:xfrm>
            <a:off x="1704118" y="1409995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89" h="21590">
                <a:moveTo>
                  <a:pt x="10660" y="0"/>
                </a:moveTo>
                <a:lnTo>
                  <a:pt x="3331" y="2665"/>
                </a:lnTo>
                <a:lnTo>
                  <a:pt x="0" y="10660"/>
                </a:lnTo>
                <a:lnTo>
                  <a:pt x="3331" y="18656"/>
                </a:lnTo>
                <a:lnTo>
                  <a:pt x="10660" y="21321"/>
                </a:lnTo>
                <a:lnTo>
                  <a:pt x="17990" y="18656"/>
                </a:lnTo>
                <a:lnTo>
                  <a:pt x="21321" y="10660"/>
                </a:lnTo>
                <a:lnTo>
                  <a:pt x="17990" y="2665"/>
                </a:lnTo>
                <a:lnTo>
                  <a:pt x="106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58" name="object 658"/>
          <p:cNvSpPr/>
          <p:nvPr/>
        </p:nvSpPr>
        <p:spPr>
          <a:xfrm>
            <a:off x="1730717" y="1412300"/>
            <a:ext cx="5715" cy="0"/>
          </a:xfrm>
          <a:custGeom>
            <a:avLst/>
            <a:gdLst/>
            <a:ahLst/>
            <a:cxnLst/>
            <a:rect l="l" t="t" r="r" b="b"/>
            <a:pathLst>
              <a:path w="5714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9" name="object 659"/>
          <p:cNvSpPr/>
          <p:nvPr/>
        </p:nvSpPr>
        <p:spPr>
          <a:xfrm>
            <a:off x="1757318" y="1412300"/>
            <a:ext cx="5715" cy="0"/>
          </a:xfrm>
          <a:custGeom>
            <a:avLst/>
            <a:gdLst/>
            <a:ahLst/>
            <a:cxnLst/>
            <a:rect l="l" t="t" r="r" b="b"/>
            <a:pathLst>
              <a:path w="5714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0" name="object 660"/>
          <p:cNvSpPr/>
          <p:nvPr/>
        </p:nvSpPr>
        <p:spPr>
          <a:xfrm>
            <a:off x="1735994" y="1401639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89" h="21590">
                <a:moveTo>
                  <a:pt x="10662" y="0"/>
                </a:moveTo>
                <a:lnTo>
                  <a:pt x="3331" y="2665"/>
                </a:lnTo>
                <a:lnTo>
                  <a:pt x="0" y="10660"/>
                </a:lnTo>
                <a:lnTo>
                  <a:pt x="3331" y="18656"/>
                </a:lnTo>
                <a:lnTo>
                  <a:pt x="10662" y="21321"/>
                </a:lnTo>
                <a:lnTo>
                  <a:pt x="17992" y="18656"/>
                </a:lnTo>
                <a:lnTo>
                  <a:pt x="21324" y="10660"/>
                </a:lnTo>
                <a:lnTo>
                  <a:pt x="17992" y="2665"/>
                </a:lnTo>
                <a:lnTo>
                  <a:pt x="1066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61" name="object 661"/>
          <p:cNvSpPr/>
          <p:nvPr/>
        </p:nvSpPr>
        <p:spPr>
          <a:xfrm>
            <a:off x="1762595" y="1404828"/>
            <a:ext cx="5715" cy="0"/>
          </a:xfrm>
          <a:custGeom>
            <a:avLst/>
            <a:gdLst/>
            <a:ahLst/>
            <a:cxnLst/>
            <a:rect l="l" t="t" r="r" b="b"/>
            <a:pathLst>
              <a:path w="5714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2" name="object 662"/>
          <p:cNvSpPr/>
          <p:nvPr/>
        </p:nvSpPr>
        <p:spPr>
          <a:xfrm>
            <a:off x="1789194" y="1404828"/>
            <a:ext cx="5715" cy="0"/>
          </a:xfrm>
          <a:custGeom>
            <a:avLst/>
            <a:gdLst/>
            <a:ahLst/>
            <a:cxnLst/>
            <a:rect l="l" t="t" r="r" b="b"/>
            <a:pathLst>
              <a:path w="5714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3" name="object 663"/>
          <p:cNvSpPr/>
          <p:nvPr/>
        </p:nvSpPr>
        <p:spPr>
          <a:xfrm>
            <a:off x="1767872" y="1394167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89" h="21590">
                <a:moveTo>
                  <a:pt x="10660" y="0"/>
                </a:moveTo>
                <a:lnTo>
                  <a:pt x="3331" y="2665"/>
                </a:lnTo>
                <a:lnTo>
                  <a:pt x="0" y="10660"/>
                </a:lnTo>
                <a:lnTo>
                  <a:pt x="3331" y="18658"/>
                </a:lnTo>
                <a:lnTo>
                  <a:pt x="10660" y="21323"/>
                </a:lnTo>
                <a:lnTo>
                  <a:pt x="17990" y="18658"/>
                </a:lnTo>
                <a:lnTo>
                  <a:pt x="21321" y="10660"/>
                </a:lnTo>
                <a:lnTo>
                  <a:pt x="17990" y="2665"/>
                </a:lnTo>
                <a:lnTo>
                  <a:pt x="106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64" name="object 664"/>
          <p:cNvSpPr/>
          <p:nvPr/>
        </p:nvSpPr>
        <p:spPr>
          <a:xfrm>
            <a:off x="532507" y="1405744"/>
            <a:ext cx="3175" cy="0"/>
          </a:xfrm>
          <a:custGeom>
            <a:avLst/>
            <a:gdLst/>
            <a:ahLst/>
            <a:cxnLst/>
            <a:rect l="l" t="t" r="r" b="b"/>
            <a:pathLst>
              <a:path w="3175" h="0">
                <a:moveTo>
                  <a:pt x="0" y="0"/>
                </a:moveTo>
                <a:lnTo>
                  <a:pt x="281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5" name="object 665"/>
          <p:cNvSpPr/>
          <p:nvPr/>
        </p:nvSpPr>
        <p:spPr>
          <a:xfrm>
            <a:off x="564385" y="1407498"/>
            <a:ext cx="3175" cy="0"/>
          </a:xfrm>
          <a:custGeom>
            <a:avLst/>
            <a:gdLst/>
            <a:ahLst/>
            <a:cxnLst/>
            <a:rect l="l" t="t" r="r" b="b"/>
            <a:pathLst>
              <a:path w="3175" h="0">
                <a:moveTo>
                  <a:pt x="0" y="0"/>
                </a:moveTo>
                <a:lnTo>
                  <a:pt x="281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6" name="object 666"/>
          <p:cNvSpPr/>
          <p:nvPr/>
        </p:nvSpPr>
        <p:spPr>
          <a:xfrm>
            <a:off x="596262" y="1419405"/>
            <a:ext cx="3175" cy="0"/>
          </a:xfrm>
          <a:custGeom>
            <a:avLst/>
            <a:gdLst/>
            <a:ahLst/>
            <a:cxnLst/>
            <a:rect l="l" t="t" r="r" b="b"/>
            <a:pathLst>
              <a:path w="3175" h="0">
                <a:moveTo>
                  <a:pt x="0" y="0"/>
                </a:moveTo>
                <a:lnTo>
                  <a:pt x="281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7" name="object 667"/>
          <p:cNvSpPr/>
          <p:nvPr/>
        </p:nvSpPr>
        <p:spPr>
          <a:xfrm>
            <a:off x="628139" y="1429259"/>
            <a:ext cx="3175" cy="0"/>
          </a:xfrm>
          <a:custGeom>
            <a:avLst/>
            <a:gdLst/>
            <a:ahLst/>
            <a:cxnLst/>
            <a:rect l="l" t="t" r="r" b="b"/>
            <a:pathLst>
              <a:path w="3175" h="0">
                <a:moveTo>
                  <a:pt x="0" y="0"/>
                </a:moveTo>
                <a:lnTo>
                  <a:pt x="281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8" name="object 668"/>
          <p:cNvSpPr/>
          <p:nvPr/>
        </p:nvSpPr>
        <p:spPr>
          <a:xfrm>
            <a:off x="519380" y="1401305"/>
            <a:ext cx="286895" cy="8438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69" name="object 669"/>
          <p:cNvSpPr/>
          <p:nvPr/>
        </p:nvSpPr>
        <p:spPr>
          <a:xfrm>
            <a:off x="660018" y="1440487"/>
            <a:ext cx="3175" cy="0"/>
          </a:xfrm>
          <a:custGeom>
            <a:avLst/>
            <a:gdLst/>
            <a:ahLst/>
            <a:cxnLst/>
            <a:rect l="l" t="t" r="r" b="b"/>
            <a:pathLst>
              <a:path w="3175" h="0">
                <a:moveTo>
                  <a:pt x="0" y="0"/>
                </a:moveTo>
                <a:lnTo>
                  <a:pt x="281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0" name="object 670"/>
          <p:cNvSpPr/>
          <p:nvPr/>
        </p:nvSpPr>
        <p:spPr>
          <a:xfrm>
            <a:off x="691893" y="1448196"/>
            <a:ext cx="3175" cy="0"/>
          </a:xfrm>
          <a:custGeom>
            <a:avLst/>
            <a:gdLst/>
            <a:ahLst/>
            <a:cxnLst/>
            <a:rect l="l" t="t" r="r" b="b"/>
            <a:pathLst>
              <a:path w="3175" h="0">
                <a:moveTo>
                  <a:pt x="0" y="0"/>
                </a:moveTo>
                <a:lnTo>
                  <a:pt x="281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1" name="object 671"/>
          <p:cNvSpPr/>
          <p:nvPr/>
        </p:nvSpPr>
        <p:spPr>
          <a:xfrm>
            <a:off x="723772" y="1459557"/>
            <a:ext cx="3175" cy="0"/>
          </a:xfrm>
          <a:custGeom>
            <a:avLst/>
            <a:gdLst/>
            <a:ahLst/>
            <a:cxnLst/>
            <a:rect l="l" t="t" r="r" b="b"/>
            <a:pathLst>
              <a:path w="3175" h="0">
                <a:moveTo>
                  <a:pt x="0" y="0"/>
                </a:moveTo>
                <a:lnTo>
                  <a:pt x="281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2" name="object 672"/>
          <p:cNvSpPr/>
          <p:nvPr/>
        </p:nvSpPr>
        <p:spPr>
          <a:xfrm>
            <a:off x="755648" y="1463313"/>
            <a:ext cx="3175" cy="0"/>
          </a:xfrm>
          <a:custGeom>
            <a:avLst/>
            <a:gdLst/>
            <a:ahLst/>
            <a:cxnLst/>
            <a:rect l="l" t="t" r="r" b="b"/>
            <a:pathLst>
              <a:path w="3175" h="0">
                <a:moveTo>
                  <a:pt x="0" y="0"/>
                </a:moveTo>
                <a:lnTo>
                  <a:pt x="281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3" name="object 673"/>
          <p:cNvSpPr/>
          <p:nvPr/>
        </p:nvSpPr>
        <p:spPr>
          <a:xfrm>
            <a:off x="787526" y="1476777"/>
            <a:ext cx="3175" cy="0"/>
          </a:xfrm>
          <a:custGeom>
            <a:avLst/>
            <a:gdLst/>
            <a:ahLst/>
            <a:cxnLst/>
            <a:rect l="l" t="t" r="r" b="b"/>
            <a:pathLst>
              <a:path w="3175" h="0">
                <a:moveTo>
                  <a:pt x="0" y="0"/>
                </a:moveTo>
                <a:lnTo>
                  <a:pt x="281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4" name="object 674"/>
          <p:cNvSpPr/>
          <p:nvPr/>
        </p:nvSpPr>
        <p:spPr>
          <a:xfrm>
            <a:off x="819402" y="1515349"/>
            <a:ext cx="3175" cy="0"/>
          </a:xfrm>
          <a:custGeom>
            <a:avLst/>
            <a:gdLst/>
            <a:ahLst/>
            <a:cxnLst/>
            <a:rect l="l" t="t" r="r" b="b"/>
            <a:pathLst>
              <a:path w="3175" h="0">
                <a:moveTo>
                  <a:pt x="0" y="0"/>
                </a:moveTo>
                <a:lnTo>
                  <a:pt x="281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5" name="object 675"/>
          <p:cNvSpPr/>
          <p:nvPr/>
        </p:nvSpPr>
        <p:spPr>
          <a:xfrm>
            <a:off x="806275" y="1487713"/>
            <a:ext cx="127508" cy="8313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76" name="object 676"/>
          <p:cNvSpPr/>
          <p:nvPr/>
        </p:nvSpPr>
        <p:spPr>
          <a:xfrm>
            <a:off x="851280" y="1498048"/>
            <a:ext cx="3175" cy="0"/>
          </a:xfrm>
          <a:custGeom>
            <a:avLst/>
            <a:gdLst/>
            <a:ahLst/>
            <a:cxnLst/>
            <a:rect l="l" t="t" r="r" b="b"/>
            <a:pathLst>
              <a:path w="3175" h="0">
                <a:moveTo>
                  <a:pt x="0" y="0"/>
                </a:moveTo>
                <a:lnTo>
                  <a:pt x="281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7" name="object 677"/>
          <p:cNvSpPr/>
          <p:nvPr/>
        </p:nvSpPr>
        <p:spPr>
          <a:xfrm>
            <a:off x="883158" y="1544383"/>
            <a:ext cx="3175" cy="0"/>
          </a:xfrm>
          <a:custGeom>
            <a:avLst/>
            <a:gdLst/>
            <a:ahLst/>
            <a:cxnLst/>
            <a:rect l="l" t="t" r="r" b="b"/>
            <a:pathLst>
              <a:path w="3175" h="0">
                <a:moveTo>
                  <a:pt x="0" y="0"/>
                </a:moveTo>
                <a:lnTo>
                  <a:pt x="281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8" name="object 678"/>
          <p:cNvSpPr/>
          <p:nvPr/>
        </p:nvSpPr>
        <p:spPr>
          <a:xfrm>
            <a:off x="915034" y="1568766"/>
            <a:ext cx="3175" cy="0"/>
          </a:xfrm>
          <a:custGeom>
            <a:avLst/>
            <a:gdLst/>
            <a:ahLst/>
            <a:cxnLst/>
            <a:rect l="l" t="t" r="r" b="b"/>
            <a:pathLst>
              <a:path w="3175" h="0">
                <a:moveTo>
                  <a:pt x="0" y="0"/>
                </a:moveTo>
                <a:lnTo>
                  <a:pt x="281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9" name="object 679"/>
          <p:cNvSpPr/>
          <p:nvPr/>
        </p:nvSpPr>
        <p:spPr>
          <a:xfrm>
            <a:off x="946913" y="1600175"/>
            <a:ext cx="3175" cy="0"/>
          </a:xfrm>
          <a:custGeom>
            <a:avLst/>
            <a:gdLst/>
            <a:ahLst/>
            <a:cxnLst/>
            <a:rect l="l" t="t" r="r" b="b"/>
            <a:pathLst>
              <a:path w="3175" h="0">
                <a:moveTo>
                  <a:pt x="0" y="0"/>
                </a:moveTo>
                <a:lnTo>
                  <a:pt x="281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0" name="object 680"/>
          <p:cNvSpPr/>
          <p:nvPr/>
        </p:nvSpPr>
        <p:spPr>
          <a:xfrm>
            <a:off x="965662" y="1636307"/>
            <a:ext cx="31878" cy="801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81" name="object 681"/>
          <p:cNvSpPr/>
          <p:nvPr/>
        </p:nvSpPr>
        <p:spPr>
          <a:xfrm>
            <a:off x="978788" y="1640173"/>
            <a:ext cx="3175" cy="0"/>
          </a:xfrm>
          <a:custGeom>
            <a:avLst/>
            <a:gdLst/>
            <a:ahLst/>
            <a:cxnLst/>
            <a:rect l="l" t="t" r="r" b="b"/>
            <a:pathLst>
              <a:path w="3175" h="0">
                <a:moveTo>
                  <a:pt x="0" y="0"/>
                </a:moveTo>
                <a:lnTo>
                  <a:pt x="281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2" name="object 682"/>
          <p:cNvSpPr/>
          <p:nvPr/>
        </p:nvSpPr>
        <p:spPr>
          <a:xfrm>
            <a:off x="997540" y="1686926"/>
            <a:ext cx="31875" cy="13047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83" name="object 683"/>
          <p:cNvSpPr/>
          <p:nvPr/>
        </p:nvSpPr>
        <p:spPr>
          <a:xfrm>
            <a:off x="1010667" y="1693069"/>
            <a:ext cx="3175" cy="0"/>
          </a:xfrm>
          <a:custGeom>
            <a:avLst/>
            <a:gdLst/>
            <a:ahLst/>
            <a:cxnLst/>
            <a:rect l="l" t="t" r="r" b="b"/>
            <a:pathLst>
              <a:path w="3175" h="0">
                <a:moveTo>
                  <a:pt x="0" y="0"/>
                </a:moveTo>
                <a:lnTo>
                  <a:pt x="281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4" name="object 684"/>
          <p:cNvSpPr/>
          <p:nvPr/>
        </p:nvSpPr>
        <p:spPr>
          <a:xfrm>
            <a:off x="1029416" y="1766090"/>
            <a:ext cx="31878" cy="269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85" name="object 685"/>
          <p:cNvSpPr/>
          <p:nvPr/>
        </p:nvSpPr>
        <p:spPr>
          <a:xfrm>
            <a:off x="1042545" y="1777962"/>
            <a:ext cx="3175" cy="0"/>
          </a:xfrm>
          <a:custGeom>
            <a:avLst/>
            <a:gdLst/>
            <a:ahLst/>
            <a:cxnLst/>
            <a:rect l="l" t="t" r="r" b="b"/>
            <a:pathLst>
              <a:path w="3175" h="0">
                <a:moveTo>
                  <a:pt x="0" y="0"/>
                </a:moveTo>
                <a:lnTo>
                  <a:pt x="281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6" name="object 686"/>
          <p:cNvSpPr/>
          <p:nvPr/>
        </p:nvSpPr>
        <p:spPr>
          <a:xfrm>
            <a:off x="1061294" y="1897961"/>
            <a:ext cx="31875" cy="7686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87" name="object 687"/>
          <p:cNvSpPr/>
          <p:nvPr/>
        </p:nvSpPr>
        <p:spPr>
          <a:xfrm>
            <a:off x="1074421" y="1901672"/>
            <a:ext cx="3175" cy="0"/>
          </a:xfrm>
          <a:custGeom>
            <a:avLst/>
            <a:gdLst/>
            <a:ahLst/>
            <a:cxnLst/>
            <a:rect l="l" t="t" r="r" b="b"/>
            <a:pathLst>
              <a:path w="3175" h="0">
                <a:moveTo>
                  <a:pt x="0" y="0"/>
                </a:moveTo>
                <a:lnTo>
                  <a:pt x="281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8" name="object 688"/>
          <p:cNvSpPr/>
          <p:nvPr/>
        </p:nvSpPr>
        <p:spPr>
          <a:xfrm>
            <a:off x="1106299" y="2111014"/>
            <a:ext cx="3175" cy="0"/>
          </a:xfrm>
          <a:custGeom>
            <a:avLst/>
            <a:gdLst/>
            <a:ahLst/>
            <a:cxnLst/>
            <a:rect l="l" t="t" r="r" b="b"/>
            <a:pathLst>
              <a:path w="3175" h="0">
                <a:moveTo>
                  <a:pt x="0" y="0"/>
                </a:moveTo>
                <a:lnTo>
                  <a:pt x="281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9" name="object 689"/>
          <p:cNvSpPr/>
          <p:nvPr/>
        </p:nvSpPr>
        <p:spPr>
          <a:xfrm>
            <a:off x="1188803" y="2085299"/>
            <a:ext cx="31878" cy="12223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90" name="object 690"/>
          <p:cNvSpPr/>
          <p:nvPr/>
        </p:nvSpPr>
        <p:spPr>
          <a:xfrm>
            <a:off x="1201929" y="2091076"/>
            <a:ext cx="3175" cy="0"/>
          </a:xfrm>
          <a:custGeom>
            <a:avLst/>
            <a:gdLst/>
            <a:ahLst/>
            <a:cxnLst/>
            <a:rect l="l" t="t" r="r" b="b"/>
            <a:pathLst>
              <a:path w="3175" h="0">
                <a:moveTo>
                  <a:pt x="0" y="0"/>
                </a:moveTo>
                <a:lnTo>
                  <a:pt x="281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1" name="object 691"/>
          <p:cNvSpPr/>
          <p:nvPr/>
        </p:nvSpPr>
        <p:spPr>
          <a:xfrm>
            <a:off x="1220681" y="1811581"/>
            <a:ext cx="31875" cy="8805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92" name="object 692"/>
          <p:cNvSpPr/>
          <p:nvPr/>
        </p:nvSpPr>
        <p:spPr>
          <a:xfrm>
            <a:off x="1233807" y="1839785"/>
            <a:ext cx="3175" cy="0"/>
          </a:xfrm>
          <a:custGeom>
            <a:avLst/>
            <a:gdLst/>
            <a:ahLst/>
            <a:cxnLst/>
            <a:rect l="l" t="t" r="r" b="b"/>
            <a:pathLst>
              <a:path w="3175" h="0">
                <a:moveTo>
                  <a:pt x="0" y="0"/>
                </a:moveTo>
                <a:lnTo>
                  <a:pt x="281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3" name="object 693"/>
          <p:cNvSpPr/>
          <p:nvPr/>
        </p:nvSpPr>
        <p:spPr>
          <a:xfrm>
            <a:off x="1252557" y="1767917"/>
            <a:ext cx="31878" cy="21057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94" name="object 694"/>
          <p:cNvSpPr/>
          <p:nvPr/>
        </p:nvSpPr>
        <p:spPr>
          <a:xfrm>
            <a:off x="1265686" y="1777456"/>
            <a:ext cx="3175" cy="0"/>
          </a:xfrm>
          <a:custGeom>
            <a:avLst/>
            <a:gdLst/>
            <a:ahLst/>
            <a:cxnLst/>
            <a:rect l="l" t="t" r="r" b="b"/>
            <a:pathLst>
              <a:path w="3175" h="0">
                <a:moveTo>
                  <a:pt x="0" y="0"/>
                </a:moveTo>
                <a:lnTo>
                  <a:pt x="281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5" name="object 695"/>
          <p:cNvSpPr/>
          <p:nvPr/>
        </p:nvSpPr>
        <p:spPr>
          <a:xfrm>
            <a:off x="1284435" y="1687879"/>
            <a:ext cx="31875" cy="12381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96" name="object 696"/>
          <p:cNvSpPr/>
          <p:nvPr/>
        </p:nvSpPr>
        <p:spPr>
          <a:xfrm>
            <a:off x="1297561" y="1693727"/>
            <a:ext cx="3175" cy="0"/>
          </a:xfrm>
          <a:custGeom>
            <a:avLst/>
            <a:gdLst/>
            <a:ahLst/>
            <a:cxnLst/>
            <a:rect l="l" t="t" r="r" b="b"/>
            <a:pathLst>
              <a:path w="3175" h="0">
                <a:moveTo>
                  <a:pt x="0" y="0"/>
                </a:moveTo>
                <a:lnTo>
                  <a:pt x="281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7" name="object 697"/>
          <p:cNvSpPr/>
          <p:nvPr/>
        </p:nvSpPr>
        <p:spPr>
          <a:xfrm>
            <a:off x="1316311" y="1636866"/>
            <a:ext cx="31878" cy="7185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98" name="object 698"/>
          <p:cNvSpPr/>
          <p:nvPr/>
        </p:nvSpPr>
        <p:spPr>
          <a:xfrm>
            <a:off x="1329440" y="1640344"/>
            <a:ext cx="3175" cy="0"/>
          </a:xfrm>
          <a:custGeom>
            <a:avLst/>
            <a:gdLst/>
            <a:ahLst/>
            <a:cxnLst/>
            <a:rect l="l" t="t" r="r" b="b"/>
            <a:pathLst>
              <a:path w="3175" h="0">
                <a:moveTo>
                  <a:pt x="0" y="0"/>
                </a:moveTo>
                <a:lnTo>
                  <a:pt x="281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9" name="object 699"/>
          <p:cNvSpPr/>
          <p:nvPr/>
        </p:nvSpPr>
        <p:spPr>
          <a:xfrm>
            <a:off x="1361316" y="1609708"/>
            <a:ext cx="3175" cy="0"/>
          </a:xfrm>
          <a:custGeom>
            <a:avLst/>
            <a:gdLst/>
            <a:ahLst/>
            <a:cxnLst/>
            <a:rect l="l" t="t" r="r" b="b"/>
            <a:pathLst>
              <a:path w="3175" h="0">
                <a:moveTo>
                  <a:pt x="0" y="0"/>
                </a:moveTo>
                <a:lnTo>
                  <a:pt x="281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0" name="object 700"/>
          <p:cNvSpPr/>
          <p:nvPr/>
        </p:nvSpPr>
        <p:spPr>
          <a:xfrm>
            <a:off x="1393194" y="1578058"/>
            <a:ext cx="3175" cy="0"/>
          </a:xfrm>
          <a:custGeom>
            <a:avLst/>
            <a:gdLst/>
            <a:ahLst/>
            <a:cxnLst/>
            <a:rect l="l" t="t" r="r" b="b"/>
            <a:pathLst>
              <a:path w="3175" h="0">
                <a:moveTo>
                  <a:pt x="0" y="0"/>
                </a:moveTo>
                <a:lnTo>
                  <a:pt x="281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1" name="object 701"/>
          <p:cNvSpPr/>
          <p:nvPr/>
        </p:nvSpPr>
        <p:spPr>
          <a:xfrm>
            <a:off x="1411943" y="1547596"/>
            <a:ext cx="31878" cy="9586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02" name="object 702"/>
          <p:cNvSpPr/>
          <p:nvPr/>
        </p:nvSpPr>
        <p:spPr>
          <a:xfrm>
            <a:off x="1425072" y="1552184"/>
            <a:ext cx="3175" cy="0"/>
          </a:xfrm>
          <a:custGeom>
            <a:avLst/>
            <a:gdLst/>
            <a:ahLst/>
            <a:cxnLst/>
            <a:rect l="l" t="t" r="r" b="b"/>
            <a:pathLst>
              <a:path w="3175" h="0">
                <a:moveTo>
                  <a:pt x="0" y="0"/>
                </a:moveTo>
                <a:lnTo>
                  <a:pt x="281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3" name="object 703"/>
          <p:cNvSpPr/>
          <p:nvPr/>
        </p:nvSpPr>
        <p:spPr>
          <a:xfrm>
            <a:off x="1456948" y="1508073"/>
            <a:ext cx="3175" cy="0"/>
          </a:xfrm>
          <a:custGeom>
            <a:avLst/>
            <a:gdLst/>
            <a:ahLst/>
            <a:cxnLst/>
            <a:rect l="l" t="t" r="r" b="b"/>
            <a:pathLst>
              <a:path w="3175" h="0">
                <a:moveTo>
                  <a:pt x="0" y="0"/>
                </a:moveTo>
                <a:lnTo>
                  <a:pt x="281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4" name="object 704"/>
          <p:cNvSpPr/>
          <p:nvPr/>
        </p:nvSpPr>
        <p:spPr>
          <a:xfrm>
            <a:off x="1488827" y="1501807"/>
            <a:ext cx="3175" cy="0"/>
          </a:xfrm>
          <a:custGeom>
            <a:avLst/>
            <a:gdLst/>
            <a:ahLst/>
            <a:cxnLst/>
            <a:rect l="l" t="t" r="r" b="b"/>
            <a:pathLst>
              <a:path w="3175" h="0">
                <a:moveTo>
                  <a:pt x="0" y="0"/>
                </a:moveTo>
                <a:lnTo>
                  <a:pt x="281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5" name="object 705"/>
          <p:cNvSpPr/>
          <p:nvPr/>
        </p:nvSpPr>
        <p:spPr>
          <a:xfrm>
            <a:off x="1520702" y="1486887"/>
            <a:ext cx="3175" cy="0"/>
          </a:xfrm>
          <a:custGeom>
            <a:avLst/>
            <a:gdLst/>
            <a:ahLst/>
            <a:cxnLst/>
            <a:rect l="l" t="t" r="r" b="b"/>
            <a:pathLst>
              <a:path w="3175" h="0">
                <a:moveTo>
                  <a:pt x="0" y="0"/>
                </a:moveTo>
                <a:lnTo>
                  <a:pt x="281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6" name="object 706"/>
          <p:cNvSpPr/>
          <p:nvPr/>
        </p:nvSpPr>
        <p:spPr>
          <a:xfrm>
            <a:off x="1552581" y="1472613"/>
            <a:ext cx="3175" cy="0"/>
          </a:xfrm>
          <a:custGeom>
            <a:avLst/>
            <a:gdLst/>
            <a:ahLst/>
            <a:cxnLst/>
            <a:rect l="l" t="t" r="r" b="b"/>
            <a:pathLst>
              <a:path w="3175" h="0">
                <a:moveTo>
                  <a:pt x="0" y="0"/>
                </a:moveTo>
                <a:lnTo>
                  <a:pt x="281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7" name="object 707"/>
          <p:cNvSpPr/>
          <p:nvPr/>
        </p:nvSpPr>
        <p:spPr>
          <a:xfrm>
            <a:off x="1443822" y="1400411"/>
            <a:ext cx="350648" cy="121531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08" name="object 708"/>
          <p:cNvSpPr/>
          <p:nvPr/>
        </p:nvSpPr>
        <p:spPr>
          <a:xfrm>
            <a:off x="1584456" y="1456310"/>
            <a:ext cx="3175" cy="0"/>
          </a:xfrm>
          <a:custGeom>
            <a:avLst/>
            <a:gdLst/>
            <a:ahLst/>
            <a:cxnLst/>
            <a:rect l="l" t="t" r="r" b="b"/>
            <a:pathLst>
              <a:path w="3175" h="0">
                <a:moveTo>
                  <a:pt x="0" y="0"/>
                </a:moveTo>
                <a:lnTo>
                  <a:pt x="281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9" name="object 709"/>
          <p:cNvSpPr/>
          <p:nvPr/>
        </p:nvSpPr>
        <p:spPr>
          <a:xfrm>
            <a:off x="1616335" y="1452481"/>
            <a:ext cx="3175" cy="0"/>
          </a:xfrm>
          <a:custGeom>
            <a:avLst/>
            <a:gdLst/>
            <a:ahLst/>
            <a:cxnLst/>
            <a:rect l="l" t="t" r="r" b="b"/>
            <a:pathLst>
              <a:path w="3175" h="0">
                <a:moveTo>
                  <a:pt x="0" y="0"/>
                </a:moveTo>
                <a:lnTo>
                  <a:pt x="281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0" name="object 710"/>
          <p:cNvSpPr/>
          <p:nvPr/>
        </p:nvSpPr>
        <p:spPr>
          <a:xfrm>
            <a:off x="1648213" y="1440316"/>
            <a:ext cx="3175" cy="0"/>
          </a:xfrm>
          <a:custGeom>
            <a:avLst/>
            <a:gdLst/>
            <a:ahLst/>
            <a:cxnLst/>
            <a:rect l="l" t="t" r="r" b="b"/>
            <a:pathLst>
              <a:path w="3175" h="0">
                <a:moveTo>
                  <a:pt x="0" y="0"/>
                </a:moveTo>
                <a:lnTo>
                  <a:pt x="281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1" name="object 711"/>
          <p:cNvSpPr/>
          <p:nvPr/>
        </p:nvSpPr>
        <p:spPr>
          <a:xfrm>
            <a:off x="1680089" y="1429880"/>
            <a:ext cx="3175" cy="0"/>
          </a:xfrm>
          <a:custGeom>
            <a:avLst/>
            <a:gdLst/>
            <a:ahLst/>
            <a:cxnLst/>
            <a:rect l="l" t="t" r="r" b="b"/>
            <a:pathLst>
              <a:path w="3175" h="0">
                <a:moveTo>
                  <a:pt x="0" y="0"/>
                </a:moveTo>
                <a:lnTo>
                  <a:pt x="281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2" name="object 712"/>
          <p:cNvSpPr/>
          <p:nvPr/>
        </p:nvSpPr>
        <p:spPr>
          <a:xfrm>
            <a:off x="1711967" y="1415354"/>
            <a:ext cx="3175" cy="0"/>
          </a:xfrm>
          <a:custGeom>
            <a:avLst/>
            <a:gdLst/>
            <a:ahLst/>
            <a:cxnLst/>
            <a:rect l="l" t="t" r="r" b="b"/>
            <a:pathLst>
              <a:path w="3175" h="0">
                <a:moveTo>
                  <a:pt x="0" y="0"/>
                </a:moveTo>
                <a:lnTo>
                  <a:pt x="281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3" name="object 713"/>
          <p:cNvSpPr/>
          <p:nvPr/>
        </p:nvSpPr>
        <p:spPr>
          <a:xfrm>
            <a:off x="1743843" y="1412548"/>
            <a:ext cx="3175" cy="0"/>
          </a:xfrm>
          <a:custGeom>
            <a:avLst/>
            <a:gdLst/>
            <a:ahLst/>
            <a:cxnLst/>
            <a:rect l="l" t="t" r="r" b="b"/>
            <a:pathLst>
              <a:path w="3175" h="0">
                <a:moveTo>
                  <a:pt x="0" y="0"/>
                </a:moveTo>
                <a:lnTo>
                  <a:pt x="281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4" name="object 714"/>
          <p:cNvSpPr/>
          <p:nvPr/>
        </p:nvSpPr>
        <p:spPr>
          <a:xfrm>
            <a:off x="1775721" y="1404819"/>
            <a:ext cx="3175" cy="0"/>
          </a:xfrm>
          <a:custGeom>
            <a:avLst/>
            <a:gdLst/>
            <a:ahLst/>
            <a:cxnLst/>
            <a:rect l="l" t="t" r="r" b="b"/>
            <a:pathLst>
              <a:path w="3175" h="0">
                <a:moveTo>
                  <a:pt x="0" y="0"/>
                </a:moveTo>
                <a:lnTo>
                  <a:pt x="281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5" name="object 715"/>
          <p:cNvSpPr/>
          <p:nvPr/>
        </p:nvSpPr>
        <p:spPr>
          <a:xfrm>
            <a:off x="519380" y="1404844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7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6" name="object 716"/>
          <p:cNvSpPr/>
          <p:nvPr/>
        </p:nvSpPr>
        <p:spPr>
          <a:xfrm>
            <a:off x="545980" y="1404844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7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7" name="object 717"/>
          <p:cNvSpPr/>
          <p:nvPr/>
        </p:nvSpPr>
        <p:spPr>
          <a:xfrm>
            <a:off x="524657" y="1394182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90">
                <a:moveTo>
                  <a:pt x="10661" y="0"/>
                </a:moveTo>
                <a:lnTo>
                  <a:pt x="3331" y="2665"/>
                </a:lnTo>
                <a:lnTo>
                  <a:pt x="0" y="10662"/>
                </a:lnTo>
                <a:lnTo>
                  <a:pt x="3331" y="18658"/>
                </a:lnTo>
                <a:lnTo>
                  <a:pt x="10661" y="21323"/>
                </a:lnTo>
                <a:lnTo>
                  <a:pt x="17991" y="18658"/>
                </a:lnTo>
                <a:lnTo>
                  <a:pt x="21322" y="10662"/>
                </a:lnTo>
                <a:lnTo>
                  <a:pt x="17991" y="2665"/>
                </a:lnTo>
                <a:lnTo>
                  <a:pt x="1066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8" name="object 718"/>
          <p:cNvSpPr/>
          <p:nvPr/>
        </p:nvSpPr>
        <p:spPr>
          <a:xfrm>
            <a:off x="551257" y="1410304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7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9" name="object 719"/>
          <p:cNvSpPr/>
          <p:nvPr/>
        </p:nvSpPr>
        <p:spPr>
          <a:xfrm>
            <a:off x="577857" y="1410304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7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0" name="object 720"/>
          <p:cNvSpPr/>
          <p:nvPr/>
        </p:nvSpPr>
        <p:spPr>
          <a:xfrm>
            <a:off x="556535" y="1399643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90">
                <a:moveTo>
                  <a:pt x="10661" y="0"/>
                </a:moveTo>
                <a:lnTo>
                  <a:pt x="3331" y="2665"/>
                </a:lnTo>
                <a:lnTo>
                  <a:pt x="0" y="10660"/>
                </a:lnTo>
                <a:lnTo>
                  <a:pt x="3331" y="18656"/>
                </a:lnTo>
                <a:lnTo>
                  <a:pt x="10661" y="21321"/>
                </a:lnTo>
                <a:lnTo>
                  <a:pt x="17991" y="18656"/>
                </a:lnTo>
                <a:lnTo>
                  <a:pt x="21322" y="10660"/>
                </a:lnTo>
                <a:lnTo>
                  <a:pt x="17991" y="2665"/>
                </a:lnTo>
                <a:lnTo>
                  <a:pt x="1066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21" name="object 721"/>
          <p:cNvSpPr/>
          <p:nvPr/>
        </p:nvSpPr>
        <p:spPr>
          <a:xfrm>
            <a:off x="583135" y="1417839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7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2" name="object 722"/>
          <p:cNvSpPr/>
          <p:nvPr/>
        </p:nvSpPr>
        <p:spPr>
          <a:xfrm>
            <a:off x="609734" y="1417839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7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3" name="object 723"/>
          <p:cNvSpPr/>
          <p:nvPr/>
        </p:nvSpPr>
        <p:spPr>
          <a:xfrm>
            <a:off x="588412" y="1407178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90">
                <a:moveTo>
                  <a:pt x="10661" y="0"/>
                </a:moveTo>
                <a:lnTo>
                  <a:pt x="3331" y="2665"/>
                </a:lnTo>
                <a:lnTo>
                  <a:pt x="0" y="10660"/>
                </a:lnTo>
                <a:lnTo>
                  <a:pt x="3331" y="18658"/>
                </a:lnTo>
                <a:lnTo>
                  <a:pt x="10661" y="21323"/>
                </a:lnTo>
                <a:lnTo>
                  <a:pt x="17990" y="18658"/>
                </a:lnTo>
                <a:lnTo>
                  <a:pt x="21322" y="10660"/>
                </a:lnTo>
                <a:lnTo>
                  <a:pt x="17990" y="2665"/>
                </a:lnTo>
                <a:lnTo>
                  <a:pt x="1066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24" name="object 724"/>
          <p:cNvSpPr/>
          <p:nvPr/>
        </p:nvSpPr>
        <p:spPr>
          <a:xfrm>
            <a:off x="615012" y="1425801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7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5" name="object 725"/>
          <p:cNvSpPr/>
          <p:nvPr/>
        </p:nvSpPr>
        <p:spPr>
          <a:xfrm>
            <a:off x="641612" y="1425801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6" name="object 726"/>
          <p:cNvSpPr/>
          <p:nvPr/>
        </p:nvSpPr>
        <p:spPr>
          <a:xfrm>
            <a:off x="620289" y="1415140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90">
                <a:moveTo>
                  <a:pt x="10661" y="0"/>
                </a:moveTo>
                <a:lnTo>
                  <a:pt x="3331" y="2665"/>
                </a:lnTo>
                <a:lnTo>
                  <a:pt x="0" y="10660"/>
                </a:lnTo>
                <a:lnTo>
                  <a:pt x="3331" y="18658"/>
                </a:lnTo>
                <a:lnTo>
                  <a:pt x="10661" y="21323"/>
                </a:lnTo>
                <a:lnTo>
                  <a:pt x="17990" y="18658"/>
                </a:lnTo>
                <a:lnTo>
                  <a:pt x="21322" y="10660"/>
                </a:lnTo>
                <a:lnTo>
                  <a:pt x="17990" y="2665"/>
                </a:lnTo>
                <a:lnTo>
                  <a:pt x="1066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27" name="object 727"/>
          <p:cNvSpPr/>
          <p:nvPr/>
        </p:nvSpPr>
        <p:spPr>
          <a:xfrm>
            <a:off x="646889" y="1436970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8" name="object 728"/>
          <p:cNvSpPr/>
          <p:nvPr/>
        </p:nvSpPr>
        <p:spPr>
          <a:xfrm>
            <a:off x="673490" y="1436970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9" name="object 729"/>
          <p:cNvSpPr/>
          <p:nvPr/>
        </p:nvSpPr>
        <p:spPr>
          <a:xfrm>
            <a:off x="652166" y="1426307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90">
                <a:moveTo>
                  <a:pt x="10662" y="0"/>
                </a:moveTo>
                <a:lnTo>
                  <a:pt x="3331" y="2665"/>
                </a:lnTo>
                <a:lnTo>
                  <a:pt x="0" y="10662"/>
                </a:lnTo>
                <a:lnTo>
                  <a:pt x="3331" y="18658"/>
                </a:lnTo>
                <a:lnTo>
                  <a:pt x="10662" y="21323"/>
                </a:lnTo>
                <a:lnTo>
                  <a:pt x="17992" y="18658"/>
                </a:lnTo>
                <a:lnTo>
                  <a:pt x="21324" y="10662"/>
                </a:lnTo>
                <a:lnTo>
                  <a:pt x="17992" y="2665"/>
                </a:lnTo>
                <a:lnTo>
                  <a:pt x="1066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30" name="object 730"/>
          <p:cNvSpPr/>
          <p:nvPr/>
        </p:nvSpPr>
        <p:spPr>
          <a:xfrm>
            <a:off x="678767" y="1445239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1" name="object 731"/>
          <p:cNvSpPr/>
          <p:nvPr/>
        </p:nvSpPr>
        <p:spPr>
          <a:xfrm>
            <a:off x="705366" y="1445239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2" name="object 732"/>
          <p:cNvSpPr/>
          <p:nvPr/>
        </p:nvSpPr>
        <p:spPr>
          <a:xfrm>
            <a:off x="684044" y="1434576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90">
                <a:moveTo>
                  <a:pt x="10660" y="0"/>
                </a:moveTo>
                <a:lnTo>
                  <a:pt x="3331" y="2665"/>
                </a:lnTo>
                <a:lnTo>
                  <a:pt x="0" y="10662"/>
                </a:lnTo>
                <a:lnTo>
                  <a:pt x="3331" y="18658"/>
                </a:lnTo>
                <a:lnTo>
                  <a:pt x="10660" y="21323"/>
                </a:lnTo>
                <a:lnTo>
                  <a:pt x="17990" y="18658"/>
                </a:lnTo>
                <a:lnTo>
                  <a:pt x="21321" y="10662"/>
                </a:lnTo>
                <a:lnTo>
                  <a:pt x="17990" y="2665"/>
                </a:lnTo>
                <a:lnTo>
                  <a:pt x="106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33" name="object 733"/>
          <p:cNvSpPr/>
          <p:nvPr/>
        </p:nvSpPr>
        <p:spPr>
          <a:xfrm>
            <a:off x="710643" y="1457533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9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4" name="object 734"/>
          <p:cNvSpPr/>
          <p:nvPr/>
        </p:nvSpPr>
        <p:spPr>
          <a:xfrm>
            <a:off x="737244" y="1457533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5" name="object 735"/>
          <p:cNvSpPr/>
          <p:nvPr/>
        </p:nvSpPr>
        <p:spPr>
          <a:xfrm>
            <a:off x="715922" y="1446872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90">
                <a:moveTo>
                  <a:pt x="10660" y="0"/>
                </a:moveTo>
                <a:lnTo>
                  <a:pt x="3331" y="2665"/>
                </a:lnTo>
                <a:lnTo>
                  <a:pt x="0" y="10660"/>
                </a:lnTo>
                <a:lnTo>
                  <a:pt x="3331" y="18656"/>
                </a:lnTo>
                <a:lnTo>
                  <a:pt x="10660" y="21321"/>
                </a:lnTo>
                <a:lnTo>
                  <a:pt x="17990" y="18656"/>
                </a:lnTo>
                <a:lnTo>
                  <a:pt x="21321" y="10660"/>
                </a:lnTo>
                <a:lnTo>
                  <a:pt x="17990" y="2665"/>
                </a:lnTo>
                <a:lnTo>
                  <a:pt x="106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36" name="object 736"/>
          <p:cNvSpPr/>
          <p:nvPr/>
        </p:nvSpPr>
        <p:spPr>
          <a:xfrm>
            <a:off x="742521" y="1469453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7" name="object 737"/>
          <p:cNvSpPr/>
          <p:nvPr/>
        </p:nvSpPr>
        <p:spPr>
          <a:xfrm>
            <a:off x="769120" y="1469453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9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8" name="object 738"/>
          <p:cNvSpPr/>
          <p:nvPr/>
        </p:nvSpPr>
        <p:spPr>
          <a:xfrm>
            <a:off x="747798" y="1458792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90">
                <a:moveTo>
                  <a:pt x="10660" y="0"/>
                </a:moveTo>
                <a:lnTo>
                  <a:pt x="3331" y="2665"/>
                </a:lnTo>
                <a:lnTo>
                  <a:pt x="0" y="10660"/>
                </a:lnTo>
                <a:lnTo>
                  <a:pt x="3331" y="18656"/>
                </a:lnTo>
                <a:lnTo>
                  <a:pt x="10660" y="21321"/>
                </a:lnTo>
                <a:lnTo>
                  <a:pt x="17990" y="18656"/>
                </a:lnTo>
                <a:lnTo>
                  <a:pt x="21321" y="10660"/>
                </a:lnTo>
                <a:lnTo>
                  <a:pt x="17990" y="2665"/>
                </a:lnTo>
                <a:lnTo>
                  <a:pt x="106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39" name="object 739"/>
          <p:cNvSpPr/>
          <p:nvPr/>
        </p:nvSpPr>
        <p:spPr>
          <a:xfrm>
            <a:off x="774400" y="1481877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0" name="object 740"/>
          <p:cNvSpPr/>
          <p:nvPr/>
        </p:nvSpPr>
        <p:spPr>
          <a:xfrm>
            <a:off x="800998" y="1481877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1" name="object 741"/>
          <p:cNvSpPr/>
          <p:nvPr/>
        </p:nvSpPr>
        <p:spPr>
          <a:xfrm>
            <a:off x="779677" y="1471214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90">
                <a:moveTo>
                  <a:pt x="10660" y="0"/>
                </a:moveTo>
                <a:lnTo>
                  <a:pt x="3331" y="2665"/>
                </a:lnTo>
                <a:lnTo>
                  <a:pt x="0" y="10662"/>
                </a:lnTo>
                <a:lnTo>
                  <a:pt x="3331" y="18658"/>
                </a:lnTo>
                <a:lnTo>
                  <a:pt x="10660" y="21323"/>
                </a:lnTo>
                <a:lnTo>
                  <a:pt x="17990" y="18658"/>
                </a:lnTo>
                <a:lnTo>
                  <a:pt x="21321" y="10662"/>
                </a:lnTo>
                <a:lnTo>
                  <a:pt x="17990" y="2665"/>
                </a:lnTo>
                <a:lnTo>
                  <a:pt x="106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42" name="object 742"/>
          <p:cNvSpPr/>
          <p:nvPr/>
        </p:nvSpPr>
        <p:spPr>
          <a:xfrm>
            <a:off x="806275" y="1500027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3" name="object 743"/>
          <p:cNvSpPr/>
          <p:nvPr/>
        </p:nvSpPr>
        <p:spPr>
          <a:xfrm>
            <a:off x="832877" y="1500027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4" name="object 744"/>
          <p:cNvSpPr/>
          <p:nvPr/>
        </p:nvSpPr>
        <p:spPr>
          <a:xfrm>
            <a:off x="811552" y="1489366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90">
                <a:moveTo>
                  <a:pt x="10662" y="0"/>
                </a:moveTo>
                <a:lnTo>
                  <a:pt x="3331" y="2665"/>
                </a:lnTo>
                <a:lnTo>
                  <a:pt x="0" y="10660"/>
                </a:lnTo>
                <a:lnTo>
                  <a:pt x="3331" y="18656"/>
                </a:lnTo>
                <a:lnTo>
                  <a:pt x="10662" y="21321"/>
                </a:lnTo>
                <a:lnTo>
                  <a:pt x="17992" y="18656"/>
                </a:lnTo>
                <a:lnTo>
                  <a:pt x="21324" y="10660"/>
                </a:lnTo>
                <a:lnTo>
                  <a:pt x="17992" y="2665"/>
                </a:lnTo>
                <a:lnTo>
                  <a:pt x="1066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45" name="object 745"/>
          <p:cNvSpPr/>
          <p:nvPr/>
        </p:nvSpPr>
        <p:spPr>
          <a:xfrm>
            <a:off x="838154" y="1521245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6" name="object 746"/>
          <p:cNvSpPr/>
          <p:nvPr/>
        </p:nvSpPr>
        <p:spPr>
          <a:xfrm>
            <a:off x="864752" y="1521245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7" name="object 747"/>
          <p:cNvSpPr/>
          <p:nvPr/>
        </p:nvSpPr>
        <p:spPr>
          <a:xfrm>
            <a:off x="843431" y="1510584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90">
                <a:moveTo>
                  <a:pt x="10660" y="0"/>
                </a:moveTo>
                <a:lnTo>
                  <a:pt x="3331" y="2665"/>
                </a:lnTo>
                <a:lnTo>
                  <a:pt x="0" y="10660"/>
                </a:lnTo>
                <a:lnTo>
                  <a:pt x="3331" y="18656"/>
                </a:lnTo>
                <a:lnTo>
                  <a:pt x="10660" y="21321"/>
                </a:lnTo>
                <a:lnTo>
                  <a:pt x="17990" y="18656"/>
                </a:lnTo>
                <a:lnTo>
                  <a:pt x="21321" y="10660"/>
                </a:lnTo>
                <a:lnTo>
                  <a:pt x="17990" y="2665"/>
                </a:lnTo>
                <a:lnTo>
                  <a:pt x="106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48" name="object 748"/>
          <p:cNvSpPr/>
          <p:nvPr/>
        </p:nvSpPr>
        <p:spPr>
          <a:xfrm>
            <a:off x="870029" y="1538127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9" name="object 749"/>
          <p:cNvSpPr/>
          <p:nvPr/>
        </p:nvSpPr>
        <p:spPr>
          <a:xfrm>
            <a:off x="896631" y="1538127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0" name="object 750"/>
          <p:cNvSpPr/>
          <p:nvPr/>
        </p:nvSpPr>
        <p:spPr>
          <a:xfrm>
            <a:off x="875306" y="1527466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90">
                <a:moveTo>
                  <a:pt x="10662" y="0"/>
                </a:moveTo>
                <a:lnTo>
                  <a:pt x="3331" y="2665"/>
                </a:lnTo>
                <a:lnTo>
                  <a:pt x="0" y="10660"/>
                </a:lnTo>
                <a:lnTo>
                  <a:pt x="3331" y="18656"/>
                </a:lnTo>
                <a:lnTo>
                  <a:pt x="10662" y="21321"/>
                </a:lnTo>
                <a:lnTo>
                  <a:pt x="17992" y="18656"/>
                </a:lnTo>
                <a:lnTo>
                  <a:pt x="21324" y="10660"/>
                </a:lnTo>
                <a:lnTo>
                  <a:pt x="17992" y="2665"/>
                </a:lnTo>
                <a:lnTo>
                  <a:pt x="1066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51" name="object 751"/>
          <p:cNvSpPr/>
          <p:nvPr/>
        </p:nvSpPr>
        <p:spPr>
          <a:xfrm>
            <a:off x="901908" y="1574591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2" name="object 752"/>
          <p:cNvSpPr/>
          <p:nvPr/>
        </p:nvSpPr>
        <p:spPr>
          <a:xfrm>
            <a:off x="928506" y="1574591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3" name="object 753"/>
          <p:cNvSpPr/>
          <p:nvPr/>
        </p:nvSpPr>
        <p:spPr>
          <a:xfrm>
            <a:off x="907185" y="1563928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90">
                <a:moveTo>
                  <a:pt x="10660" y="0"/>
                </a:moveTo>
                <a:lnTo>
                  <a:pt x="3331" y="2665"/>
                </a:lnTo>
                <a:lnTo>
                  <a:pt x="0" y="10662"/>
                </a:lnTo>
                <a:lnTo>
                  <a:pt x="3331" y="18658"/>
                </a:lnTo>
                <a:lnTo>
                  <a:pt x="10660" y="21323"/>
                </a:lnTo>
                <a:lnTo>
                  <a:pt x="17990" y="18658"/>
                </a:lnTo>
                <a:lnTo>
                  <a:pt x="21321" y="10662"/>
                </a:lnTo>
                <a:lnTo>
                  <a:pt x="17990" y="2665"/>
                </a:lnTo>
                <a:lnTo>
                  <a:pt x="106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54" name="object 754"/>
          <p:cNvSpPr/>
          <p:nvPr/>
        </p:nvSpPr>
        <p:spPr>
          <a:xfrm>
            <a:off x="933783" y="1601364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9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5" name="object 755"/>
          <p:cNvSpPr/>
          <p:nvPr/>
        </p:nvSpPr>
        <p:spPr>
          <a:xfrm>
            <a:off x="960385" y="1601364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6" name="object 756"/>
          <p:cNvSpPr/>
          <p:nvPr/>
        </p:nvSpPr>
        <p:spPr>
          <a:xfrm>
            <a:off x="939063" y="1590703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90">
                <a:moveTo>
                  <a:pt x="10660" y="0"/>
                </a:moveTo>
                <a:lnTo>
                  <a:pt x="3331" y="2665"/>
                </a:lnTo>
                <a:lnTo>
                  <a:pt x="0" y="10660"/>
                </a:lnTo>
                <a:lnTo>
                  <a:pt x="3331" y="18656"/>
                </a:lnTo>
                <a:lnTo>
                  <a:pt x="10660" y="21321"/>
                </a:lnTo>
                <a:lnTo>
                  <a:pt x="17990" y="18656"/>
                </a:lnTo>
                <a:lnTo>
                  <a:pt x="21321" y="10660"/>
                </a:lnTo>
                <a:lnTo>
                  <a:pt x="17990" y="2665"/>
                </a:lnTo>
                <a:lnTo>
                  <a:pt x="106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57" name="object 757"/>
          <p:cNvSpPr/>
          <p:nvPr/>
        </p:nvSpPr>
        <p:spPr>
          <a:xfrm>
            <a:off x="965662" y="1633456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8" name="object 758"/>
          <p:cNvSpPr/>
          <p:nvPr/>
        </p:nvSpPr>
        <p:spPr>
          <a:xfrm>
            <a:off x="992263" y="1633456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9" name="object 759"/>
          <p:cNvSpPr/>
          <p:nvPr/>
        </p:nvSpPr>
        <p:spPr>
          <a:xfrm>
            <a:off x="970939" y="1622795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10662" y="0"/>
                </a:moveTo>
                <a:lnTo>
                  <a:pt x="3331" y="2665"/>
                </a:lnTo>
                <a:lnTo>
                  <a:pt x="0" y="10660"/>
                </a:lnTo>
                <a:lnTo>
                  <a:pt x="3331" y="18656"/>
                </a:lnTo>
                <a:lnTo>
                  <a:pt x="10662" y="21321"/>
                </a:lnTo>
                <a:lnTo>
                  <a:pt x="17992" y="18656"/>
                </a:lnTo>
                <a:lnTo>
                  <a:pt x="21324" y="10660"/>
                </a:lnTo>
                <a:lnTo>
                  <a:pt x="17992" y="2665"/>
                </a:lnTo>
                <a:lnTo>
                  <a:pt x="1066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60" name="object 760"/>
          <p:cNvSpPr/>
          <p:nvPr/>
        </p:nvSpPr>
        <p:spPr>
          <a:xfrm>
            <a:off x="1013478" y="1720565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538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1" name="object 761"/>
          <p:cNvSpPr/>
          <p:nvPr/>
        </p:nvSpPr>
        <p:spPr>
          <a:xfrm>
            <a:off x="1013478" y="1697458"/>
            <a:ext cx="0" cy="1905"/>
          </a:xfrm>
          <a:custGeom>
            <a:avLst/>
            <a:gdLst/>
            <a:ahLst/>
            <a:cxnLst/>
            <a:rect l="l" t="t" r="r" b="b"/>
            <a:pathLst>
              <a:path w="0" h="1905">
                <a:moveTo>
                  <a:pt x="-1054" y="892"/>
                </a:moveTo>
                <a:lnTo>
                  <a:pt x="1054" y="892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2" name="object 762"/>
          <p:cNvSpPr/>
          <p:nvPr/>
        </p:nvSpPr>
        <p:spPr>
          <a:xfrm>
            <a:off x="997540" y="1709904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3" name="object 763"/>
          <p:cNvSpPr/>
          <p:nvPr/>
        </p:nvSpPr>
        <p:spPr>
          <a:xfrm>
            <a:off x="1024139" y="1709904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4" name="object 764"/>
          <p:cNvSpPr/>
          <p:nvPr/>
        </p:nvSpPr>
        <p:spPr>
          <a:xfrm>
            <a:off x="1002817" y="1699243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10660" y="0"/>
                </a:moveTo>
                <a:lnTo>
                  <a:pt x="3331" y="2665"/>
                </a:lnTo>
                <a:lnTo>
                  <a:pt x="0" y="10660"/>
                </a:lnTo>
                <a:lnTo>
                  <a:pt x="3331" y="18656"/>
                </a:lnTo>
                <a:lnTo>
                  <a:pt x="10660" y="21321"/>
                </a:lnTo>
                <a:lnTo>
                  <a:pt x="17990" y="18656"/>
                </a:lnTo>
                <a:lnTo>
                  <a:pt x="21321" y="10660"/>
                </a:lnTo>
                <a:lnTo>
                  <a:pt x="17990" y="2665"/>
                </a:lnTo>
                <a:lnTo>
                  <a:pt x="106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65" name="object 765"/>
          <p:cNvSpPr/>
          <p:nvPr/>
        </p:nvSpPr>
        <p:spPr>
          <a:xfrm>
            <a:off x="1045357" y="1813937"/>
            <a:ext cx="0" cy="37465"/>
          </a:xfrm>
          <a:custGeom>
            <a:avLst/>
            <a:gdLst/>
            <a:ahLst/>
            <a:cxnLst/>
            <a:rect l="l" t="t" r="r" b="b"/>
            <a:pathLst>
              <a:path w="0" h="37464">
                <a:moveTo>
                  <a:pt x="0" y="37377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6" name="object 766"/>
          <p:cNvSpPr/>
          <p:nvPr/>
        </p:nvSpPr>
        <p:spPr>
          <a:xfrm>
            <a:off x="1045357" y="1777855"/>
            <a:ext cx="0" cy="15240"/>
          </a:xfrm>
          <a:custGeom>
            <a:avLst/>
            <a:gdLst/>
            <a:ahLst/>
            <a:cxnLst/>
            <a:rect l="l" t="t" r="r" b="b"/>
            <a:pathLst>
              <a:path w="0" h="15239">
                <a:moveTo>
                  <a:pt x="0" y="1475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7" name="object 767"/>
          <p:cNvSpPr/>
          <p:nvPr/>
        </p:nvSpPr>
        <p:spPr>
          <a:xfrm>
            <a:off x="1029416" y="1803276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8" name="object 768"/>
          <p:cNvSpPr/>
          <p:nvPr/>
        </p:nvSpPr>
        <p:spPr>
          <a:xfrm>
            <a:off x="1056017" y="1803276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9" name="object 769"/>
          <p:cNvSpPr/>
          <p:nvPr/>
        </p:nvSpPr>
        <p:spPr>
          <a:xfrm>
            <a:off x="1034693" y="1792615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10662" y="0"/>
                </a:moveTo>
                <a:lnTo>
                  <a:pt x="3331" y="2665"/>
                </a:lnTo>
                <a:lnTo>
                  <a:pt x="0" y="10660"/>
                </a:lnTo>
                <a:lnTo>
                  <a:pt x="3331" y="18656"/>
                </a:lnTo>
                <a:lnTo>
                  <a:pt x="10662" y="21321"/>
                </a:lnTo>
                <a:lnTo>
                  <a:pt x="17992" y="18656"/>
                </a:lnTo>
                <a:lnTo>
                  <a:pt x="21324" y="10660"/>
                </a:lnTo>
                <a:lnTo>
                  <a:pt x="17992" y="2665"/>
                </a:lnTo>
                <a:lnTo>
                  <a:pt x="1066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70" name="object 770"/>
          <p:cNvSpPr/>
          <p:nvPr/>
        </p:nvSpPr>
        <p:spPr>
          <a:xfrm>
            <a:off x="1077232" y="1875217"/>
            <a:ext cx="0" cy="327025"/>
          </a:xfrm>
          <a:custGeom>
            <a:avLst/>
            <a:gdLst/>
            <a:ahLst/>
            <a:cxnLst/>
            <a:rect l="l" t="t" r="r" b="b"/>
            <a:pathLst>
              <a:path w="0" h="327025">
                <a:moveTo>
                  <a:pt x="0" y="32676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1" name="object 771"/>
          <p:cNvSpPr/>
          <p:nvPr/>
        </p:nvSpPr>
        <p:spPr>
          <a:xfrm>
            <a:off x="1077232" y="1825894"/>
            <a:ext cx="0" cy="28575"/>
          </a:xfrm>
          <a:custGeom>
            <a:avLst/>
            <a:gdLst/>
            <a:ahLst/>
            <a:cxnLst/>
            <a:rect l="l" t="t" r="r" b="b"/>
            <a:pathLst>
              <a:path w="0" h="28575">
                <a:moveTo>
                  <a:pt x="0" y="2800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2" name="object 772"/>
          <p:cNvSpPr/>
          <p:nvPr/>
        </p:nvSpPr>
        <p:spPr>
          <a:xfrm>
            <a:off x="1061294" y="1864556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3" name="object 773"/>
          <p:cNvSpPr/>
          <p:nvPr/>
        </p:nvSpPr>
        <p:spPr>
          <a:xfrm>
            <a:off x="1087893" y="1864556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4" name="object 774"/>
          <p:cNvSpPr/>
          <p:nvPr/>
        </p:nvSpPr>
        <p:spPr>
          <a:xfrm>
            <a:off x="1066571" y="1853895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10660" y="0"/>
                </a:moveTo>
                <a:lnTo>
                  <a:pt x="3331" y="2665"/>
                </a:lnTo>
                <a:lnTo>
                  <a:pt x="0" y="10660"/>
                </a:lnTo>
                <a:lnTo>
                  <a:pt x="3331" y="18656"/>
                </a:lnTo>
                <a:lnTo>
                  <a:pt x="10660" y="21321"/>
                </a:lnTo>
                <a:lnTo>
                  <a:pt x="17990" y="18656"/>
                </a:lnTo>
                <a:lnTo>
                  <a:pt x="21321" y="10660"/>
                </a:lnTo>
                <a:lnTo>
                  <a:pt x="17990" y="2665"/>
                </a:lnTo>
                <a:lnTo>
                  <a:pt x="106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75" name="object 775"/>
          <p:cNvSpPr/>
          <p:nvPr/>
        </p:nvSpPr>
        <p:spPr>
          <a:xfrm>
            <a:off x="1268497" y="1797892"/>
            <a:ext cx="0" cy="28575"/>
          </a:xfrm>
          <a:custGeom>
            <a:avLst/>
            <a:gdLst/>
            <a:ahLst/>
            <a:cxnLst/>
            <a:rect l="l" t="t" r="r" b="b"/>
            <a:pathLst>
              <a:path w="0" h="28575">
                <a:moveTo>
                  <a:pt x="0" y="2800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6" name="object 776"/>
          <p:cNvSpPr/>
          <p:nvPr/>
        </p:nvSpPr>
        <p:spPr>
          <a:xfrm>
            <a:off x="1268497" y="1764613"/>
            <a:ext cx="0" cy="12065"/>
          </a:xfrm>
          <a:custGeom>
            <a:avLst/>
            <a:gdLst/>
            <a:ahLst/>
            <a:cxnLst/>
            <a:rect l="l" t="t" r="r" b="b"/>
            <a:pathLst>
              <a:path w="0" h="12064">
                <a:moveTo>
                  <a:pt x="0" y="11954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7" name="object 777"/>
          <p:cNvSpPr/>
          <p:nvPr/>
        </p:nvSpPr>
        <p:spPr>
          <a:xfrm>
            <a:off x="1252557" y="1787231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8" name="object 778"/>
          <p:cNvSpPr/>
          <p:nvPr/>
        </p:nvSpPr>
        <p:spPr>
          <a:xfrm>
            <a:off x="1279158" y="1787231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9" name="object 779"/>
          <p:cNvSpPr/>
          <p:nvPr/>
        </p:nvSpPr>
        <p:spPr>
          <a:xfrm>
            <a:off x="1257834" y="1776568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10662" y="0"/>
                </a:moveTo>
                <a:lnTo>
                  <a:pt x="3331" y="2665"/>
                </a:lnTo>
                <a:lnTo>
                  <a:pt x="0" y="10662"/>
                </a:lnTo>
                <a:lnTo>
                  <a:pt x="3331" y="18658"/>
                </a:lnTo>
                <a:lnTo>
                  <a:pt x="10662" y="21323"/>
                </a:lnTo>
                <a:lnTo>
                  <a:pt x="17992" y="18658"/>
                </a:lnTo>
                <a:lnTo>
                  <a:pt x="21324" y="10662"/>
                </a:lnTo>
                <a:lnTo>
                  <a:pt x="17992" y="2665"/>
                </a:lnTo>
                <a:lnTo>
                  <a:pt x="1066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80" name="object 780"/>
          <p:cNvSpPr/>
          <p:nvPr/>
        </p:nvSpPr>
        <p:spPr>
          <a:xfrm>
            <a:off x="1300373" y="1708118"/>
            <a:ext cx="0" cy="3810"/>
          </a:xfrm>
          <a:custGeom>
            <a:avLst/>
            <a:gdLst/>
            <a:ahLst/>
            <a:cxnLst/>
            <a:rect l="l" t="t" r="r" b="b"/>
            <a:pathLst>
              <a:path w="0" h="3810">
                <a:moveTo>
                  <a:pt x="-1054" y="1727"/>
                </a:moveTo>
                <a:lnTo>
                  <a:pt x="1054" y="1727"/>
                </a:lnTo>
              </a:path>
            </a:pathLst>
          </a:custGeom>
          <a:ln w="345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1" name="object 781"/>
          <p:cNvSpPr/>
          <p:nvPr/>
        </p:nvSpPr>
        <p:spPr>
          <a:xfrm>
            <a:off x="1300373" y="1686201"/>
            <a:ext cx="0" cy="635"/>
          </a:xfrm>
          <a:custGeom>
            <a:avLst/>
            <a:gdLst/>
            <a:ahLst/>
            <a:cxnLst/>
            <a:rect l="l" t="t" r="r" b="b"/>
            <a:pathLst>
              <a:path w="0" h="635">
                <a:moveTo>
                  <a:pt x="-1054" y="298"/>
                </a:moveTo>
                <a:lnTo>
                  <a:pt x="1054" y="298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2" name="object 782"/>
          <p:cNvSpPr/>
          <p:nvPr/>
        </p:nvSpPr>
        <p:spPr>
          <a:xfrm>
            <a:off x="1284435" y="1697458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3" name="object 783"/>
          <p:cNvSpPr/>
          <p:nvPr/>
        </p:nvSpPr>
        <p:spPr>
          <a:xfrm>
            <a:off x="1311034" y="1697458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4" name="object 784"/>
          <p:cNvSpPr/>
          <p:nvPr/>
        </p:nvSpPr>
        <p:spPr>
          <a:xfrm>
            <a:off x="1289712" y="1686797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10660" y="0"/>
                </a:moveTo>
                <a:lnTo>
                  <a:pt x="3331" y="2665"/>
                </a:lnTo>
                <a:lnTo>
                  <a:pt x="0" y="10660"/>
                </a:lnTo>
                <a:lnTo>
                  <a:pt x="3331" y="18656"/>
                </a:lnTo>
                <a:lnTo>
                  <a:pt x="10660" y="21321"/>
                </a:lnTo>
                <a:lnTo>
                  <a:pt x="17990" y="18656"/>
                </a:lnTo>
                <a:lnTo>
                  <a:pt x="21321" y="10660"/>
                </a:lnTo>
                <a:lnTo>
                  <a:pt x="17990" y="2665"/>
                </a:lnTo>
                <a:lnTo>
                  <a:pt x="106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85" name="object 785"/>
          <p:cNvSpPr/>
          <p:nvPr/>
        </p:nvSpPr>
        <p:spPr>
          <a:xfrm>
            <a:off x="1316311" y="1394167"/>
            <a:ext cx="478159" cy="258550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86" name="object 786"/>
          <p:cNvSpPr/>
          <p:nvPr/>
        </p:nvSpPr>
        <p:spPr>
          <a:xfrm>
            <a:off x="519380" y="2201456"/>
            <a:ext cx="1275715" cy="0"/>
          </a:xfrm>
          <a:custGeom>
            <a:avLst/>
            <a:gdLst/>
            <a:ahLst/>
            <a:cxnLst/>
            <a:rect l="l" t="t" r="r" b="b"/>
            <a:pathLst>
              <a:path w="1275714" h="0">
                <a:moveTo>
                  <a:pt x="0" y="0"/>
                </a:moveTo>
                <a:lnTo>
                  <a:pt x="127509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7" name="object 787"/>
          <p:cNvSpPr/>
          <p:nvPr/>
        </p:nvSpPr>
        <p:spPr>
          <a:xfrm>
            <a:off x="519380" y="217641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5">
                <a:moveTo>
                  <a:pt x="0" y="0"/>
                </a:moveTo>
                <a:lnTo>
                  <a:pt x="0" y="2556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8" name="object 788"/>
          <p:cNvSpPr/>
          <p:nvPr/>
        </p:nvSpPr>
        <p:spPr>
          <a:xfrm>
            <a:off x="544882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9" name="object 789"/>
          <p:cNvSpPr/>
          <p:nvPr/>
        </p:nvSpPr>
        <p:spPr>
          <a:xfrm>
            <a:off x="570384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0" name="object 790"/>
          <p:cNvSpPr/>
          <p:nvPr/>
        </p:nvSpPr>
        <p:spPr>
          <a:xfrm>
            <a:off x="595886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1" name="object 791"/>
          <p:cNvSpPr/>
          <p:nvPr/>
        </p:nvSpPr>
        <p:spPr>
          <a:xfrm>
            <a:off x="621387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2" name="object 792"/>
          <p:cNvSpPr/>
          <p:nvPr/>
        </p:nvSpPr>
        <p:spPr>
          <a:xfrm>
            <a:off x="646889" y="217641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5">
                <a:moveTo>
                  <a:pt x="0" y="0"/>
                </a:moveTo>
                <a:lnTo>
                  <a:pt x="0" y="2556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3" name="object 793"/>
          <p:cNvSpPr/>
          <p:nvPr/>
        </p:nvSpPr>
        <p:spPr>
          <a:xfrm>
            <a:off x="672391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4" name="object 794"/>
          <p:cNvSpPr/>
          <p:nvPr/>
        </p:nvSpPr>
        <p:spPr>
          <a:xfrm>
            <a:off x="697893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5" name="object 795"/>
          <p:cNvSpPr/>
          <p:nvPr/>
        </p:nvSpPr>
        <p:spPr>
          <a:xfrm>
            <a:off x="723395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6" name="object 796"/>
          <p:cNvSpPr/>
          <p:nvPr/>
        </p:nvSpPr>
        <p:spPr>
          <a:xfrm>
            <a:off x="748897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7" name="object 797"/>
          <p:cNvSpPr/>
          <p:nvPr/>
        </p:nvSpPr>
        <p:spPr>
          <a:xfrm>
            <a:off x="774400" y="217641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5">
                <a:moveTo>
                  <a:pt x="0" y="0"/>
                </a:moveTo>
                <a:lnTo>
                  <a:pt x="0" y="2556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8" name="object 798"/>
          <p:cNvSpPr/>
          <p:nvPr/>
        </p:nvSpPr>
        <p:spPr>
          <a:xfrm>
            <a:off x="799899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9" name="object 799"/>
          <p:cNvSpPr/>
          <p:nvPr/>
        </p:nvSpPr>
        <p:spPr>
          <a:xfrm>
            <a:off x="825401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0" name="object 800"/>
          <p:cNvSpPr/>
          <p:nvPr/>
        </p:nvSpPr>
        <p:spPr>
          <a:xfrm>
            <a:off x="850903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1" name="object 801"/>
          <p:cNvSpPr/>
          <p:nvPr/>
        </p:nvSpPr>
        <p:spPr>
          <a:xfrm>
            <a:off x="876406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2" name="object 802"/>
          <p:cNvSpPr/>
          <p:nvPr/>
        </p:nvSpPr>
        <p:spPr>
          <a:xfrm>
            <a:off x="901908" y="217641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5">
                <a:moveTo>
                  <a:pt x="0" y="0"/>
                </a:moveTo>
                <a:lnTo>
                  <a:pt x="0" y="2556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3" name="object 803"/>
          <p:cNvSpPr/>
          <p:nvPr/>
        </p:nvSpPr>
        <p:spPr>
          <a:xfrm>
            <a:off x="927410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4" name="object 804"/>
          <p:cNvSpPr/>
          <p:nvPr/>
        </p:nvSpPr>
        <p:spPr>
          <a:xfrm>
            <a:off x="952912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5" name="object 805"/>
          <p:cNvSpPr/>
          <p:nvPr/>
        </p:nvSpPr>
        <p:spPr>
          <a:xfrm>
            <a:off x="978414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6" name="object 806"/>
          <p:cNvSpPr/>
          <p:nvPr/>
        </p:nvSpPr>
        <p:spPr>
          <a:xfrm>
            <a:off x="1003914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7" name="object 807"/>
          <p:cNvSpPr/>
          <p:nvPr/>
        </p:nvSpPr>
        <p:spPr>
          <a:xfrm>
            <a:off x="1029416" y="217641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5">
                <a:moveTo>
                  <a:pt x="0" y="0"/>
                </a:moveTo>
                <a:lnTo>
                  <a:pt x="0" y="2556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8" name="object 808"/>
          <p:cNvSpPr/>
          <p:nvPr/>
        </p:nvSpPr>
        <p:spPr>
          <a:xfrm>
            <a:off x="1054918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9" name="object 809"/>
          <p:cNvSpPr/>
          <p:nvPr/>
        </p:nvSpPr>
        <p:spPr>
          <a:xfrm>
            <a:off x="1080420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10" name="object 810"/>
          <p:cNvSpPr/>
          <p:nvPr/>
        </p:nvSpPr>
        <p:spPr>
          <a:xfrm>
            <a:off x="1105922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11" name="object 811"/>
          <p:cNvSpPr/>
          <p:nvPr/>
        </p:nvSpPr>
        <p:spPr>
          <a:xfrm>
            <a:off x="1131425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12" name="object 812"/>
          <p:cNvSpPr/>
          <p:nvPr/>
        </p:nvSpPr>
        <p:spPr>
          <a:xfrm>
            <a:off x="1156927" y="217641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5">
                <a:moveTo>
                  <a:pt x="0" y="0"/>
                </a:moveTo>
                <a:lnTo>
                  <a:pt x="0" y="2556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13" name="object 813"/>
          <p:cNvSpPr/>
          <p:nvPr/>
        </p:nvSpPr>
        <p:spPr>
          <a:xfrm>
            <a:off x="1182426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14" name="object 814"/>
          <p:cNvSpPr/>
          <p:nvPr/>
        </p:nvSpPr>
        <p:spPr>
          <a:xfrm>
            <a:off x="1207928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15" name="object 815"/>
          <p:cNvSpPr/>
          <p:nvPr/>
        </p:nvSpPr>
        <p:spPr>
          <a:xfrm>
            <a:off x="1233431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16" name="object 816"/>
          <p:cNvSpPr/>
          <p:nvPr/>
        </p:nvSpPr>
        <p:spPr>
          <a:xfrm>
            <a:off x="1258933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17" name="object 817"/>
          <p:cNvSpPr/>
          <p:nvPr/>
        </p:nvSpPr>
        <p:spPr>
          <a:xfrm>
            <a:off x="1284435" y="217641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5">
                <a:moveTo>
                  <a:pt x="0" y="0"/>
                </a:moveTo>
                <a:lnTo>
                  <a:pt x="0" y="2556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18" name="object 818"/>
          <p:cNvSpPr/>
          <p:nvPr/>
        </p:nvSpPr>
        <p:spPr>
          <a:xfrm>
            <a:off x="1309937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19" name="object 819"/>
          <p:cNvSpPr/>
          <p:nvPr/>
        </p:nvSpPr>
        <p:spPr>
          <a:xfrm>
            <a:off x="1335439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0" name="object 820"/>
          <p:cNvSpPr/>
          <p:nvPr/>
        </p:nvSpPr>
        <p:spPr>
          <a:xfrm>
            <a:off x="1360939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1" name="object 821"/>
          <p:cNvSpPr/>
          <p:nvPr/>
        </p:nvSpPr>
        <p:spPr>
          <a:xfrm>
            <a:off x="1386441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2" name="object 822"/>
          <p:cNvSpPr/>
          <p:nvPr/>
        </p:nvSpPr>
        <p:spPr>
          <a:xfrm>
            <a:off x="1411943" y="217641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5">
                <a:moveTo>
                  <a:pt x="0" y="0"/>
                </a:moveTo>
                <a:lnTo>
                  <a:pt x="0" y="2556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3" name="object 823"/>
          <p:cNvSpPr/>
          <p:nvPr/>
        </p:nvSpPr>
        <p:spPr>
          <a:xfrm>
            <a:off x="1437445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4" name="object 824"/>
          <p:cNvSpPr/>
          <p:nvPr/>
        </p:nvSpPr>
        <p:spPr>
          <a:xfrm>
            <a:off x="1462948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5" name="object 825"/>
          <p:cNvSpPr/>
          <p:nvPr/>
        </p:nvSpPr>
        <p:spPr>
          <a:xfrm>
            <a:off x="1488450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6" name="object 826"/>
          <p:cNvSpPr/>
          <p:nvPr/>
        </p:nvSpPr>
        <p:spPr>
          <a:xfrm>
            <a:off x="1513952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7" name="object 827"/>
          <p:cNvSpPr/>
          <p:nvPr/>
        </p:nvSpPr>
        <p:spPr>
          <a:xfrm>
            <a:off x="1539454" y="217641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5">
                <a:moveTo>
                  <a:pt x="0" y="0"/>
                </a:moveTo>
                <a:lnTo>
                  <a:pt x="0" y="2556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8" name="object 828"/>
          <p:cNvSpPr/>
          <p:nvPr/>
        </p:nvSpPr>
        <p:spPr>
          <a:xfrm>
            <a:off x="1564954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9" name="object 829"/>
          <p:cNvSpPr/>
          <p:nvPr/>
        </p:nvSpPr>
        <p:spPr>
          <a:xfrm>
            <a:off x="1590456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0" name="object 830"/>
          <p:cNvSpPr/>
          <p:nvPr/>
        </p:nvSpPr>
        <p:spPr>
          <a:xfrm>
            <a:off x="1615958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1" name="object 831"/>
          <p:cNvSpPr/>
          <p:nvPr/>
        </p:nvSpPr>
        <p:spPr>
          <a:xfrm>
            <a:off x="1641460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2" name="object 832"/>
          <p:cNvSpPr/>
          <p:nvPr/>
        </p:nvSpPr>
        <p:spPr>
          <a:xfrm>
            <a:off x="1666962" y="217641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5">
                <a:moveTo>
                  <a:pt x="0" y="0"/>
                </a:moveTo>
                <a:lnTo>
                  <a:pt x="0" y="2556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3" name="object 833"/>
          <p:cNvSpPr/>
          <p:nvPr/>
        </p:nvSpPr>
        <p:spPr>
          <a:xfrm>
            <a:off x="1692465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4" name="object 834"/>
          <p:cNvSpPr/>
          <p:nvPr/>
        </p:nvSpPr>
        <p:spPr>
          <a:xfrm>
            <a:off x="1717967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5" name="object 835"/>
          <p:cNvSpPr/>
          <p:nvPr/>
        </p:nvSpPr>
        <p:spPr>
          <a:xfrm>
            <a:off x="1743466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6" name="object 836"/>
          <p:cNvSpPr/>
          <p:nvPr/>
        </p:nvSpPr>
        <p:spPr>
          <a:xfrm>
            <a:off x="1768968" y="21891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0"/>
                </a:moveTo>
                <a:lnTo>
                  <a:pt x="0" y="1278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7" name="object 837"/>
          <p:cNvSpPr/>
          <p:nvPr/>
        </p:nvSpPr>
        <p:spPr>
          <a:xfrm>
            <a:off x="1794471" y="217641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5">
                <a:moveTo>
                  <a:pt x="0" y="0"/>
                </a:moveTo>
                <a:lnTo>
                  <a:pt x="0" y="2556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8" name="object 838"/>
          <p:cNvSpPr/>
          <p:nvPr/>
        </p:nvSpPr>
        <p:spPr>
          <a:xfrm>
            <a:off x="519380" y="1243186"/>
            <a:ext cx="1275715" cy="0"/>
          </a:xfrm>
          <a:custGeom>
            <a:avLst/>
            <a:gdLst/>
            <a:ahLst/>
            <a:cxnLst/>
            <a:rect l="l" t="t" r="r" b="b"/>
            <a:pathLst>
              <a:path w="1275714" h="0">
                <a:moveTo>
                  <a:pt x="0" y="0"/>
                </a:moveTo>
                <a:lnTo>
                  <a:pt x="127509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9" name="object 839"/>
          <p:cNvSpPr/>
          <p:nvPr/>
        </p:nvSpPr>
        <p:spPr>
          <a:xfrm>
            <a:off x="519380" y="124318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4">
                <a:moveTo>
                  <a:pt x="0" y="2556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0" name="object 840"/>
          <p:cNvSpPr/>
          <p:nvPr/>
        </p:nvSpPr>
        <p:spPr>
          <a:xfrm>
            <a:off x="544882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1" name="object 841"/>
          <p:cNvSpPr/>
          <p:nvPr/>
        </p:nvSpPr>
        <p:spPr>
          <a:xfrm>
            <a:off x="570384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2" name="object 842"/>
          <p:cNvSpPr/>
          <p:nvPr/>
        </p:nvSpPr>
        <p:spPr>
          <a:xfrm>
            <a:off x="595886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3" name="object 843"/>
          <p:cNvSpPr/>
          <p:nvPr/>
        </p:nvSpPr>
        <p:spPr>
          <a:xfrm>
            <a:off x="621387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4" name="object 844"/>
          <p:cNvSpPr/>
          <p:nvPr/>
        </p:nvSpPr>
        <p:spPr>
          <a:xfrm>
            <a:off x="646889" y="124318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4">
                <a:moveTo>
                  <a:pt x="0" y="2556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5" name="object 845"/>
          <p:cNvSpPr/>
          <p:nvPr/>
        </p:nvSpPr>
        <p:spPr>
          <a:xfrm>
            <a:off x="672391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6" name="object 846"/>
          <p:cNvSpPr/>
          <p:nvPr/>
        </p:nvSpPr>
        <p:spPr>
          <a:xfrm>
            <a:off x="697893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7" name="object 847"/>
          <p:cNvSpPr/>
          <p:nvPr/>
        </p:nvSpPr>
        <p:spPr>
          <a:xfrm>
            <a:off x="723395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8" name="object 848"/>
          <p:cNvSpPr/>
          <p:nvPr/>
        </p:nvSpPr>
        <p:spPr>
          <a:xfrm>
            <a:off x="748897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9" name="object 849"/>
          <p:cNvSpPr/>
          <p:nvPr/>
        </p:nvSpPr>
        <p:spPr>
          <a:xfrm>
            <a:off x="774400" y="124318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4">
                <a:moveTo>
                  <a:pt x="0" y="2556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0" name="object 850"/>
          <p:cNvSpPr/>
          <p:nvPr/>
        </p:nvSpPr>
        <p:spPr>
          <a:xfrm>
            <a:off x="799899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1" name="object 851"/>
          <p:cNvSpPr/>
          <p:nvPr/>
        </p:nvSpPr>
        <p:spPr>
          <a:xfrm>
            <a:off x="825401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2" name="object 852"/>
          <p:cNvSpPr/>
          <p:nvPr/>
        </p:nvSpPr>
        <p:spPr>
          <a:xfrm>
            <a:off x="850903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3" name="object 853"/>
          <p:cNvSpPr/>
          <p:nvPr/>
        </p:nvSpPr>
        <p:spPr>
          <a:xfrm>
            <a:off x="876406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4" name="object 854"/>
          <p:cNvSpPr/>
          <p:nvPr/>
        </p:nvSpPr>
        <p:spPr>
          <a:xfrm>
            <a:off x="901908" y="124318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4">
                <a:moveTo>
                  <a:pt x="0" y="2556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5" name="object 855"/>
          <p:cNvSpPr/>
          <p:nvPr/>
        </p:nvSpPr>
        <p:spPr>
          <a:xfrm>
            <a:off x="927410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6" name="object 856"/>
          <p:cNvSpPr/>
          <p:nvPr/>
        </p:nvSpPr>
        <p:spPr>
          <a:xfrm>
            <a:off x="952912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7" name="object 857"/>
          <p:cNvSpPr/>
          <p:nvPr/>
        </p:nvSpPr>
        <p:spPr>
          <a:xfrm>
            <a:off x="978414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8" name="object 858"/>
          <p:cNvSpPr/>
          <p:nvPr/>
        </p:nvSpPr>
        <p:spPr>
          <a:xfrm>
            <a:off x="1003914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9" name="object 859"/>
          <p:cNvSpPr/>
          <p:nvPr/>
        </p:nvSpPr>
        <p:spPr>
          <a:xfrm>
            <a:off x="1029416" y="124318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4">
                <a:moveTo>
                  <a:pt x="0" y="2556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0" name="object 860"/>
          <p:cNvSpPr/>
          <p:nvPr/>
        </p:nvSpPr>
        <p:spPr>
          <a:xfrm>
            <a:off x="1054918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1" name="object 861"/>
          <p:cNvSpPr/>
          <p:nvPr/>
        </p:nvSpPr>
        <p:spPr>
          <a:xfrm>
            <a:off x="1080420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2" name="object 862"/>
          <p:cNvSpPr/>
          <p:nvPr/>
        </p:nvSpPr>
        <p:spPr>
          <a:xfrm>
            <a:off x="1105922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3" name="object 863"/>
          <p:cNvSpPr/>
          <p:nvPr/>
        </p:nvSpPr>
        <p:spPr>
          <a:xfrm>
            <a:off x="1131425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4" name="object 864"/>
          <p:cNvSpPr/>
          <p:nvPr/>
        </p:nvSpPr>
        <p:spPr>
          <a:xfrm>
            <a:off x="1156927" y="124318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4">
                <a:moveTo>
                  <a:pt x="0" y="2556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5" name="object 865"/>
          <p:cNvSpPr/>
          <p:nvPr/>
        </p:nvSpPr>
        <p:spPr>
          <a:xfrm>
            <a:off x="1182426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6" name="object 866"/>
          <p:cNvSpPr/>
          <p:nvPr/>
        </p:nvSpPr>
        <p:spPr>
          <a:xfrm>
            <a:off x="1207928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7" name="object 867"/>
          <p:cNvSpPr/>
          <p:nvPr/>
        </p:nvSpPr>
        <p:spPr>
          <a:xfrm>
            <a:off x="1233431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8" name="object 868"/>
          <p:cNvSpPr/>
          <p:nvPr/>
        </p:nvSpPr>
        <p:spPr>
          <a:xfrm>
            <a:off x="1258933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9" name="object 869"/>
          <p:cNvSpPr/>
          <p:nvPr/>
        </p:nvSpPr>
        <p:spPr>
          <a:xfrm>
            <a:off x="1284435" y="124318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4">
                <a:moveTo>
                  <a:pt x="0" y="2556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0" name="object 870"/>
          <p:cNvSpPr/>
          <p:nvPr/>
        </p:nvSpPr>
        <p:spPr>
          <a:xfrm>
            <a:off x="1309937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1" name="object 871"/>
          <p:cNvSpPr/>
          <p:nvPr/>
        </p:nvSpPr>
        <p:spPr>
          <a:xfrm>
            <a:off x="1335439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2" name="object 872"/>
          <p:cNvSpPr/>
          <p:nvPr/>
        </p:nvSpPr>
        <p:spPr>
          <a:xfrm>
            <a:off x="1360939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3" name="object 873"/>
          <p:cNvSpPr/>
          <p:nvPr/>
        </p:nvSpPr>
        <p:spPr>
          <a:xfrm>
            <a:off x="1386441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4" name="object 874"/>
          <p:cNvSpPr/>
          <p:nvPr/>
        </p:nvSpPr>
        <p:spPr>
          <a:xfrm>
            <a:off x="1411943" y="124318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4">
                <a:moveTo>
                  <a:pt x="0" y="2556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5" name="object 875"/>
          <p:cNvSpPr/>
          <p:nvPr/>
        </p:nvSpPr>
        <p:spPr>
          <a:xfrm>
            <a:off x="1437445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6" name="object 876"/>
          <p:cNvSpPr/>
          <p:nvPr/>
        </p:nvSpPr>
        <p:spPr>
          <a:xfrm>
            <a:off x="1462948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7" name="object 877"/>
          <p:cNvSpPr/>
          <p:nvPr/>
        </p:nvSpPr>
        <p:spPr>
          <a:xfrm>
            <a:off x="1488450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8" name="object 878"/>
          <p:cNvSpPr/>
          <p:nvPr/>
        </p:nvSpPr>
        <p:spPr>
          <a:xfrm>
            <a:off x="1513952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9" name="object 879"/>
          <p:cNvSpPr/>
          <p:nvPr/>
        </p:nvSpPr>
        <p:spPr>
          <a:xfrm>
            <a:off x="1539454" y="124318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4">
                <a:moveTo>
                  <a:pt x="0" y="2556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0" name="object 880"/>
          <p:cNvSpPr/>
          <p:nvPr/>
        </p:nvSpPr>
        <p:spPr>
          <a:xfrm>
            <a:off x="1564954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1" name="object 881"/>
          <p:cNvSpPr/>
          <p:nvPr/>
        </p:nvSpPr>
        <p:spPr>
          <a:xfrm>
            <a:off x="1590456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2" name="object 882"/>
          <p:cNvSpPr/>
          <p:nvPr/>
        </p:nvSpPr>
        <p:spPr>
          <a:xfrm>
            <a:off x="1615958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3" name="object 883"/>
          <p:cNvSpPr/>
          <p:nvPr/>
        </p:nvSpPr>
        <p:spPr>
          <a:xfrm>
            <a:off x="1641460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4" name="object 884"/>
          <p:cNvSpPr/>
          <p:nvPr/>
        </p:nvSpPr>
        <p:spPr>
          <a:xfrm>
            <a:off x="1666962" y="124318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4">
                <a:moveTo>
                  <a:pt x="0" y="2556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5" name="object 885"/>
          <p:cNvSpPr/>
          <p:nvPr/>
        </p:nvSpPr>
        <p:spPr>
          <a:xfrm>
            <a:off x="1692465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6" name="object 886"/>
          <p:cNvSpPr/>
          <p:nvPr/>
        </p:nvSpPr>
        <p:spPr>
          <a:xfrm>
            <a:off x="1717967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7" name="object 887"/>
          <p:cNvSpPr/>
          <p:nvPr/>
        </p:nvSpPr>
        <p:spPr>
          <a:xfrm>
            <a:off x="1743466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8" name="object 888"/>
          <p:cNvSpPr/>
          <p:nvPr/>
        </p:nvSpPr>
        <p:spPr>
          <a:xfrm>
            <a:off x="1768968" y="12431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9" name="object 889"/>
          <p:cNvSpPr/>
          <p:nvPr/>
        </p:nvSpPr>
        <p:spPr>
          <a:xfrm>
            <a:off x="1794471" y="124318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4">
                <a:moveTo>
                  <a:pt x="0" y="2556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0" name="object 890"/>
          <p:cNvSpPr/>
          <p:nvPr/>
        </p:nvSpPr>
        <p:spPr>
          <a:xfrm>
            <a:off x="519380" y="1243186"/>
            <a:ext cx="0" cy="958850"/>
          </a:xfrm>
          <a:custGeom>
            <a:avLst/>
            <a:gdLst/>
            <a:ahLst/>
            <a:cxnLst/>
            <a:rect l="l" t="t" r="r" b="b"/>
            <a:pathLst>
              <a:path w="0" h="958850">
                <a:moveTo>
                  <a:pt x="0" y="95879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1" name="object 891"/>
          <p:cNvSpPr/>
          <p:nvPr/>
        </p:nvSpPr>
        <p:spPr>
          <a:xfrm>
            <a:off x="519380" y="2188584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2" name="object 892"/>
          <p:cNvSpPr/>
          <p:nvPr/>
        </p:nvSpPr>
        <p:spPr>
          <a:xfrm>
            <a:off x="519380" y="2172536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3" name="object 893"/>
          <p:cNvSpPr/>
          <p:nvPr/>
        </p:nvSpPr>
        <p:spPr>
          <a:xfrm>
            <a:off x="519380" y="2160090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4" name="object 894"/>
          <p:cNvSpPr/>
          <p:nvPr/>
        </p:nvSpPr>
        <p:spPr>
          <a:xfrm>
            <a:off x="519380" y="2149921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5" name="object 895"/>
          <p:cNvSpPr/>
          <p:nvPr/>
        </p:nvSpPr>
        <p:spPr>
          <a:xfrm>
            <a:off x="519380" y="2141321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6" name="object 896"/>
          <p:cNvSpPr/>
          <p:nvPr/>
        </p:nvSpPr>
        <p:spPr>
          <a:xfrm>
            <a:off x="519380" y="2133874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7" name="object 897"/>
          <p:cNvSpPr/>
          <p:nvPr/>
        </p:nvSpPr>
        <p:spPr>
          <a:xfrm>
            <a:off x="519380" y="2127304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8" name="object 898"/>
          <p:cNvSpPr/>
          <p:nvPr/>
        </p:nvSpPr>
        <p:spPr>
          <a:xfrm>
            <a:off x="519380" y="2121428"/>
            <a:ext cx="43180" cy="0"/>
          </a:xfrm>
          <a:custGeom>
            <a:avLst/>
            <a:gdLst/>
            <a:ahLst/>
            <a:cxnLst/>
            <a:rect l="l" t="t" r="r" b="b"/>
            <a:pathLst>
              <a:path w="43179" h="0">
                <a:moveTo>
                  <a:pt x="4303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9" name="object 899"/>
          <p:cNvSpPr/>
          <p:nvPr/>
        </p:nvSpPr>
        <p:spPr>
          <a:xfrm>
            <a:off x="519380" y="2082763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0" name="object 900"/>
          <p:cNvSpPr/>
          <p:nvPr/>
        </p:nvSpPr>
        <p:spPr>
          <a:xfrm>
            <a:off x="519380" y="2060148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1" name="object 901"/>
          <p:cNvSpPr/>
          <p:nvPr/>
        </p:nvSpPr>
        <p:spPr>
          <a:xfrm>
            <a:off x="519380" y="2044100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2" name="object 902"/>
          <p:cNvSpPr/>
          <p:nvPr/>
        </p:nvSpPr>
        <p:spPr>
          <a:xfrm>
            <a:off x="519380" y="2031654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3" name="object 903"/>
          <p:cNvSpPr/>
          <p:nvPr/>
        </p:nvSpPr>
        <p:spPr>
          <a:xfrm>
            <a:off x="519380" y="2021485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4" name="object 904"/>
          <p:cNvSpPr/>
          <p:nvPr/>
        </p:nvSpPr>
        <p:spPr>
          <a:xfrm>
            <a:off x="519380" y="2012885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5" name="object 905"/>
          <p:cNvSpPr/>
          <p:nvPr/>
        </p:nvSpPr>
        <p:spPr>
          <a:xfrm>
            <a:off x="519380" y="2005438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6" name="object 906"/>
          <p:cNvSpPr/>
          <p:nvPr/>
        </p:nvSpPr>
        <p:spPr>
          <a:xfrm>
            <a:off x="519380" y="1998868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7" name="object 907"/>
          <p:cNvSpPr/>
          <p:nvPr/>
        </p:nvSpPr>
        <p:spPr>
          <a:xfrm>
            <a:off x="519380" y="1992992"/>
            <a:ext cx="43180" cy="0"/>
          </a:xfrm>
          <a:custGeom>
            <a:avLst/>
            <a:gdLst/>
            <a:ahLst/>
            <a:cxnLst/>
            <a:rect l="l" t="t" r="r" b="b"/>
            <a:pathLst>
              <a:path w="43179" h="0">
                <a:moveTo>
                  <a:pt x="4303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8" name="object 908"/>
          <p:cNvSpPr/>
          <p:nvPr/>
        </p:nvSpPr>
        <p:spPr>
          <a:xfrm>
            <a:off x="519380" y="1954330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9" name="object 909"/>
          <p:cNvSpPr/>
          <p:nvPr/>
        </p:nvSpPr>
        <p:spPr>
          <a:xfrm>
            <a:off x="519380" y="1931712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0" name="object 910"/>
          <p:cNvSpPr/>
          <p:nvPr/>
        </p:nvSpPr>
        <p:spPr>
          <a:xfrm>
            <a:off x="519380" y="1915664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1" name="object 911"/>
          <p:cNvSpPr/>
          <p:nvPr/>
        </p:nvSpPr>
        <p:spPr>
          <a:xfrm>
            <a:off x="519380" y="1903218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2" name="object 912"/>
          <p:cNvSpPr/>
          <p:nvPr/>
        </p:nvSpPr>
        <p:spPr>
          <a:xfrm>
            <a:off x="519380" y="1893049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3" name="object 913"/>
          <p:cNvSpPr/>
          <p:nvPr/>
        </p:nvSpPr>
        <p:spPr>
          <a:xfrm>
            <a:off x="519380" y="1884449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4" name="object 914"/>
          <p:cNvSpPr/>
          <p:nvPr/>
        </p:nvSpPr>
        <p:spPr>
          <a:xfrm>
            <a:off x="519380" y="1877002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5" name="object 915"/>
          <p:cNvSpPr/>
          <p:nvPr/>
        </p:nvSpPr>
        <p:spPr>
          <a:xfrm>
            <a:off x="519380" y="1870432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6" name="object 916"/>
          <p:cNvSpPr/>
          <p:nvPr/>
        </p:nvSpPr>
        <p:spPr>
          <a:xfrm>
            <a:off x="519380" y="1864556"/>
            <a:ext cx="43180" cy="0"/>
          </a:xfrm>
          <a:custGeom>
            <a:avLst/>
            <a:gdLst/>
            <a:ahLst/>
            <a:cxnLst/>
            <a:rect l="l" t="t" r="r" b="b"/>
            <a:pathLst>
              <a:path w="43179" h="0">
                <a:moveTo>
                  <a:pt x="4303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7" name="object 917"/>
          <p:cNvSpPr/>
          <p:nvPr/>
        </p:nvSpPr>
        <p:spPr>
          <a:xfrm>
            <a:off x="519380" y="1825894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8" name="object 918"/>
          <p:cNvSpPr/>
          <p:nvPr/>
        </p:nvSpPr>
        <p:spPr>
          <a:xfrm>
            <a:off x="519380" y="1803276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9" name="object 919"/>
          <p:cNvSpPr/>
          <p:nvPr/>
        </p:nvSpPr>
        <p:spPr>
          <a:xfrm>
            <a:off x="519380" y="1787231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0" name="object 920"/>
          <p:cNvSpPr/>
          <p:nvPr/>
        </p:nvSpPr>
        <p:spPr>
          <a:xfrm>
            <a:off x="519380" y="1774782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1" name="object 921"/>
          <p:cNvSpPr/>
          <p:nvPr/>
        </p:nvSpPr>
        <p:spPr>
          <a:xfrm>
            <a:off x="519380" y="1764613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2" name="object 922"/>
          <p:cNvSpPr/>
          <p:nvPr/>
        </p:nvSpPr>
        <p:spPr>
          <a:xfrm>
            <a:off x="519380" y="1756016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3" name="object 923"/>
          <p:cNvSpPr/>
          <p:nvPr/>
        </p:nvSpPr>
        <p:spPr>
          <a:xfrm>
            <a:off x="519380" y="1748566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4" name="object 924"/>
          <p:cNvSpPr/>
          <p:nvPr/>
        </p:nvSpPr>
        <p:spPr>
          <a:xfrm>
            <a:off x="519380" y="1741996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5" name="object 925"/>
          <p:cNvSpPr/>
          <p:nvPr/>
        </p:nvSpPr>
        <p:spPr>
          <a:xfrm>
            <a:off x="519380" y="1736120"/>
            <a:ext cx="43180" cy="0"/>
          </a:xfrm>
          <a:custGeom>
            <a:avLst/>
            <a:gdLst/>
            <a:ahLst/>
            <a:cxnLst/>
            <a:rect l="l" t="t" r="r" b="b"/>
            <a:pathLst>
              <a:path w="43179" h="0">
                <a:moveTo>
                  <a:pt x="4303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6" name="object 926"/>
          <p:cNvSpPr/>
          <p:nvPr/>
        </p:nvSpPr>
        <p:spPr>
          <a:xfrm>
            <a:off x="519380" y="1697458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7" name="object 927"/>
          <p:cNvSpPr/>
          <p:nvPr/>
        </p:nvSpPr>
        <p:spPr>
          <a:xfrm>
            <a:off x="519380" y="1674840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8" name="object 928"/>
          <p:cNvSpPr/>
          <p:nvPr/>
        </p:nvSpPr>
        <p:spPr>
          <a:xfrm>
            <a:off x="519380" y="1658795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9" name="object 929"/>
          <p:cNvSpPr/>
          <p:nvPr/>
        </p:nvSpPr>
        <p:spPr>
          <a:xfrm>
            <a:off x="519380" y="1646346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0" name="object 930"/>
          <p:cNvSpPr/>
          <p:nvPr/>
        </p:nvSpPr>
        <p:spPr>
          <a:xfrm>
            <a:off x="519380" y="1636178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1" name="object 931"/>
          <p:cNvSpPr/>
          <p:nvPr/>
        </p:nvSpPr>
        <p:spPr>
          <a:xfrm>
            <a:off x="519380" y="1627580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2" name="object 932"/>
          <p:cNvSpPr/>
          <p:nvPr/>
        </p:nvSpPr>
        <p:spPr>
          <a:xfrm>
            <a:off x="519380" y="1620130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3" name="object 933"/>
          <p:cNvSpPr/>
          <p:nvPr/>
        </p:nvSpPr>
        <p:spPr>
          <a:xfrm>
            <a:off x="519380" y="1613563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4" name="object 934"/>
          <p:cNvSpPr/>
          <p:nvPr/>
        </p:nvSpPr>
        <p:spPr>
          <a:xfrm>
            <a:off x="519380" y="1607684"/>
            <a:ext cx="43180" cy="0"/>
          </a:xfrm>
          <a:custGeom>
            <a:avLst/>
            <a:gdLst/>
            <a:ahLst/>
            <a:cxnLst/>
            <a:rect l="l" t="t" r="r" b="b"/>
            <a:pathLst>
              <a:path w="43179" h="0">
                <a:moveTo>
                  <a:pt x="4303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5" name="object 935"/>
          <p:cNvSpPr/>
          <p:nvPr/>
        </p:nvSpPr>
        <p:spPr>
          <a:xfrm>
            <a:off x="519380" y="1569022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6" name="object 936"/>
          <p:cNvSpPr/>
          <p:nvPr/>
        </p:nvSpPr>
        <p:spPr>
          <a:xfrm>
            <a:off x="519380" y="1546407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7" name="object 937"/>
          <p:cNvSpPr/>
          <p:nvPr/>
        </p:nvSpPr>
        <p:spPr>
          <a:xfrm>
            <a:off x="519380" y="1530359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8" name="object 938"/>
          <p:cNvSpPr/>
          <p:nvPr/>
        </p:nvSpPr>
        <p:spPr>
          <a:xfrm>
            <a:off x="519380" y="1517913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9" name="object 939"/>
          <p:cNvSpPr/>
          <p:nvPr/>
        </p:nvSpPr>
        <p:spPr>
          <a:xfrm>
            <a:off x="519380" y="1507742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0" name="object 940"/>
          <p:cNvSpPr/>
          <p:nvPr/>
        </p:nvSpPr>
        <p:spPr>
          <a:xfrm>
            <a:off x="519380" y="1499144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1" name="object 941"/>
          <p:cNvSpPr/>
          <p:nvPr/>
        </p:nvSpPr>
        <p:spPr>
          <a:xfrm>
            <a:off x="519380" y="1491697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2" name="object 942"/>
          <p:cNvSpPr/>
          <p:nvPr/>
        </p:nvSpPr>
        <p:spPr>
          <a:xfrm>
            <a:off x="519380" y="1485127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3" name="object 943"/>
          <p:cNvSpPr/>
          <p:nvPr/>
        </p:nvSpPr>
        <p:spPr>
          <a:xfrm>
            <a:off x="519380" y="1479248"/>
            <a:ext cx="43180" cy="0"/>
          </a:xfrm>
          <a:custGeom>
            <a:avLst/>
            <a:gdLst/>
            <a:ahLst/>
            <a:cxnLst/>
            <a:rect l="l" t="t" r="r" b="b"/>
            <a:pathLst>
              <a:path w="43179" h="0">
                <a:moveTo>
                  <a:pt x="4303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4" name="object 944"/>
          <p:cNvSpPr/>
          <p:nvPr/>
        </p:nvSpPr>
        <p:spPr>
          <a:xfrm>
            <a:off x="519380" y="1440586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5" name="object 945"/>
          <p:cNvSpPr/>
          <p:nvPr/>
        </p:nvSpPr>
        <p:spPr>
          <a:xfrm>
            <a:off x="519380" y="1417971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6" name="object 946"/>
          <p:cNvSpPr/>
          <p:nvPr/>
        </p:nvSpPr>
        <p:spPr>
          <a:xfrm>
            <a:off x="519380" y="1401923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7" name="object 947"/>
          <p:cNvSpPr/>
          <p:nvPr/>
        </p:nvSpPr>
        <p:spPr>
          <a:xfrm>
            <a:off x="519380" y="1389477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8" name="object 948"/>
          <p:cNvSpPr/>
          <p:nvPr/>
        </p:nvSpPr>
        <p:spPr>
          <a:xfrm>
            <a:off x="519380" y="1379306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9" name="object 949"/>
          <p:cNvSpPr/>
          <p:nvPr/>
        </p:nvSpPr>
        <p:spPr>
          <a:xfrm>
            <a:off x="519380" y="1370708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0" name="object 950"/>
          <p:cNvSpPr/>
          <p:nvPr/>
        </p:nvSpPr>
        <p:spPr>
          <a:xfrm>
            <a:off x="519380" y="1363261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1" name="object 951"/>
          <p:cNvSpPr/>
          <p:nvPr/>
        </p:nvSpPr>
        <p:spPr>
          <a:xfrm>
            <a:off x="519380" y="1356691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2" name="object 952"/>
          <p:cNvSpPr/>
          <p:nvPr/>
        </p:nvSpPr>
        <p:spPr>
          <a:xfrm>
            <a:off x="519380" y="1350815"/>
            <a:ext cx="43180" cy="0"/>
          </a:xfrm>
          <a:custGeom>
            <a:avLst/>
            <a:gdLst/>
            <a:ahLst/>
            <a:cxnLst/>
            <a:rect l="l" t="t" r="r" b="b"/>
            <a:pathLst>
              <a:path w="43179" h="0">
                <a:moveTo>
                  <a:pt x="43034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3" name="object 953"/>
          <p:cNvSpPr/>
          <p:nvPr/>
        </p:nvSpPr>
        <p:spPr>
          <a:xfrm>
            <a:off x="519380" y="1312150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4" name="object 954"/>
          <p:cNvSpPr/>
          <p:nvPr/>
        </p:nvSpPr>
        <p:spPr>
          <a:xfrm>
            <a:off x="519380" y="1289535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5" name="object 955"/>
          <p:cNvSpPr/>
          <p:nvPr/>
        </p:nvSpPr>
        <p:spPr>
          <a:xfrm>
            <a:off x="519380" y="1273487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6" name="object 956"/>
          <p:cNvSpPr/>
          <p:nvPr/>
        </p:nvSpPr>
        <p:spPr>
          <a:xfrm>
            <a:off x="519380" y="1261041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7" name="object 957"/>
          <p:cNvSpPr/>
          <p:nvPr/>
        </p:nvSpPr>
        <p:spPr>
          <a:xfrm>
            <a:off x="519380" y="1250873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 h="0">
                <a:moveTo>
                  <a:pt x="21517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8" name="object 958"/>
          <p:cNvSpPr/>
          <p:nvPr/>
        </p:nvSpPr>
        <p:spPr>
          <a:xfrm>
            <a:off x="1794471" y="1243186"/>
            <a:ext cx="0" cy="958850"/>
          </a:xfrm>
          <a:custGeom>
            <a:avLst/>
            <a:gdLst/>
            <a:ahLst/>
            <a:cxnLst/>
            <a:rect l="l" t="t" r="r" b="b"/>
            <a:pathLst>
              <a:path w="0" h="958850">
                <a:moveTo>
                  <a:pt x="0" y="95879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9" name="object 959"/>
          <p:cNvSpPr/>
          <p:nvPr/>
        </p:nvSpPr>
        <p:spPr>
          <a:xfrm>
            <a:off x="1772955" y="2188584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0" name="object 960"/>
          <p:cNvSpPr/>
          <p:nvPr/>
        </p:nvSpPr>
        <p:spPr>
          <a:xfrm>
            <a:off x="1772955" y="2172536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1" name="object 961"/>
          <p:cNvSpPr/>
          <p:nvPr/>
        </p:nvSpPr>
        <p:spPr>
          <a:xfrm>
            <a:off x="1772955" y="2160090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2" name="object 962"/>
          <p:cNvSpPr/>
          <p:nvPr/>
        </p:nvSpPr>
        <p:spPr>
          <a:xfrm>
            <a:off x="1772955" y="2149921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3" name="object 963"/>
          <p:cNvSpPr/>
          <p:nvPr/>
        </p:nvSpPr>
        <p:spPr>
          <a:xfrm>
            <a:off x="1772955" y="2141321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4" name="object 964"/>
          <p:cNvSpPr/>
          <p:nvPr/>
        </p:nvSpPr>
        <p:spPr>
          <a:xfrm>
            <a:off x="1772955" y="2133874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5" name="object 965"/>
          <p:cNvSpPr/>
          <p:nvPr/>
        </p:nvSpPr>
        <p:spPr>
          <a:xfrm>
            <a:off x="1772955" y="2127304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6" name="object 966"/>
          <p:cNvSpPr/>
          <p:nvPr/>
        </p:nvSpPr>
        <p:spPr>
          <a:xfrm>
            <a:off x="1751437" y="2121428"/>
            <a:ext cx="43180" cy="0"/>
          </a:xfrm>
          <a:custGeom>
            <a:avLst/>
            <a:gdLst/>
            <a:ahLst/>
            <a:cxnLst/>
            <a:rect l="l" t="t" r="r" b="b"/>
            <a:pathLst>
              <a:path w="43180" h="0">
                <a:moveTo>
                  <a:pt x="0" y="0"/>
                </a:moveTo>
                <a:lnTo>
                  <a:pt x="4303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7" name="object 967"/>
          <p:cNvSpPr/>
          <p:nvPr/>
        </p:nvSpPr>
        <p:spPr>
          <a:xfrm>
            <a:off x="1772955" y="2082763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8" name="object 968"/>
          <p:cNvSpPr/>
          <p:nvPr/>
        </p:nvSpPr>
        <p:spPr>
          <a:xfrm>
            <a:off x="1772955" y="2060148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9" name="object 969"/>
          <p:cNvSpPr/>
          <p:nvPr/>
        </p:nvSpPr>
        <p:spPr>
          <a:xfrm>
            <a:off x="1772955" y="2044100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0" name="object 970"/>
          <p:cNvSpPr/>
          <p:nvPr/>
        </p:nvSpPr>
        <p:spPr>
          <a:xfrm>
            <a:off x="1772955" y="2031654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1" name="object 971"/>
          <p:cNvSpPr/>
          <p:nvPr/>
        </p:nvSpPr>
        <p:spPr>
          <a:xfrm>
            <a:off x="1772955" y="2021485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2" name="object 972"/>
          <p:cNvSpPr/>
          <p:nvPr/>
        </p:nvSpPr>
        <p:spPr>
          <a:xfrm>
            <a:off x="1772955" y="2012885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3" name="object 973"/>
          <p:cNvSpPr/>
          <p:nvPr/>
        </p:nvSpPr>
        <p:spPr>
          <a:xfrm>
            <a:off x="1772955" y="2005438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4" name="object 974"/>
          <p:cNvSpPr/>
          <p:nvPr/>
        </p:nvSpPr>
        <p:spPr>
          <a:xfrm>
            <a:off x="1772955" y="1998868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5" name="object 975"/>
          <p:cNvSpPr/>
          <p:nvPr/>
        </p:nvSpPr>
        <p:spPr>
          <a:xfrm>
            <a:off x="1751437" y="1992992"/>
            <a:ext cx="43180" cy="0"/>
          </a:xfrm>
          <a:custGeom>
            <a:avLst/>
            <a:gdLst/>
            <a:ahLst/>
            <a:cxnLst/>
            <a:rect l="l" t="t" r="r" b="b"/>
            <a:pathLst>
              <a:path w="43180" h="0">
                <a:moveTo>
                  <a:pt x="0" y="0"/>
                </a:moveTo>
                <a:lnTo>
                  <a:pt x="4303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6" name="object 976"/>
          <p:cNvSpPr/>
          <p:nvPr/>
        </p:nvSpPr>
        <p:spPr>
          <a:xfrm>
            <a:off x="1772955" y="1954330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7" name="object 977"/>
          <p:cNvSpPr/>
          <p:nvPr/>
        </p:nvSpPr>
        <p:spPr>
          <a:xfrm>
            <a:off x="1772955" y="1931712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8" name="object 978"/>
          <p:cNvSpPr/>
          <p:nvPr/>
        </p:nvSpPr>
        <p:spPr>
          <a:xfrm>
            <a:off x="1772955" y="1915664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9" name="object 979"/>
          <p:cNvSpPr/>
          <p:nvPr/>
        </p:nvSpPr>
        <p:spPr>
          <a:xfrm>
            <a:off x="1772955" y="1903218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0" name="object 980"/>
          <p:cNvSpPr/>
          <p:nvPr/>
        </p:nvSpPr>
        <p:spPr>
          <a:xfrm>
            <a:off x="1772955" y="1893049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1" name="object 981"/>
          <p:cNvSpPr/>
          <p:nvPr/>
        </p:nvSpPr>
        <p:spPr>
          <a:xfrm>
            <a:off x="1772955" y="1884449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2" name="object 982"/>
          <p:cNvSpPr/>
          <p:nvPr/>
        </p:nvSpPr>
        <p:spPr>
          <a:xfrm>
            <a:off x="1772955" y="1877002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3" name="object 983"/>
          <p:cNvSpPr/>
          <p:nvPr/>
        </p:nvSpPr>
        <p:spPr>
          <a:xfrm>
            <a:off x="1772955" y="1870432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4" name="object 984"/>
          <p:cNvSpPr/>
          <p:nvPr/>
        </p:nvSpPr>
        <p:spPr>
          <a:xfrm>
            <a:off x="1751437" y="1864556"/>
            <a:ext cx="43180" cy="0"/>
          </a:xfrm>
          <a:custGeom>
            <a:avLst/>
            <a:gdLst/>
            <a:ahLst/>
            <a:cxnLst/>
            <a:rect l="l" t="t" r="r" b="b"/>
            <a:pathLst>
              <a:path w="43180" h="0">
                <a:moveTo>
                  <a:pt x="0" y="0"/>
                </a:moveTo>
                <a:lnTo>
                  <a:pt x="4303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5" name="object 985"/>
          <p:cNvSpPr/>
          <p:nvPr/>
        </p:nvSpPr>
        <p:spPr>
          <a:xfrm>
            <a:off x="1772955" y="1825894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6" name="object 986"/>
          <p:cNvSpPr/>
          <p:nvPr/>
        </p:nvSpPr>
        <p:spPr>
          <a:xfrm>
            <a:off x="1772955" y="1803276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7" name="object 987"/>
          <p:cNvSpPr/>
          <p:nvPr/>
        </p:nvSpPr>
        <p:spPr>
          <a:xfrm>
            <a:off x="1772955" y="1787231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8" name="object 988"/>
          <p:cNvSpPr/>
          <p:nvPr/>
        </p:nvSpPr>
        <p:spPr>
          <a:xfrm>
            <a:off x="1772955" y="1774782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9" name="object 989"/>
          <p:cNvSpPr/>
          <p:nvPr/>
        </p:nvSpPr>
        <p:spPr>
          <a:xfrm>
            <a:off x="1772955" y="1764613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90" name="object 990"/>
          <p:cNvSpPr/>
          <p:nvPr/>
        </p:nvSpPr>
        <p:spPr>
          <a:xfrm>
            <a:off x="1772955" y="1756016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91" name="object 991"/>
          <p:cNvSpPr/>
          <p:nvPr/>
        </p:nvSpPr>
        <p:spPr>
          <a:xfrm>
            <a:off x="1772955" y="1748566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92" name="object 992"/>
          <p:cNvSpPr/>
          <p:nvPr/>
        </p:nvSpPr>
        <p:spPr>
          <a:xfrm>
            <a:off x="1772955" y="1741996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93" name="object 993"/>
          <p:cNvSpPr/>
          <p:nvPr/>
        </p:nvSpPr>
        <p:spPr>
          <a:xfrm>
            <a:off x="1751437" y="1736120"/>
            <a:ext cx="43180" cy="0"/>
          </a:xfrm>
          <a:custGeom>
            <a:avLst/>
            <a:gdLst/>
            <a:ahLst/>
            <a:cxnLst/>
            <a:rect l="l" t="t" r="r" b="b"/>
            <a:pathLst>
              <a:path w="43180" h="0">
                <a:moveTo>
                  <a:pt x="0" y="0"/>
                </a:moveTo>
                <a:lnTo>
                  <a:pt x="4303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94" name="object 994"/>
          <p:cNvSpPr/>
          <p:nvPr/>
        </p:nvSpPr>
        <p:spPr>
          <a:xfrm>
            <a:off x="1772955" y="1697458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95" name="object 995"/>
          <p:cNvSpPr/>
          <p:nvPr/>
        </p:nvSpPr>
        <p:spPr>
          <a:xfrm>
            <a:off x="1772955" y="1674840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96" name="object 996"/>
          <p:cNvSpPr/>
          <p:nvPr/>
        </p:nvSpPr>
        <p:spPr>
          <a:xfrm>
            <a:off x="1772955" y="1658795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97" name="object 997"/>
          <p:cNvSpPr/>
          <p:nvPr/>
        </p:nvSpPr>
        <p:spPr>
          <a:xfrm>
            <a:off x="1772955" y="1646346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98" name="object 998"/>
          <p:cNvSpPr/>
          <p:nvPr/>
        </p:nvSpPr>
        <p:spPr>
          <a:xfrm>
            <a:off x="1772955" y="1636178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99" name="object 999"/>
          <p:cNvSpPr/>
          <p:nvPr/>
        </p:nvSpPr>
        <p:spPr>
          <a:xfrm>
            <a:off x="1772955" y="1627580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00" name="object 1000"/>
          <p:cNvSpPr/>
          <p:nvPr/>
        </p:nvSpPr>
        <p:spPr>
          <a:xfrm>
            <a:off x="1772955" y="1620130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01" name="object 1001"/>
          <p:cNvSpPr/>
          <p:nvPr/>
        </p:nvSpPr>
        <p:spPr>
          <a:xfrm>
            <a:off x="1772955" y="1613563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02" name="object 1002"/>
          <p:cNvSpPr/>
          <p:nvPr/>
        </p:nvSpPr>
        <p:spPr>
          <a:xfrm>
            <a:off x="1751437" y="1607684"/>
            <a:ext cx="43180" cy="0"/>
          </a:xfrm>
          <a:custGeom>
            <a:avLst/>
            <a:gdLst/>
            <a:ahLst/>
            <a:cxnLst/>
            <a:rect l="l" t="t" r="r" b="b"/>
            <a:pathLst>
              <a:path w="43180" h="0">
                <a:moveTo>
                  <a:pt x="0" y="0"/>
                </a:moveTo>
                <a:lnTo>
                  <a:pt x="4303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03" name="object 1003"/>
          <p:cNvSpPr/>
          <p:nvPr/>
        </p:nvSpPr>
        <p:spPr>
          <a:xfrm>
            <a:off x="1772955" y="1569022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04" name="object 1004"/>
          <p:cNvSpPr/>
          <p:nvPr/>
        </p:nvSpPr>
        <p:spPr>
          <a:xfrm>
            <a:off x="1772955" y="1546407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05" name="object 1005"/>
          <p:cNvSpPr/>
          <p:nvPr/>
        </p:nvSpPr>
        <p:spPr>
          <a:xfrm>
            <a:off x="1772955" y="1530359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06" name="object 1006"/>
          <p:cNvSpPr/>
          <p:nvPr/>
        </p:nvSpPr>
        <p:spPr>
          <a:xfrm>
            <a:off x="1772955" y="1517913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07" name="object 1007"/>
          <p:cNvSpPr/>
          <p:nvPr/>
        </p:nvSpPr>
        <p:spPr>
          <a:xfrm>
            <a:off x="1772955" y="1507742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08" name="object 1008"/>
          <p:cNvSpPr/>
          <p:nvPr/>
        </p:nvSpPr>
        <p:spPr>
          <a:xfrm>
            <a:off x="1772955" y="1499144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09" name="object 1009"/>
          <p:cNvSpPr/>
          <p:nvPr/>
        </p:nvSpPr>
        <p:spPr>
          <a:xfrm>
            <a:off x="1772955" y="1491697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10" name="object 1010"/>
          <p:cNvSpPr/>
          <p:nvPr/>
        </p:nvSpPr>
        <p:spPr>
          <a:xfrm>
            <a:off x="1772955" y="1485127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11" name="object 1011"/>
          <p:cNvSpPr/>
          <p:nvPr/>
        </p:nvSpPr>
        <p:spPr>
          <a:xfrm>
            <a:off x="1751437" y="1479248"/>
            <a:ext cx="43180" cy="0"/>
          </a:xfrm>
          <a:custGeom>
            <a:avLst/>
            <a:gdLst/>
            <a:ahLst/>
            <a:cxnLst/>
            <a:rect l="l" t="t" r="r" b="b"/>
            <a:pathLst>
              <a:path w="43180" h="0">
                <a:moveTo>
                  <a:pt x="0" y="0"/>
                </a:moveTo>
                <a:lnTo>
                  <a:pt x="4303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12" name="object 1012"/>
          <p:cNvSpPr/>
          <p:nvPr/>
        </p:nvSpPr>
        <p:spPr>
          <a:xfrm>
            <a:off x="1772955" y="1440586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13" name="object 1013"/>
          <p:cNvSpPr/>
          <p:nvPr/>
        </p:nvSpPr>
        <p:spPr>
          <a:xfrm>
            <a:off x="1772955" y="1417971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14" name="object 1014"/>
          <p:cNvSpPr/>
          <p:nvPr/>
        </p:nvSpPr>
        <p:spPr>
          <a:xfrm>
            <a:off x="1772955" y="1401923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15" name="object 1015"/>
          <p:cNvSpPr/>
          <p:nvPr/>
        </p:nvSpPr>
        <p:spPr>
          <a:xfrm>
            <a:off x="1772955" y="1389477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16" name="object 1016"/>
          <p:cNvSpPr/>
          <p:nvPr/>
        </p:nvSpPr>
        <p:spPr>
          <a:xfrm>
            <a:off x="1772955" y="1379306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17" name="object 1017"/>
          <p:cNvSpPr/>
          <p:nvPr/>
        </p:nvSpPr>
        <p:spPr>
          <a:xfrm>
            <a:off x="1772955" y="1370708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18" name="object 1018"/>
          <p:cNvSpPr/>
          <p:nvPr/>
        </p:nvSpPr>
        <p:spPr>
          <a:xfrm>
            <a:off x="1772955" y="1363261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19" name="object 1019"/>
          <p:cNvSpPr/>
          <p:nvPr/>
        </p:nvSpPr>
        <p:spPr>
          <a:xfrm>
            <a:off x="1772955" y="1356691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20" name="object 1020"/>
          <p:cNvSpPr/>
          <p:nvPr/>
        </p:nvSpPr>
        <p:spPr>
          <a:xfrm>
            <a:off x="1751437" y="1350815"/>
            <a:ext cx="43180" cy="0"/>
          </a:xfrm>
          <a:custGeom>
            <a:avLst/>
            <a:gdLst/>
            <a:ahLst/>
            <a:cxnLst/>
            <a:rect l="l" t="t" r="r" b="b"/>
            <a:pathLst>
              <a:path w="43180" h="0">
                <a:moveTo>
                  <a:pt x="0" y="0"/>
                </a:moveTo>
                <a:lnTo>
                  <a:pt x="4303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21" name="object 1021"/>
          <p:cNvSpPr/>
          <p:nvPr/>
        </p:nvSpPr>
        <p:spPr>
          <a:xfrm>
            <a:off x="1772955" y="1312150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22" name="object 1022"/>
          <p:cNvSpPr/>
          <p:nvPr/>
        </p:nvSpPr>
        <p:spPr>
          <a:xfrm>
            <a:off x="1772955" y="1289535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23" name="object 1023"/>
          <p:cNvSpPr/>
          <p:nvPr/>
        </p:nvSpPr>
        <p:spPr>
          <a:xfrm>
            <a:off x="1772955" y="1273487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24" name="object 1024"/>
          <p:cNvSpPr/>
          <p:nvPr/>
        </p:nvSpPr>
        <p:spPr>
          <a:xfrm>
            <a:off x="1772955" y="1261041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25" name="object 1025"/>
          <p:cNvSpPr/>
          <p:nvPr/>
        </p:nvSpPr>
        <p:spPr>
          <a:xfrm>
            <a:off x="1772955" y="1250873"/>
            <a:ext cx="21590" cy="0"/>
          </a:xfrm>
          <a:custGeom>
            <a:avLst/>
            <a:gdLst/>
            <a:ahLst/>
            <a:cxnLst/>
            <a:rect l="l" t="t" r="r" b="b"/>
            <a:pathLst>
              <a:path w="21589" h="0">
                <a:moveTo>
                  <a:pt x="0" y="0"/>
                </a:moveTo>
                <a:lnTo>
                  <a:pt x="2151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26" name="object 1026"/>
          <p:cNvSpPr txBox="1"/>
          <p:nvPr/>
        </p:nvSpPr>
        <p:spPr>
          <a:xfrm>
            <a:off x="391192" y="1246319"/>
            <a:ext cx="466090" cy="15621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ctr" marL="16510">
              <a:lnSpc>
                <a:spcPts val="535"/>
              </a:lnSpc>
              <a:spcBef>
                <a:spcPts val="110"/>
              </a:spcBef>
            </a:pPr>
            <a:r>
              <a:rPr dirty="0" sz="450" spc="5" b="1">
                <a:latin typeface="Arial"/>
                <a:cs typeface="Arial"/>
              </a:rPr>
              <a:t>CMS</a:t>
            </a:r>
            <a:endParaRPr sz="450">
              <a:latin typeface="Arial"/>
              <a:cs typeface="Arial"/>
            </a:endParaRPr>
          </a:p>
          <a:p>
            <a:pPr marL="38100">
              <a:lnSpc>
                <a:spcPts val="475"/>
              </a:lnSpc>
            </a:pPr>
            <a:r>
              <a:rPr dirty="0" baseline="6944" sz="600">
                <a:latin typeface="Arial"/>
                <a:cs typeface="Arial"/>
              </a:rPr>
              <a:t>10</a:t>
            </a:r>
            <a:r>
              <a:rPr dirty="0" baseline="6944" sz="600" spc="165">
                <a:latin typeface="Arial"/>
                <a:cs typeface="Arial"/>
              </a:rPr>
              <a:t> </a:t>
            </a:r>
            <a:r>
              <a:rPr dirty="0" sz="400" i="1">
                <a:latin typeface="Arial"/>
                <a:cs typeface="Arial"/>
              </a:rPr>
              <a:t>Preliminary</a:t>
            </a:r>
            <a:endParaRPr sz="400">
              <a:latin typeface="Arial"/>
              <a:cs typeface="Arial"/>
            </a:endParaRPr>
          </a:p>
        </p:txBody>
      </p:sp>
      <p:sp>
        <p:nvSpPr>
          <p:cNvPr id="1027" name="object 1027"/>
          <p:cNvSpPr txBox="1"/>
          <p:nvPr/>
        </p:nvSpPr>
        <p:spPr>
          <a:xfrm>
            <a:off x="1404015" y="1155848"/>
            <a:ext cx="415925" cy="863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400">
                <a:latin typeface="Arial"/>
                <a:cs typeface="Arial"/>
              </a:rPr>
              <a:t>41.3 </a:t>
            </a:r>
            <a:r>
              <a:rPr dirty="0" sz="400" spc="-5">
                <a:latin typeface="Arial"/>
                <a:cs typeface="Arial"/>
              </a:rPr>
              <a:t>fb</a:t>
            </a:r>
            <a:r>
              <a:rPr dirty="0" baseline="44444" sz="375" spc="-7">
                <a:latin typeface="Arial"/>
                <a:cs typeface="Arial"/>
              </a:rPr>
              <a:t>-1</a:t>
            </a:r>
            <a:r>
              <a:rPr dirty="0" baseline="44444" sz="375" spc="-52">
                <a:latin typeface="Arial"/>
                <a:cs typeface="Arial"/>
              </a:rPr>
              <a:t> </a:t>
            </a:r>
            <a:r>
              <a:rPr dirty="0" sz="400">
                <a:latin typeface="Arial"/>
                <a:cs typeface="Arial"/>
              </a:rPr>
              <a:t>(2017)</a:t>
            </a:r>
            <a:endParaRPr sz="400">
              <a:latin typeface="Arial"/>
              <a:cs typeface="Arial"/>
            </a:endParaRPr>
          </a:p>
        </p:txBody>
      </p:sp>
      <p:sp>
        <p:nvSpPr>
          <p:cNvPr id="1028" name="object 1028"/>
          <p:cNvSpPr/>
          <p:nvPr/>
        </p:nvSpPr>
        <p:spPr>
          <a:xfrm>
            <a:off x="1412798" y="1735870"/>
            <a:ext cx="320040" cy="318770"/>
          </a:xfrm>
          <a:custGeom>
            <a:avLst/>
            <a:gdLst/>
            <a:ahLst/>
            <a:cxnLst/>
            <a:rect l="l" t="t" r="r" b="b"/>
            <a:pathLst>
              <a:path w="320039" h="318769">
                <a:moveTo>
                  <a:pt x="0" y="318166"/>
                </a:moveTo>
                <a:lnTo>
                  <a:pt x="319838" y="318166"/>
                </a:lnTo>
                <a:lnTo>
                  <a:pt x="319838" y="0"/>
                </a:lnTo>
                <a:lnTo>
                  <a:pt x="0" y="0"/>
                </a:lnTo>
                <a:lnTo>
                  <a:pt x="0" y="31816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29" name="object 1029"/>
          <p:cNvSpPr/>
          <p:nvPr/>
        </p:nvSpPr>
        <p:spPr>
          <a:xfrm>
            <a:off x="1412798" y="2054036"/>
            <a:ext cx="320040" cy="0"/>
          </a:xfrm>
          <a:custGeom>
            <a:avLst/>
            <a:gdLst/>
            <a:ahLst/>
            <a:cxnLst/>
            <a:rect l="l" t="t" r="r" b="b"/>
            <a:pathLst>
              <a:path w="320039" h="0">
                <a:moveTo>
                  <a:pt x="0" y="0"/>
                </a:moveTo>
                <a:lnTo>
                  <a:pt x="31983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30" name="object 1030"/>
          <p:cNvSpPr/>
          <p:nvPr/>
        </p:nvSpPr>
        <p:spPr>
          <a:xfrm>
            <a:off x="1732637" y="1735870"/>
            <a:ext cx="0" cy="318770"/>
          </a:xfrm>
          <a:custGeom>
            <a:avLst/>
            <a:gdLst/>
            <a:ahLst/>
            <a:cxnLst/>
            <a:rect l="l" t="t" r="r" b="b"/>
            <a:pathLst>
              <a:path w="0" h="318769">
                <a:moveTo>
                  <a:pt x="0" y="31816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31" name="object 1031"/>
          <p:cNvSpPr/>
          <p:nvPr/>
        </p:nvSpPr>
        <p:spPr>
          <a:xfrm>
            <a:off x="1412798" y="1735870"/>
            <a:ext cx="320040" cy="0"/>
          </a:xfrm>
          <a:custGeom>
            <a:avLst/>
            <a:gdLst/>
            <a:ahLst/>
            <a:cxnLst/>
            <a:rect l="l" t="t" r="r" b="b"/>
            <a:pathLst>
              <a:path w="320039" h="0">
                <a:moveTo>
                  <a:pt x="319838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32" name="object 1032"/>
          <p:cNvSpPr/>
          <p:nvPr/>
        </p:nvSpPr>
        <p:spPr>
          <a:xfrm>
            <a:off x="1412798" y="1735870"/>
            <a:ext cx="0" cy="318770"/>
          </a:xfrm>
          <a:custGeom>
            <a:avLst/>
            <a:gdLst/>
            <a:ahLst/>
            <a:cxnLst/>
            <a:rect l="l" t="t" r="r" b="b"/>
            <a:pathLst>
              <a:path w="0" h="318769">
                <a:moveTo>
                  <a:pt x="0" y="0"/>
                </a:moveTo>
                <a:lnTo>
                  <a:pt x="0" y="31816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33" name="object 1033"/>
          <p:cNvSpPr/>
          <p:nvPr/>
        </p:nvSpPr>
        <p:spPr>
          <a:xfrm>
            <a:off x="1442115" y="1757023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10660" y="0"/>
                </a:moveTo>
                <a:lnTo>
                  <a:pt x="3331" y="2665"/>
                </a:lnTo>
                <a:lnTo>
                  <a:pt x="0" y="10662"/>
                </a:lnTo>
                <a:lnTo>
                  <a:pt x="3331" y="18658"/>
                </a:lnTo>
                <a:lnTo>
                  <a:pt x="10660" y="21323"/>
                </a:lnTo>
                <a:lnTo>
                  <a:pt x="17990" y="18658"/>
                </a:lnTo>
                <a:lnTo>
                  <a:pt x="21321" y="10662"/>
                </a:lnTo>
                <a:lnTo>
                  <a:pt x="17990" y="2665"/>
                </a:lnTo>
                <a:lnTo>
                  <a:pt x="106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34" name="object 1034"/>
          <p:cNvSpPr/>
          <p:nvPr/>
        </p:nvSpPr>
        <p:spPr>
          <a:xfrm>
            <a:off x="1424791" y="1809048"/>
            <a:ext cx="56515" cy="45085"/>
          </a:xfrm>
          <a:custGeom>
            <a:avLst/>
            <a:gdLst/>
            <a:ahLst/>
            <a:cxnLst/>
            <a:rect l="l" t="t" r="r" b="b"/>
            <a:pathLst>
              <a:path w="56515" h="45085">
                <a:moveTo>
                  <a:pt x="0" y="44543"/>
                </a:moveTo>
                <a:lnTo>
                  <a:pt x="55972" y="44543"/>
                </a:lnTo>
                <a:lnTo>
                  <a:pt x="55972" y="0"/>
                </a:lnTo>
                <a:lnTo>
                  <a:pt x="0" y="0"/>
                </a:lnTo>
                <a:lnTo>
                  <a:pt x="0" y="44543"/>
                </a:lnTo>
                <a:close/>
              </a:path>
            </a:pathLst>
          </a:custGeom>
          <a:solidFill>
            <a:srgbClr val="00DD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35" name="object 1035"/>
          <p:cNvSpPr/>
          <p:nvPr/>
        </p:nvSpPr>
        <p:spPr>
          <a:xfrm>
            <a:off x="1424791" y="1809048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 h="0">
                <a:moveTo>
                  <a:pt x="0" y="0"/>
                </a:moveTo>
                <a:lnTo>
                  <a:pt x="55972" y="0"/>
                </a:lnTo>
              </a:path>
            </a:pathLst>
          </a:custGeom>
          <a:ln w="6325">
            <a:solidFill>
              <a:srgbClr val="009AB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36" name="object 1036"/>
          <p:cNvSpPr/>
          <p:nvPr/>
        </p:nvSpPr>
        <p:spPr>
          <a:xfrm>
            <a:off x="1424791" y="1853592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 h="0">
                <a:moveTo>
                  <a:pt x="0" y="0"/>
                </a:moveTo>
                <a:lnTo>
                  <a:pt x="55972" y="0"/>
                </a:lnTo>
              </a:path>
            </a:pathLst>
          </a:custGeom>
          <a:ln w="6325">
            <a:solidFill>
              <a:srgbClr val="009AB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37" name="object 1037"/>
          <p:cNvSpPr/>
          <p:nvPr/>
        </p:nvSpPr>
        <p:spPr>
          <a:xfrm>
            <a:off x="1480763" y="1809048"/>
            <a:ext cx="0" cy="45085"/>
          </a:xfrm>
          <a:custGeom>
            <a:avLst/>
            <a:gdLst/>
            <a:ahLst/>
            <a:cxnLst/>
            <a:rect l="l" t="t" r="r" b="b"/>
            <a:pathLst>
              <a:path w="0" h="45085">
                <a:moveTo>
                  <a:pt x="0" y="44543"/>
                </a:moveTo>
                <a:lnTo>
                  <a:pt x="0" y="0"/>
                </a:lnTo>
              </a:path>
            </a:pathLst>
          </a:custGeom>
          <a:ln w="6325">
            <a:solidFill>
              <a:srgbClr val="009AB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38" name="object 1038"/>
          <p:cNvSpPr/>
          <p:nvPr/>
        </p:nvSpPr>
        <p:spPr>
          <a:xfrm>
            <a:off x="1424791" y="1809048"/>
            <a:ext cx="0" cy="45085"/>
          </a:xfrm>
          <a:custGeom>
            <a:avLst/>
            <a:gdLst/>
            <a:ahLst/>
            <a:cxnLst/>
            <a:rect l="l" t="t" r="r" b="b"/>
            <a:pathLst>
              <a:path w="0" h="45085">
                <a:moveTo>
                  <a:pt x="0" y="44543"/>
                </a:moveTo>
                <a:lnTo>
                  <a:pt x="0" y="0"/>
                </a:lnTo>
              </a:path>
            </a:pathLst>
          </a:custGeom>
          <a:ln w="6325">
            <a:solidFill>
              <a:srgbClr val="009AB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39" name="object 1039"/>
          <p:cNvSpPr/>
          <p:nvPr/>
        </p:nvSpPr>
        <p:spPr>
          <a:xfrm>
            <a:off x="1424791" y="1872681"/>
            <a:ext cx="56515" cy="45085"/>
          </a:xfrm>
          <a:custGeom>
            <a:avLst/>
            <a:gdLst/>
            <a:ahLst/>
            <a:cxnLst/>
            <a:rect l="l" t="t" r="r" b="b"/>
            <a:pathLst>
              <a:path w="56515" h="45085">
                <a:moveTo>
                  <a:pt x="0" y="44543"/>
                </a:moveTo>
                <a:lnTo>
                  <a:pt x="55972" y="44543"/>
                </a:lnTo>
                <a:lnTo>
                  <a:pt x="55972" y="0"/>
                </a:lnTo>
                <a:lnTo>
                  <a:pt x="0" y="0"/>
                </a:lnTo>
                <a:lnTo>
                  <a:pt x="0" y="44543"/>
                </a:lnTo>
                <a:close/>
              </a:path>
            </a:pathLst>
          </a:custGeom>
          <a:solidFill>
            <a:srgbClr val="005B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40" name="object 1040"/>
          <p:cNvSpPr/>
          <p:nvPr/>
        </p:nvSpPr>
        <p:spPr>
          <a:xfrm>
            <a:off x="1424791" y="1872681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 h="0">
                <a:moveTo>
                  <a:pt x="0" y="0"/>
                </a:moveTo>
                <a:lnTo>
                  <a:pt x="55972" y="0"/>
                </a:lnTo>
              </a:path>
            </a:pathLst>
          </a:custGeom>
          <a:ln w="6325">
            <a:solidFill>
              <a:srgbClr val="005B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41" name="object 1041"/>
          <p:cNvSpPr/>
          <p:nvPr/>
        </p:nvSpPr>
        <p:spPr>
          <a:xfrm>
            <a:off x="1424791" y="1917225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 h="0">
                <a:moveTo>
                  <a:pt x="0" y="0"/>
                </a:moveTo>
                <a:lnTo>
                  <a:pt x="55972" y="0"/>
                </a:lnTo>
              </a:path>
            </a:pathLst>
          </a:custGeom>
          <a:ln w="6325">
            <a:solidFill>
              <a:srgbClr val="005B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42" name="object 1042"/>
          <p:cNvSpPr/>
          <p:nvPr/>
        </p:nvSpPr>
        <p:spPr>
          <a:xfrm>
            <a:off x="1480763" y="1872681"/>
            <a:ext cx="0" cy="45085"/>
          </a:xfrm>
          <a:custGeom>
            <a:avLst/>
            <a:gdLst/>
            <a:ahLst/>
            <a:cxnLst/>
            <a:rect l="l" t="t" r="r" b="b"/>
            <a:pathLst>
              <a:path w="0" h="45085">
                <a:moveTo>
                  <a:pt x="0" y="44543"/>
                </a:moveTo>
                <a:lnTo>
                  <a:pt x="0" y="0"/>
                </a:lnTo>
              </a:path>
            </a:pathLst>
          </a:custGeom>
          <a:ln w="6325">
            <a:solidFill>
              <a:srgbClr val="005B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43" name="object 1043"/>
          <p:cNvSpPr/>
          <p:nvPr/>
        </p:nvSpPr>
        <p:spPr>
          <a:xfrm>
            <a:off x="1424791" y="1872681"/>
            <a:ext cx="0" cy="45085"/>
          </a:xfrm>
          <a:custGeom>
            <a:avLst/>
            <a:gdLst/>
            <a:ahLst/>
            <a:cxnLst/>
            <a:rect l="l" t="t" r="r" b="b"/>
            <a:pathLst>
              <a:path w="0" h="45085">
                <a:moveTo>
                  <a:pt x="0" y="44543"/>
                </a:moveTo>
                <a:lnTo>
                  <a:pt x="0" y="0"/>
                </a:lnTo>
              </a:path>
            </a:pathLst>
          </a:custGeom>
          <a:ln w="6325">
            <a:solidFill>
              <a:srgbClr val="005B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44" name="object 1044"/>
          <p:cNvSpPr/>
          <p:nvPr/>
        </p:nvSpPr>
        <p:spPr>
          <a:xfrm>
            <a:off x="1424791" y="1936314"/>
            <a:ext cx="56515" cy="45085"/>
          </a:xfrm>
          <a:custGeom>
            <a:avLst/>
            <a:gdLst/>
            <a:ahLst/>
            <a:cxnLst/>
            <a:rect l="l" t="t" r="r" b="b"/>
            <a:pathLst>
              <a:path w="56515" h="45085">
                <a:moveTo>
                  <a:pt x="0" y="44543"/>
                </a:moveTo>
                <a:lnTo>
                  <a:pt x="55972" y="44543"/>
                </a:lnTo>
                <a:lnTo>
                  <a:pt x="55972" y="0"/>
                </a:lnTo>
                <a:lnTo>
                  <a:pt x="0" y="0"/>
                </a:lnTo>
                <a:lnTo>
                  <a:pt x="0" y="44543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45" name="object 1045"/>
          <p:cNvSpPr/>
          <p:nvPr/>
        </p:nvSpPr>
        <p:spPr>
          <a:xfrm>
            <a:off x="1424791" y="1936314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 h="0">
                <a:moveTo>
                  <a:pt x="0" y="0"/>
                </a:moveTo>
                <a:lnTo>
                  <a:pt x="55972" y="0"/>
                </a:lnTo>
              </a:path>
            </a:pathLst>
          </a:custGeom>
          <a:ln w="6325">
            <a:solidFill>
              <a:srgbClr val="B1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46" name="object 1046"/>
          <p:cNvSpPr/>
          <p:nvPr/>
        </p:nvSpPr>
        <p:spPr>
          <a:xfrm>
            <a:off x="1424791" y="1980858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 h="0">
                <a:moveTo>
                  <a:pt x="0" y="0"/>
                </a:moveTo>
                <a:lnTo>
                  <a:pt x="55972" y="0"/>
                </a:lnTo>
              </a:path>
            </a:pathLst>
          </a:custGeom>
          <a:ln w="6325">
            <a:solidFill>
              <a:srgbClr val="B1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47" name="object 1047"/>
          <p:cNvSpPr/>
          <p:nvPr/>
        </p:nvSpPr>
        <p:spPr>
          <a:xfrm>
            <a:off x="1480763" y="1936314"/>
            <a:ext cx="0" cy="45085"/>
          </a:xfrm>
          <a:custGeom>
            <a:avLst/>
            <a:gdLst/>
            <a:ahLst/>
            <a:cxnLst/>
            <a:rect l="l" t="t" r="r" b="b"/>
            <a:pathLst>
              <a:path w="0" h="45085">
                <a:moveTo>
                  <a:pt x="0" y="44543"/>
                </a:moveTo>
                <a:lnTo>
                  <a:pt x="0" y="0"/>
                </a:lnTo>
              </a:path>
            </a:pathLst>
          </a:custGeom>
          <a:ln w="6325">
            <a:solidFill>
              <a:srgbClr val="B1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48" name="object 1048"/>
          <p:cNvSpPr/>
          <p:nvPr/>
        </p:nvSpPr>
        <p:spPr>
          <a:xfrm>
            <a:off x="1424791" y="1936314"/>
            <a:ext cx="0" cy="45085"/>
          </a:xfrm>
          <a:custGeom>
            <a:avLst/>
            <a:gdLst/>
            <a:ahLst/>
            <a:cxnLst/>
            <a:rect l="l" t="t" r="r" b="b"/>
            <a:pathLst>
              <a:path w="0" h="45085">
                <a:moveTo>
                  <a:pt x="0" y="44543"/>
                </a:moveTo>
                <a:lnTo>
                  <a:pt x="0" y="0"/>
                </a:lnTo>
              </a:path>
            </a:pathLst>
          </a:custGeom>
          <a:ln w="6325">
            <a:solidFill>
              <a:srgbClr val="B1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49" name="object 1049"/>
          <p:cNvSpPr txBox="1"/>
          <p:nvPr/>
        </p:nvSpPr>
        <p:spPr>
          <a:xfrm>
            <a:off x="1188803" y="1739592"/>
            <a:ext cx="605790" cy="31432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303530">
              <a:lnSpc>
                <a:spcPct val="100000"/>
              </a:lnSpc>
              <a:spcBef>
                <a:spcPts val="130"/>
              </a:spcBef>
            </a:pPr>
            <a:r>
              <a:rPr dirty="0" sz="200" spc="15" b="1">
                <a:latin typeface="Arial"/>
                <a:cs typeface="Arial"/>
              </a:rPr>
              <a:t>Data</a:t>
            </a:r>
            <a:endParaRPr sz="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00">
              <a:latin typeface="Times New Roman"/>
              <a:cs typeface="Times New Roman"/>
            </a:endParaRPr>
          </a:p>
          <a:p>
            <a:pPr marL="303530">
              <a:lnSpc>
                <a:spcPct val="100000"/>
              </a:lnSpc>
            </a:pPr>
            <a:r>
              <a:rPr dirty="0" sz="200" spc="20" b="1">
                <a:latin typeface="Arial"/>
                <a:cs typeface="Arial"/>
              </a:rPr>
              <a:t>DY</a:t>
            </a:r>
            <a:endParaRPr sz="200">
              <a:latin typeface="Arial"/>
              <a:cs typeface="Arial"/>
            </a:endParaRPr>
          </a:p>
          <a:p>
            <a:pPr marL="303530" marR="179705">
              <a:lnSpc>
                <a:spcPts val="500"/>
              </a:lnSpc>
              <a:spcBef>
                <a:spcPts val="40"/>
              </a:spcBef>
            </a:pPr>
            <a:r>
              <a:rPr dirty="0" sz="200" spc="15" b="1">
                <a:latin typeface="Arial"/>
                <a:cs typeface="Arial"/>
              </a:rPr>
              <a:t>top  </a:t>
            </a:r>
            <a:r>
              <a:rPr dirty="0" sz="200" spc="15" b="1">
                <a:latin typeface="Arial"/>
                <a:cs typeface="Arial"/>
              </a:rPr>
              <a:t>diboson</a:t>
            </a:r>
            <a:endParaRPr sz="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50">
              <a:latin typeface="Times New Roman"/>
              <a:cs typeface="Times New Roman"/>
            </a:endParaRPr>
          </a:p>
          <a:p>
            <a:pPr marL="303530">
              <a:lnSpc>
                <a:spcPct val="100000"/>
              </a:lnSpc>
            </a:pPr>
            <a:r>
              <a:rPr dirty="0" sz="200" spc="20" b="1">
                <a:latin typeface="Arial"/>
                <a:cs typeface="Arial"/>
              </a:rPr>
              <a:t>MC</a:t>
            </a:r>
            <a:r>
              <a:rPr dirty="0" sz="200" spc="-5" b="1">
                <a:latin typeface="Arial"/>
                <a:cs typeface="Arial"/>
              </a:rPr>
              <a:t> </a:t>
            </a:r>
            <a:r>
              <a:rPr dirty="0" sz="200" spc="15" b="1">
                <a:latin typeface="Arial"/>
                <a:cs typeface="Arial"/>
              </a:rPr>
              <a:t>Uncertainty</a:t>
            </a:r>
            <a:endParaRPr sz="200">
              <a:latin typeface="Arial"/>
              <a:cs typeface="Arial"/>
            </a:endParaRPr>
          </a:p>
        </p:txBody>
      </p:sp>
      <p:sp>
        <p:nvSpPr>
          <p:cNvPr id="1050" name="object 1050"/>
          <p:cNvSpPr/>
          <p:nvPr/>
        </p:nvSpPr>
        <p:spPr>
          <a:xfrm>
            <a:off x="1424791" y="1999947"/>
            <a:ext cx="55972" cy="44543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51" name="object 1051"/>
          <p:cNvSpPr/>
          <p:nvPr/>
        </p:nvSpPr>
        <p:spPr>
          <a:xfrm>
            <a:off x="1424791" y="1999947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 h="0">
                <a:moveTo>
                  <a:pt x="0" y="0"/>
                </a:moveTo>
                <a:lnTo>
                  <a:pt x="55972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52" name="object 1052"/>
          <p:cNvSpPr/>
          <p:nvPr/>
        </p:nvSpPr>
        <p:spPr>
          <a:xfrm>
            <a:off x="1424791" y="2044491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 h="0">
                <a:moveTo>
                  <a:pt x="0" y="0"/>
                </a:moveTo>
                <a:lnTo>
                  <a:pt x="55972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53" name="object 1053"/>
          <p:cNvSpPr/>
          <p:nvPr/>
        </p:nvSpPr>
        <p:spPr>
          <a:xfrm>
            <a:off x="1480763" y="1999947"/>
            <a:ext cx="0" cy="45085"/>
          </a:xfrm>
          <a:custGeom>
            <a:avLst/>
            <a:gdLst/>
            <a:ahLst/>
            <a:cxnLst/>
            <a:rect l="l" t="t" r="r" b="b"/>
            <a:pathLst>
              <a:path w="0" h="45085">
                <a:moveTo>
                  <a:pt x="0" y="445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54" name="object 1054"/>
          <p:cNvSpPr/>
          <p:nvPr/>
        </p:nvSpPr>
        <p:spPr>
          <a:xfrm>
            <a:off x="1424791" y="1999947"/>
            <a:ext cx="0" cy="45085"/>
          </a:xfrm>
          <a:custGeom>
            <a:avLst/>
            <a:gdLst/>
            <a:ahLst/>
            <a:cxnLst/>
            <a:rect l="l" t="t" r="r" b="b"/>
            <a:pathLst>
              <a:path w="0" h="45085">
                <a:moveTo>
                  <a:pt x="0" y="445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55" name="object 1055"/>
          <p:cNvSpPr/>
          <p:nvPr/>
        </p:nvSpPr>
        <p:spPr>
          <a:xfrm>
            <a:off x="519380" y="2201983"/>
            <a:ext cx="1275715" cy="320040"/>
          </a:xfrm>
          <a:custGeom>
            <a:avLst/>
            <a:gdLst/>
            <a:ahLst/>
            <a:cxnLst/>
            <a:rect l="l" t="t" r="r" b="b"/>
            <a:pathLst>
              <a:path w="1275714" h="320039">
                <a:moveTo>
                  <a:pt x="0" y="319599"/>
                </a:moveTo>
                <a:lnTo>
                  <a:pt x="1275090" y="319599"/>
                </a:lnTo>
                <a:lnTo>
                  <a:pt x="1275090" y="0"/>
                </a:lnTo>
                <a:lnTo>
                  <a:pt x="0" y="0"/>
                </a:lnTo>
                <a:lnTo>
                  <a:pt x="0" y="319599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56" name="object 1056"/>
          <p:cNvSpPr/>
          <p:nvPr/>
        </p:nvSpPr>
        <p:spPr>
          <a:xfrm>
            <a:off x="519380" y="2201983"/>
            <a:ext cx="1275715" cy="320040"/>
          </a:xfrm>
          <a:custGeom>
            <a:avLst/>
            <a:gdLst/>
            <a:ahLst/>
            <a:cxnLst/>
            <a:rect l="l" t="t" r="r" b="b"/>
            <a:pathLst>
              <a:path w="1275714" h="320039">
                <a:moveTo>
                  <a:pt x="0" y="319599"/>
                </a:moveTo>
                <a:lnTo>
                  <a:pt x="1275090" y="319599"/>
                </a:lnTo>
                <a:lnTo>
                  <a:pt x="1275090" y="0"/>
                </a:lnTo>
                <a:lnTo>
                  <a:pt x="0" y="0"/>
                </a:lnTo>
                <a:lnTo>
                  <a:pt x="0" y="319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57" name="object 1057"/>
          <p:cNvSpPr/>
          <p:nvPr/>
        </p:nvSpPr>
        <p:spPr>
          <a:xfrm>
            <a:off x="519380" y="2201983"/>
            <a:ext cx="1275715" cy="320040"/>
          </a:xfrm>
          <a:custGeom>
            <a:avLst/>
            <a:gdLst/>
            <a:ahLst/>
            <a:cxnLst/>
            <a:rect l="l" t="t" r="r" b="b"/>
            <a:pathLst>
              <a:path w="1275714" h="320039">
                <a:moveTo>
                  <a:pt x="0" y="319599"/>
                </a:moveTo>
                <a:lnTo>
                  <a:pt x="1275090" y="319599"/>
                </a:lnTo>
                <a:lnTo>
                  <a:pt x="1275090" y="0"/>
                </a:lnTo>
                <a:lnTo>
                  <a:pt x="0" y="0"/>
                </a:lnTo>
                <a:lnTo>
                  <a:pt x="0" y="319599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58" name="object 1058"/>
          <p:cNvSpPr/>
          <p:nvPr/>
        </p:nvSpPr>
        <p:spPr>
          <a:xfrm>
            <a:off x="535319" y="2367240"/>
            <a:ext cx="0" cy="17145"/>
          </a:xfrm>
          <a:custGeom>
            <a:avLst/>
            <a:gdLst/>
            <a:ahLst/>
            <a:cxnLst/>
            <a:rect l="l" t="t" r="r" b="b"/>
            <a:pathLst>
              <a:path w="0" h="17144">
                <a:moveTo>
                  <a:pt x="0" y="16764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59" name="object 1059"/>
          <p:cNvSpPr/>
          <p:nvPr/>
        </p:nvSpPr>
        <p:spPr>
          <a:xfrm>
            <a:off x="535319" y="2329154"/>
            <a:ext cx="0" cy="17145"/>
          </a:xfrm>
          <a:custGeom>
            <a:avLst/>
            <a:gdLst/>
            <a:ahLst/>
            <a:cxnLst/>
            <a:rect l="l" t="t" r="r" b="b"/>
            <a:pathLst>
              <a:path w="0" h="17144">
                <a:moveTo>
                  <a:pt x="0" y="16764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60" name="object 1060"/>
          <p:cNvSpPr/>
          <p:nvPr/>
        </p:nvSpPr>
        <p:spPr>
          <a:xfrm>
            <a:off x="519380" y="2356579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7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61" name="object 1061"/>
          <p:cNvSpPr/>
          <p:nvPr/>
        </p:nvSpPr>
        <p:spPr>
          <a:xfrm>
            <a:off x="545980" y="2356579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7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62" name="object 1062"/>
          <p:cNvSpPr/>
          <p:nvPr/>
        </p:nvSpPr>
        <p:spPr>
          <a:xfrm>
            <a:off x="524657" y="2345918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10661" y="0"/>
                </a:moveTo>
                <a:lnTo>
                  <a:pt x="3331" y="2665"/>
                </a:lnTo>
                <a:lnTo>
                  <a:pt x="0" y="10660"/>
                </a:lnTo>
                <a:lnTo>
                  <a:pt x="3331" y="18656"/>
                </a:lnTo>
                <a:lnTo>
                  <a:pt x="10661" y="21321"/>
                </a:lnTo>
                <a:lnTo>
                  <a:pt x="17991" y="18656"/>
                </a:lnTo>
                <a:lnTo>
                  <a:pt x="21322" y="10660"/>
                </a:lnTo>
                <a:lnTo>
                  <a:pt x="17991" y="2665"/>
                </a:lnTo>
                <a:lnTo>
                  <a:pt x="1066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63" name="object 1063"/>
          <p:cNvSpPr/>
          <p:nvPr/>
        </p:nvSpPr>
        <p:spPr>
          <a:xfrm>
            <a:off x="567196" y="2388121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57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64" name="object 1064"/>
          <p:cNvSpPr/>
          <p:nvPr/>
        </p:nvSpPr>
        <p:spPr>
          <a:xfrm>
            <a:off x="567196" y="23512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572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65" name="object 1065"/>
          <p:cNvSpPr/>
          <p:nvPr/>
        </p:nvSpPr>
        <p:spPr>
          <a:xfrm>
            <a:off x="551257" y="2377459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7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66" name="object 1066"/>
          <p:cNvSpPr/>
          <p:nvPr/>
        </p:nvSpPr>
        <p:spPr>
          <a:xfrm>
            <a:off x="577857" y="2377459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7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67" name="object 1067"/>
          <p:cNvSpPr/>
          <p:nvPr/>
        </p:nvSpPr>
        <p:spPr>
          <a:xfrm>
            <a:off x="556535" y="2366798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10661" y="0"/>
                </a:moveTo>
                <a:lnTo>
                  <a:pt x="3331" y="2665"/>
                </a:lnTo>
                <a:lnTo>
                  <a:pt x="0" y="10661"/>
                </a:lnTo>
                <a:lnTo>
                  <a:pt x="3331" y="18656"/>
                </a:lnTo>
                <a:lnTo>
                  <a:pt x="10661" y="21322"/>
                </a:lnTo>
                <a:lnTo>
                  <a:pt x="17991" y="18656"/>
                </a:lnTo>
                <a:lnTo>
                  <a:pt x="21322" y="10661"/>
                </a:lnTo>
                <a:lnTo>
                  <a:pt x="17991" y="2665"/>
                </a:lnTo>
                <a:lnTo>
                  <a:pt x="1066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68" name="object 1068"/>
          <p:cNvSpPr/>
          <p:nvPr/>
        </p:nvSpPr>
        <p:spPr>
          <a:xfrm>
            <a:off x="599073" y="2363357"/>
            <a:ext cx="0" cy="20320"/>
          </a:xfrm>
          <a:custGeom>
            <a:avLst/>
            <a:gdLst/>
            <a:ahLst/>
            <a:cxnLst/>
            <a:rect l="l" t="t" r="r" b="b"/>
            <a:pathLst>
              <a:path w="0" h="20319">
                <a:moveTo>
                  <a:pt x="0" y="20204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69" name="object 1069"/>
          <p:cNvSpPr/>
          <p:nvPr/>
        </p:nvSpPr>
        <p:spPr>
          <a:xfrm>
            <a:off x="599073" y="2321827"/>
            <a:ext cx="0" cy="20320"/>
          </a:xfrm>
          <a:custGeom>
            <a:avLst/>
            <a:gdLst/>
            <a:ahLst/>
            <a:cxnLst/>
            <a:rect l="l" t="t" r="r" b="b"/>
            <a:pathLst>
              <a:path w="0" h="20319">
                <a:moveTo>
                  <a:pt x="0" y="20205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70" name="object 1070"/>
          <p:cNvSpPr/>
          <p:nvPr/>
        </p:nvSpPr>
        <p:spPr>
          <a:xfrm>
            <a:off x="583135" y="2352696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7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71" name="object 1071"/>
          <p:cNvSpPr/>
          <p:nvPr/>
        </p:nvSpPr>
        <p:spPr>
          <a:xfrm>
            <a:off x="609734" y="2352696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7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72" name="object 1072"/>
          <p:cNvSpPr/>
          <p:nvPr/>
        </p:nvSpPr>
        <p:spPr>
          <a:xfrm>
            <a:off x="588412" y="2342033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10661" y="0"/>
                </a:moveTo>
                <a:lnTo>
                  <a:pt x="3331" y="2665"/>
                </a:lnTo>
                <a:lnTo>
                  <a:pt x="0" y="10662"/>
                </a:lnTo>
                <a:lnTo>
                  <a:pt x="3331" y="18658"/>
                </a:lnTo>
                <a:lnTo>
                  <a:pt x="10661" y="21323"/>
                </a:lnTo>
                <a:lnTo>
                  <a:pt x="17990" y="18658"/>
                </a:lnTo>
                <a:lnTo>
                  <a:pt x="21322" y="10662"/>
                </a:lnTo>
                <a:lnTo>
                  <a:pt x="17990" y="2665"/>
                </a:lnTo>
                <a:lnTo>
                  <a:pt x="1066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73" name="object 1073"/>
          <p:cNvSpPr/>
          <p:nvPr/>
        </p:nvSpPr>
        <p:spPr>
          <a:xfrm>
            <a:off x="630951" y="2352022"/>
            <a:ext cx="0" cy="24130"/>
          </a:xfrm>
          <a:custGeom>
            <a:avLst/>
            <a:gdLst/>
            <a:ahLst/>
            <a:cxnLst/>
            <a:rect l="l" t="t" r="r" b="b"/>
            <a:pathLst>
              <a:path w="0" h="24130">
                <a:moveTo>
                  <a:pt x="0" y="24012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74" name="object 1074"/>
          <p:cNvSpPr/>
          <p:nvPr/>
        </p:nvSpPr>
        <p:spPr>
          <a:xfrm>
            <a:off x="630951" y="2306685"/>
            <a:ext cx="0" cy="24130"/>
          </a:xfrm>
          <a:custGeom>
            <a:avLst/>
            <a:gdLst/>
            <a:ahLst/>
            <a:cxnLst/>
            <a:rect l="l" t="t" r="r" b="b"/>
            <a:pathLst>
              <a:path w="0" h="24130">
                <a:moveTo>
                  <a:pt x="0" y="24012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75" name="object 1075"/>
          <p:cNvSpPr/>
          <p:nvPr/>
        </p:nvSpPr>
        <p:spPr>
          <a:xfrm>
            <a:off x="615012" y="2341361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7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76" name="object 1076"/>
          <p:cNvSpPr/>
          <p:nvPr/>
        </p:nvSpPr>
        <p:spPr>
          <a:xfrm>
            <a:off x="641612" y="2341361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77" name="object 1077"/>
          <p:cNvSpPr/>
          <p:nvPr/>
        </p:nvSpPr>
        <p:spPr>
          <a:xfrm>
            <a:off x="620289" y="2330698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10661" y="0"/>
                </a:moveTo>
                <a:lnTo>
                  <a:pt x="3331" y="2665"/>
                </a:lnTo>
                <a:lnTo>
                  <a:pt x="0" y="10662"/>
                </a:lnTo>
                <a:lnTo>
                  <a:pt x="3331" y="18658"/>
                </a:lnTo>
                <a:lnTo>
                  <a:pt x="10661" y="21323"/>
                </a:lnTo>
                <a:lnTo>
                  <a:pt x="17990" y="18658"/>
                </a:lnTo>
                <a:lnTo>
                  <a:pt x="21322" y="10662"/>
                </a:lnTo>
                <a:lnTo>
                  <a:pt x="17990" y="2665"/>
                </a:lnTo>
                <a:lnTo>
                  <a:pt x="1066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78" name="object 1078"/>
          <p:cNvSpPr/>
          <p:nvPr/>
        </p:nvSpPr>
        <p:spPr>
          <a:xfrm>
            <a:off x="662829" y="2351639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5">
                <a:moveTo>
                  <a:pt x="0" y="2586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79" name="object 1079"/>
          <p:cNvSpPr/>
          <p:nvPr/>
        </p:nvSpPr>
        <p:spPr>
          <a:xfrm>
            <a:off x="662829" y="2304450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5">
                <a:moveTo>
                  <a:pt x="0" y="25867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80" name="object 1080"/>
          <p:cNvSpPr/>
          <p:nvPr/>
        </p:nvSpPr>
        <p:spPr>
          <a:xfrm>
            <a:off x="646889" y="2340979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81" name="object 1081"/>
          <p:cNvSpPr/>
          <p:nvPr/>
        </p:nvSpPr>
        <p:spPr>
          <a:xfrm>
            <a:off x="673490" y="2340979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82" name="object 1082"/>
          <p:cNvSpPr/>
          <p:nvPr/>
        </p:nvSpPr>
        <p:spPr>
          <a:xfrm>
            <a:off x="652166" y="2330318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10662" y="0"/>
                </a:moveTo>
                <a:lnTo>
                  <a:pt x="3331" y="2665"/>
                </a:lnTo>
                <a:lnTo>
                  <a:pt x="0" y="10660"/>
                </a:lnTo>
                <a:lnTo>
                  <a:pt x="3331" y="18656"/>
                </a:lnTo>
                <a:lnTo>
                  <a:pt x="10662" y="21321"/>
                </a:lnTo>
                <a:lnTo>
                  <a:pt x="17992" y="18656"/>
                </a:lnTo>
                <a:lnTo>
                  <a:pt x="21324" y="10660"/>
                </a:lnTo>
                <a:lnTo>
                  <a:pt x="17992" y="2665"/>
                </a:lnTo>
                <a:lnTo>
                  <a:pt x="1066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83" name="object 1083"/>
          <p:cNvSpPr/>
          <p:nvPr/>
        </p:nvSpPr>
        <p:spPr>
          <a:xfrm>
            <a:off x="694705" y="2355038"/>
            <a:ext cx="0" cy="30480"/>
          </a:xfrm>
          <a:custGeom>
            <a:avLst/>
            <a:gdLst/>
            <a:ahLst/>
            <a:cxnLst/>
            <a:rect l="l" t="t" r="r" b="b"/>
            <a:pathLst>
              <a:path w="0" h="30480">
                <a:moveTo>
                  <a:pt x="0" y="3004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84" name="object 1084"/>
          <p:cNvSpPr/>
          <p:nvPr/>
        </p:nvSpPr>
        <p:spPr>
          <a:xfrm>
            <a:off x="694705" y="2303668"/>
            <a:ext cx="0" cy="30480"/>
          </a:xfrm>
          <a:custGeom>
            <a:avLst/>
            <a:gdLst/>
            <a:ahLst/>
            <a:cxnLst/>
            <a:rect l="l" t="t" r="r" b="b"/>
            <a:pathLst>
              <a:path w="0" h="30480">
                <a:moveTo>
                  <a:pt x="0" y="30048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85" name="object 1085"/>
          <p:cNvSpPr/>
          <p:nvPr/>
        </p:nvSpPr>
        <p:spPr>
          <a:xfrm>
            <a:off x="678767" y="2344378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86" name="object 1086"/>
          <p:cNvSpPr/>
          <p:nvPr/>
        </p:nvSpPr>
        <p:spPr>
          <a:xfrm>
            <a:off x="705366" y="2344378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87" name="object 1087"/>
          <p:cNvSpPr/>
          <p:nvPr/>
        </p:nvSpPr>
        <p:spPr>
          <a:xfrm>
            <a:off x="684044" y="2333717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10660" y="0"/>
                </a:moveTo>
                <a:lnTo>
                  <a:pt x="3331" y="2665"/>
                </a:lnTo>
                <a:lnTo>
                  <a:pt x="0" y="10660"/>
                </a:lnTo>
                <a:lnTo>
                  <a:pt x="3331" y="18656"/>
                </a:lnTo>
                <a:lnTo>
                  <a:pt x="10660" y="21321"/>
                </a:lnTo>
                <a:lnTo>
                  <a:pt x="17990" y="18656"/>
                </a:lnTo>
                <a:lnTo>
                  <a:pt x="21321" y="10660"/>
                </a:lnTo>
                <a:lnTo>
                  <a:pt x="17990" y="2665"/>
                </a:lnTo>
                <a:lnTo>
                  <a:pt x="106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88" name="object 1088"/>
          <p:cNvSpPr/>
          <p:nvPr/>
        </p:nvSpPr>
        <p:spPr>
          <a:xfrm>
            <a:off x="726583" y="2360630"/>
            <a:ext cx="0" cy="29845"/>
          </a:xfrm>
          <a:custGeom>
            <a:avLst/>
            <a:gdLst/>
            <a:ahLst/>
            <a:cxnLst/>
            <a:rect l="l" t="t" r="r" b="b"/>
            <a:pathLst>
              <a:path w="0" h="29844">
                <a:moveTo>
                  <a:pt x="0" y="29792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89" name="object 1089"/>
          <p:cNvSpPr/>
          <p:nvPr/>
        </p:nvSpPr>
        <p:spPr>
          <a:xfrm>
            <a:off x="726583" y="2309513"/>
            <a:ext cx="0" cy="29845"/>
          </a:xfrm>
          <a:custGeom>
            <a:avLst/>
            <a:gdLst/>
            <a:ahLst/>
            <a:cxnLst/>
            <a:rect l="l" t="t" r="r" b="b"/>
            <a:pathLst>
              <a:path w="0" h="29844">
                <a:moveTo>
                  <a:pt x="0" y="29792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90" name="object 1090"/>
          <p:cNvSpPr/>
          <p:nvPr/>
        </p:nvSpPr>
        <p:spPr>
          <a:xfrm>
            <a:off x="710643" y="2349969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9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91" name="object 1091"/>
          <p:cNvSpPr/>
          <p:nvPr/>
        </p:nvSpPr>
        <p:spPr>
          <a:xfrm>
            <a:off x="737244" y="2349969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92" name="object 1092"/>
          <p:cNvSpPr/>
          <p:nvPr/>
        </p:nvSpPr>
        <p:spPr>
          <a:xfrm>
            <a:off x="715922" y="2339306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10660" y="0"/>
                </a:moveTo>
                <a:lnTo>
                  <a:pt x="3331" y="2665"/>
                </a:lnTo>
                <a:lnTo>
                  <a:pt x="0" y="10662"/>
                </a:lnTo>
                <a:lnTo>
                  <a:pt x="3331" y="18658"/>
                </a:lnTo>
                <a:lnTo>
                  <a:pt x="10660" y="21323"/>
                </a:lnTo>
                <a:lnTo>
                  <a:pt x="17990" y="18658"/>
                </a:lnTo>
                <a:lnTo>
                  <a:pt x="21321" y="10662"/>
                </a:lnTo>
                <a:lnTo>
                  <a:pt x="17990" y="2665"/>
                </a:lnTo>
                <a:lnTo>
                  <a:pt x="106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93" name="object 1093"/>
          <p:cNvSpPr/>
          <p:nvPr/>
        </p:nvSpPr>
        <p:spPr>
          <a:xfrm>
            <a:off x="758459" y="2405751"/>
            <a:ext cx="0" cy="28575"/>
          </a:xfrm>
          <a:custGeom>
            <a:avLst/>
            <a:gdLst/>
            <a:ahLst/>
            <a:cxnLst/>
            <a:rect l="l" t="t" r="r" b="b"/>
            <a:pathLst>
              <a:path w="0" h="28575">
                <a:moveTo>
                  <a:pt x="0" y="2827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94" name="object 1094"/>
          <p:cNvSpPr/>
          <p:nvPr/>
        </p:nvSpPr>
        <p:spPr>
          <a:xfrm>
            <a:off x="758459" y="2356157"/>
            <a:ext cx="0" cy="28575"/>
          </a:xfrm>
          <a:custGeom>
            <a:avLst/>
            <a:gdLst/>
            <a:ahLst/>
            <a:cxnLst/>
            <a:rect l="l" t="t" r="r" b="b"/>
            <a:pathLst>
              <a:path w="0" h="28575">
                <a:moveTo>
                  <a:pt x="0" y="2827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95" name="object 1095"/>
          <p:cNvSpPr/>
          <p:nvPr/>
        </p:nvSpPr>
        <p:spPr>
          <a:xfrm>
            <a:off x="742521" y="2395090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96" name="object 1096"/>
          <p:cNvSpPr/>
          <p:nvPr/>
        </p:nvSpPr>
        <p:spPr>
          <a:xfrm>
            <a:off x="769120" y="2395090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9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97" name="object 1097"/>
          <p:cNvSpPr/>
          <p:nvPr/>
        </p:nvSpPr>
        <p:spPr>
          <a:xfrm>
            <a:off x="747798" y="2384428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10660" y="0"/>
                </a:moveTo>
                <a:lnTo>
                  <a:pt x="3331" y="2665"/>
                </a:lnTo>
                <a:lnTo>
                  <a:pt x="0" y="10661"/>
                </a:lnTo>
                <a:lnTo>
                  <a:pt x="3331" y="18657"/>
                </a:lnTo>
                <a:lnTo>
                  <a:pt x="10660" y="21322"/>
                </a:lnTo>
                <a:lnTo>
                  <a:pt x="17990" y="18657"/>
                </a:lnTo>
                <a:lnTo>
                  <a:pt x="21321" y="10661"/>
                </a:lnTo>
                <a:lnTo>
                  <a:pt x="17990" y="2665"/>
                </a:lnTo>
                <a:lnTo>
                  <a:pt x="106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98" name="object 1098"/>
          <p:cNvSpPr/>
          <p:nvPr/>
        </p:nvSpPr>
        <p:spPr>
          <a:xfrm>
            <a:off x="790337" y="2400372"/>
            <a:ext cx="0" cy="33655"/>
          </a:xfrm>
          <a:custGeom>
            <a:avLst/>
            <a:gdLst/>
            <a:ahLst/>
            <a:cxnLst/>
            <a:rect l="l" t="t" r="r" b="b"/>
            <a:pathLst>
              <a:path w="0" h="33655">
                <a:moveTo>
                  <a:pt x="0" y="334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99" name="object 1099"/>
          <p:cNvSpPr/>
          <p:nvPr/>
        </p:nvSpPr>
        <p:spPr>
          <a:xfrm>
            <a:off x="790337" y="2345606"/>
            <a:ext cx="0" cy="33655"/>
          </a:xfrm>
          <a:custGeom>
            <a:avLst/>
            <a:gdLst/>
            <a:ahLst/>
            <a:cxnLst/>
            <a:rect l="l" t="t" r="r" b="b"/>
            <a:pathLst>
              <a:path w="0" h="33655">
                <a:moveTo>
                  <a:pt x="0" y="3344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00" name="object 1100"/>
          <p:cNvSpPr/>
          <p:nvPr/>
        </p:nvSpPr>
        <p:spPr>
          <a:xfrm>
            <a:off x="774400" y="2389711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01" name="object 1101"/>
          <p:cNvSpPr/>
          <p:nvPr/>
        </p:nvSpPr>
        <p:spPr>
          <a:xfrm>
            <a:off x="800998" y="2389711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02" name="object 1102"/>
          <p:cNvSpPr/>
          <p:nvPr/>
        </p:nvSpPr>
        <p:spPr>
          <a:xfrm>
            <a:off x="779677" y="2379050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10660" y="0"/>
                </a:moveTo>
                <a:lnTo>
                  <a:pt x="3331" y="2665"/>
                </a:lnTo>
                <a:lnTo>
                  <a:pt x="0" y="10660"/>
                </a:lnTo>
                <a:lnTo>
                  <a:pt x="3331" y="18656"/>
                </a:lnTo>
                <a:lnTo>
                  <a:pt x="10660" y="21321"/>
                </a:lnTo>
                <a:lnTo>
                  <a:pt x="17990" y="18656"/>
                </a:lnTo>
                <a:lnTo>
                  <a:pt x="21321" y="10660"/>
                </a:lnTo>
                <a:lnTo>
                  <a:pt x="17990" y="2665"/>
                </a:lnTo>
                <a:lnTo>
                  <a:pt x="106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03" name="object 1103"/>
          <p:cNvSpPr/>
          <p:nvPr/>
        </p:nvSpPr>
        <p:spPr>
          <a:xfrm>
            <a:off x="822213" y="2271413"/>
            <a:ext cx="0" cy="67310"/>
          </a:xfrm>
          <a:custGeom>
            <a:avLst/>
            <a:gdLst/>
            <a:ahLst/>
            <a:cxnLst/>
            <a:rect l="l" t="t" r="r" b="b"/>
            <a:pathLst>
              <a:path w="0" h="67310">
                <a:moveTo>
                  <a:pt x="0" y="66838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04" name="object 1104"/>
          <p:cNvSpPr/>
          <p:nvPr/>
        </p:nvSpPr>
        <p:spPr>
          <a:xfrm>
            <a:off x="822213" y="2201983"/>
            <a:ext cx="0" cy="48260"/>
          </a:xfrm>
          <a:custGeom>
            <a:avLst/>
            <a:gdLst/>
            <a:ahLst/>
            <a:cxnLst/>
            <a:rect l="l" t="t" r="r" b="b"/>
            <a:pathLst>
              <a:path w="0" h="48260">
                <a:moveTo>
                  <a:pt x="0" y="48105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05" name="object 1105"/>
          <p:cNvSpPr/>
          <p:nvPr/>
        </p:nvSpPr>
        <p:spPr>
          <a:xfrm>
            <a:off x="806275" y="2260749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06" name="object 1106"/>
          <p:cNvSpPr/>
          <p:nvPr/>
        </p:nvSpPr>
        <p:spPr>
          <a:xfrm>
            <a:off x="832877" y="2260749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07" name="object 1107"/>
          <p:cNvSpPr/>
          <p:nvPr/>
        </p:nvSpPr>
        <p:spPr>
          <a:xfrm>
            <a:off x="811552" y="2250089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10662" y="0"/>
                </a:moveTo>
                <a:lnTo>
                  <a:pt x="3331" y="2665"/>
                </a:lnTo>
                <a:lnTo>
                  <a:pt x="0" y="10660"/>
                </a:lnTo>
                <a:lnTo>
                  <a:pt x="3331" y="18658"/>
                </a:lnTo>
                <a:lnTo>
                  <a:pt x="10662" y="21323"/>
                </a:lnTo>
                <a:lnTo>
                  <a:pt x="17992" y="18658"/>
                </a:lnTo>
                <a:lnTo>
                  <a:pt x="21324" y="10660"/>
                </a:lnTo>
                <a:lnTo>
                  <a:pt x="17992" y="2665"/>
                </a:lnTo>
                <a:lnTo>
                  <a:pt x="1066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08" name="object 1108"/>
          <p:cNvSpPr/>
          <p:nvPr/>
        </p:nvSpPr>
        <p:spPr>
          <a:xfrm>
            <a:off x="854091" y="2481186"/>
            <a:ext cx="0" cy="33655"/>
          </a:xfrm>
          <a:custGeom>
            <a:avLst/>
            <a:gdLst/>
            <a:ahLst/>
            <a:cxnLst/>
            <a:rect l="l" t="t" r="r" b="b"/>
            <a:pathLst>
              <a:path w="0" h="33655">
                <a:moveTo>
                  <a:pt x="0" y="3334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09" name="object 1109"/>
          <p:cNvSpPr/>
          <p:nvPr/>
        </p:nvSpPr>
        <p:spPr>
          <a:xfrm>
            <a:off x="854091" y="2426522"/>
            <a:ext cx="0" cy="33655"/>
          </a:xfrm>
          <a:custGeom>
            <a:avLst/>
            <a:gdLst/>
            <a:ahLst/>
            <a:cxnLst/>
            <a:rect l="l" t="t" r="r" b="b"/>
            <a:pathLst>
              <a:path w="0" h="33655">
                <a:moveTo>
                  <a:pt x="0" y="3334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10" name="object 1110"/>
          <p:cNvSpPr/>
          <p:nvPr/>
        </p:nvSpPr>
        <p:spPr>
          <a:xfrm>
            <a:off x="838154" y="2470524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11" name="object 1111"/>
          <p:cNvSpPr/>
          <p:nvPr/>
        </p:nvSpPr>
        <p:spPr>
          <a:xfrm>
            <a:off x="864752" y="2470524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12" name="object 1112"/>
          <p:cNvSpPr/>
          <p:nvPr/>
        </p:nvSpPr>
        <p:spPr>
          <a:xfrm>
            <a:off x="843431" y="2459863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10660" y="0"/>
                </a:moveTo>
                <a:lnTo>
                  <a:pt x="3331" y="2665"/>
                </a:lnTo>
                <a:lnTo>
                  <a:pt x="0" y="10661"/>
                </a:lnTo>
                <a:lnTo>
                  <a:pt x="3331" y="18657"/>
                </a:lnTo>
                <a:lnTo>
                  <a:pt x="10660" y="21322"/>
                </a:lnTo>
                <a:lnTo>
                  <a:pt x="17990" y="18657"/>
                </a:lnTo>
                <a:lnTo>
                  <a:pt x="21321" y="10661"/>
                </a:lnTo>
                <a:lnTo>
                  <a:pt x="17990" y="2665"/>
                </a:lnTo>
                <a:lnTo>
                  <a:pt x="106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13" name="object 1113"/>
          <p:cNvSpPr/>
          <p:nvPr/>
        </p:nvSpPr>
        <p:spPr>
          <a:xfrm>
            <a:off x="885970" y="2334510"/>
            <a:ext cx="0" cy="53975"/>
          </a:xfrm>
          <a:custGeom>
            <a:avLst/>
            <a:gdLst/>
            <a:ahLst/>
            <a:cxnLst/>
            <a:rect l="l" t="t" r="r" b="b"/>
            <a:pathLst>
              <a:path w="0" h="53975">
                <a:moveTo>
                  <a:pt x="0" y="5351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14" name="object 1114"/>
          <p:cNvSpPr/>
          <p:nvPr/>
        </p:nvSpPr>
        <p:spPr>
          <a:xfrm>
            <a:off x="885970" y="2259673"/>
            <a:ext cx="0" cy="53975"/>
          </a:xfrm>
          <a:custGeom>
            <a:avLst/>
            <a:gdLst/>
            <a:ahLst/>
            <a:cxnLst/>
            <a:rect l="l" t="t" r="r" b="b"/>
            <a:pathLst>
              <a:path w="0" h="53975">
                <a:moveTo>
                  <a:pt x="0" y="53514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15" name="object 1115"/>
          <p:cNvSpPr/>
          <p:nvPr/>
        </p:nvSpPr>
        <p:spPr>
          <a:xfrm>
            <a:off x="870029" y="2323849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16" name="object 1116"/>
          <p:cNvSpPr/>
          <p:nvPr/>
        </p:nvSpPr>
        <p:spPr>
          <a:xfrm>
            <a:off x="896631" y="2323849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17" name="object 1117"/>
          <p:cNvSpPr/>
          <p:nvPr/>
        </p:nvSpPr>
        <p:spPr>
          <a:xfrm>
            <a:off x="875306" y="2313188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10662" y="0"/>
                </a:moveTo>
                <a:lnTo>
                  <a:pt x="3331" y="2665"/>
                </a:lnTo>
                <a:lnTo>
                  <a:pt x="0" y="10660"/>
                </a:lnTo>
                <a:lnTo>
                  <a:pt x="3331" y="18656"/>
                </a:lnTo>
                <a:lnTo>
                  <a:pt x="10662" y="21321"/>
                </a:lnTo>
                <a:lnTo>
                  <a:pt x="17992" y="18656"/>
                </a:lnTo>
                <a:lnTo>
                  <a:pt x="21324" y="10660"/>
                </a:lnTo>
                <a:lnTo>
                  <a:pt x="17992" y="2665"/>
                </a:lnTo>
                <a:lnTo>
                  <a:pt x="1066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18" name="object 1118"/>
          <p:cNvSpPr/>
          <p:nvPr/>
        </p:nvSpPr>
        <p:spPr>
          <a:xfrm>
            <a:off x="917846" y="2404127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1319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19" name="object 1119"/>
          <p:cNvSpPr/>
          <p:nvPr/>
        </p:nvSpPr>
        <p:spPr>
          <a:xfrm>
            <a:off x="917846" y="2369604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1319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20" name="object 1120"/>
          <p:cNvSpPr/>
          <p:nvPr/>
        </p:nvSpPr>
        <p:spPr>
          <a:xfrm>
            <a:off x="901908" y="2393465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21" name="object 1121"/>
          <p:cNvSpPr/>
          <p:nvPr/>
        </p:nvSpPr>
        <p:spPr>
          <a:xfrm>
            <a:off x="928506" y="2393465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22" name="object 1122"/>
          <p:cNvSpPr/>
          <p:nvPr/>
        </p:nvSpPr>
        <p:spPr>
          <a:xfrm>
            <a:off x="907185" y="2382804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10660" y="0"/>
                </a:moveTo>
                <a:lnTo>
                  <a:pt x="3331" y="2665"/>
                </a:lnTo>
                <a:lnTo>
                  <a:pt x="0" y="10661"/>
                </a:lnTo>
                <a:lnTo>
                  <a:pt x="3331" y="18657"/>
                </a:lnTo>
                <a:lnTo>
                  <a:pt x="10660" y="21322"/>
                </a:lnTo>
                <a:lnTo>
                  <a:pt x="17990" y="18657"/>
                </a:lnTo>
                <a:lnTo>
                  <a:pt x="21321" y="10661"/>
                </a:lnTo>
                <a:lnTo>
                  <a:pt x="17990" y="2665"/>
                </a:lnTo>
                <a:lnTo>
                  <a:pt x="106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23" name="object 1123"/>
          <p:cNvSpPr/>
          <p:nvPr/>
        </p:nvSpPr>
        <p:spPr>
          <a:xfrm>
            <a:off x="949724" y="2379176"/>
            <a:ext cx="0" cy="22225"/>
          </a:xfrm>
          <a:custGeom>
            <a:avLst/>
            <a:gdLst/>
            <a:ahLst/>
            <a:cxnLst/>
            <a:rect l="l" t="t" r="r" b="b"/>
            <a:pathLst>
              <a:path w="0" h="22225">
                <a:moveTo>
                  <a:pt x="0" y="2180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24" name="object 1124"/>
          <p:cNvSpPr/>
          <p:nvPr/>
        </p:nvSpPr>
        <p:spPr>
          <a:xfrm>
            <a:off x="949724" y="2336045"/>
            <a:ext cx="0" cy="22225"/>
          </a:xfrm>
          <a:custGeom>
            <a:avLst/>
            <a:gdLst/>
            <a:ahLst/>
            <a:cxnLst/>
            <a:rect l="l" t="t" r="r" b="b"/>
            <a:pathLst>
              <a:path w="0" h="22225">
                <a:moveTo>
                  <a:pt x="0" y="21808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25" name="object 1125"/>
          <p:cNvSpPr/>
          <p:nvPr/>
        </p:nvSpPr>
        <p:spPr>
          <a:xfrm>
            <a:off x="933783" y="2368513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9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26" name="object 1126"/>
          <p:cNvSpPr/>
          <p:nvPr/>
        </p:nvSpPr>
        <p:spPr>
          <a:xfrm>
            <a:off x="960385" y="2368513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27" name="object 1127"/>
          <p:cNvSpPr/>
          <p:nvPr/>
        </p:nvSpPr>
        <p:spPr>
          <a:xfrm>
            <a:off x="939063" y="2357852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10660" y="0"/>
                </a:moveTo>
                <a:lnTo>
                  <a:pt x="3331" y="2665"/>
                </a:lnTo>
                <a:lnTo>
                  <a:pt x="0" y="10660"/>
                </a:lnTo>
                <a:lnTo>
                  <a:pt x="3331" y="18657"/>
                </a:lnTo>
                <a:lnTo>
                  <a:pt x="10660" y="21322"/>
                </a:lnTo>
                <a:lnTo>
                  <a:pt x="17990" y="18657"/>
                </a:lnTo>
                <a:lnTo>
                  <a:pt x="21321" y="10660"/>
                </a:lnTo>
                <a:lnTo>
                  <a:pt x="17990" y="2665"/>
                </a:lnTo>
                <a:lnTo>
                  <a:pt x="106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28" name="object 1128"/>
          <p:cNvSpPr/>
          <p:nvPr/>
        </p:nvSpPr>
        <p:spPr>
          <a:xfrm>
            <a:off x="981600" y="2331555"/>
            <a:ext cx="0" cy="41910"/>
          </a:xfrm>
          <a:custGeom>
            <a:avLst/>
            <a:gdLst/>
            <a:ahLst/>
            <a:cxnLst/>
            <a:rect l="l" t="t" r="r" b="b"/>
            <a:pathLst>
              <a:path w="0" h="41910">
                <a:moveTo>
                  <a:pt x="0" y="416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29" name="object 1129"/>
          <p:cNvSpPr/>
          <p:nvPr/>
        </p:nvSpPr>
        <p:spPr>
          <a:xfrm>
            <a:off x="981600" y="2268633"/>
            <a:ext cx="0" cy="41910"/>
          </a:xfrm>
          <a:custGeom>
            <a:avLst/>
            <a:gdLst/>
            <a:ahLst/>
            <a:cxnLst/>
            <a:rect l="l" t="t" r="r" b="b"/>
            <a:pathLst>
              <a:path w="0" h="41910">
                <a:moveTo>
                  <a:pt x="0" y="416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30" name="object 1130"/>
          <p:cNvSpPr/>
          <p:nvPr/>
        </p:nvSpPr>
        <p:spPr>
          <a:xfrm>
            <a:off x="965662" y="2320894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31" name="object 1131"/>
          <p:cNvSpPr/>
          <p:nvPr/>
        </p:nvSpPr>
        <p:spPr>
          <a:xfrm>
            <a:off x="992263" y="2320894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32" name="object 1132"/>
          <p:cNvSpPr/>
          <p:nvPr/>
        </p:nvSpPr>
        <p:spPr>
          <a:xfrm>
            <a:off x="970939" y="2310233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10662" y="0"/>
                </a:moveTo>
                <a:lnTo>
                  <a:pt x="3331" y="2665"/>
                </a:lnTo>
                <a:lnTo>
                  <a:pt x="0" y="10660"/>
                </a:lnTo>
                <a:lnTo>
                  <a:pt x="3331" y="18656"/>
                </a:lnTo>
                <a:lnTo>
                  <a:pt x="10662" y="21321"/>
                </a:lnTo>
                <a:lnTo>
                  <a:pt x="17992" y="18656"/>
                </a:lnTo>
                <a:lnTo>
                  <a:pt x="21324" y="10660"/>
                </a:lnTo>
                <a:lnTo>
                  <a:pt x="17992" y="2665"/>
                </a:lnTo>
                <a:lnTo>
                  <a:pt x="1066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33" name="object 1133"/>
          <p:cNvSpPr/>
          <p:nvPr/>
        </p:nvSpPr>
        <p:spPr>
          <a:xfrm>
            <a:off x="1013478" y="2455711"/>
            <a:ext cx="0" cy="54610"/>
          </a:xfrm>
          <a:custGeom>
            <a:avLst/>
            <a:gdLst/>
            <a:ahLst/>
            <a:cxnLst/>
            <a:rect l="l" t="t" r="r" b="b"/>
            <a:pathLst>
              <a:path w="0" h="54610">
                <a:moveTo>
                  <a:pt x="0" y="54514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34" name="object 1134"/>
          <p:cNvSpPr/>
          <p:nvPr/>
        </p:nvSpPr>
        <p:spPr>
          <a:xfrm>
            <a:off x="1013478" y="2379873"/>
            <a:ext cx="0" cy="54610"/>
          </a:xfrm>
          <a:custGeom>
            <a:avLst/>
            <a:gdLst/>
            <a:ahLst/>
            <a:cxnLst/>
            <a:rect l="l" t="t" r="r" b="b"/>
            <a:pathLst>
              <a:path w="0" h="54610">
                <a:moveTo>
                  <a:pt x="0" y="54514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35" name="object 1135"/>
          <p:cNvSpPr/>
          <p:nvPr/>
        </p:nvSpPr>
        <p:spPr>
          <a:xfrm>
            <a:off x="997540" y="2445049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36" name="object 1136"/>
          <p:cNvSpPr/>
          <p:nvPr/>
        </p:nvSpPr>
        <p:spPr>
          <a:xfrm>
            <a:off x="1024139" y="2445049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37" name="object 1137"/>
          <p:cNvSpPr/>
          <p:nvPr/>
        </p:nvSpPr>
        <p:spPr>
          <a:xfrm>
            <a:off x="1002817" y="2434388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10660" y="0"/>
                </a:moveTo>
                <a:lnTo>
                  <a:pt x="3331" y="2665"/>
                </a:lnTo>
                <a:lnTo>
                  <a:pt x="0" y="10661"/>
                </a:lnTo>
                <a:lnTo>
                  <a:pt x="3331" y="18657"/>
                </a:lnTo>
                <a:lnTo>
                  <a:pt x="10660" y="21322"/>
                </a:lnTo>
                <a:lnTo>
                  <a:pt x="17990" y="18657"/>
                </a:lnTo>
                <a:lnTo>
                  <a:pt x="21321" y="10661"/>
                </a:lnTo>
                <a:lnTo>
                  <a:pt x="17990" y="2665"/>
                </a:lnTo>
                <a:lnTo>
                  <a:pt x="106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38" name="object 1138"/>
          <p:cNvSpPr/>
          <p:nvPr/>
        </p:nvSpPr>
        <p:spPr>
          <a:xfrm>
            <a:off x="1045357" y="2489038"/>
            <a:ext cx="0" cy="33020"/>
          </a:xfrm>
          <a:custGeom>
            <a:avLst/>
            <a:gdLst/>
            <a:ahLst/>
            <a:cxnLst/>
            <a:rect l="l" t="t" r="r" b="b"/>
            <a:pathLst>
              <a:path w="0" h="33019">
                <a:moveTo>
                  <a:pt x="0" y="32544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39" name="object 1139"/>
          <p:cNvSpPr/>
          <p:nvPr/>
        </p:nvSpPr>
        <p:spPr>
          <a:xfrm>
            <a:off x="1045357" y="2351665"/>
            <a:ext cx="0" cy="116205"/>
          </a:xfrm>
          <a:custGeom>
            <a:avLst/>
            <a:gdLst/>
            <a:ahLst/>
            <a:cxnLst/>
            <a:rect l="l" t="t" r="r" b="b"/>
            <a:pathLst>
              <a:path w="0" h="116205">
                <a:moveTo>
                  <a:pt x="0" y="11605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40" name="object 1140"/>
          <p:cNvSpPr/>
          <p:nvPr/>
        </p:nvSpPr>
        <p:spPr>
          <a:xfrm>
            <a:off x="1029416" y="2478377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41" name="object 1141"/>
          <p:cNvSpPr/>
          <p:nvPr/>
        </p:nvSpPr>
        <p:spPr>
          <a:xfrm>
            <a:off x="1056017" y="2478377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42" name="object 1142"/>
          <p:cNvSpPr/>
          <p:nvPr/>
        </p:nvSpPr>
        <p:spPr>
          <a:xfrm>
            <a:off x="1034693" y="2467716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10662" y="0"/>
                </a:moveTo>
                <a:lnTo>
                  <a:pt x="3331" y="2665"/>
                </a:lnTo>
                <a:lnTo>
                  <a:pt x="0" y="10661"/>
                </a:lnTo>
                <a:lnTo>
                  <a:pt x="3331" y="18657"/>
                </a:lnTo>
                <a:lnTo>
                  <a:pt x="10662" y="21322"/>
                </a:lnTo>
                <a:lnTo>
                  <a:pt x="17992" y="18657"/>
                </a:lnTo>
                <a:lnTo>
                  <a:pt x="21324" y="10661"/>
                </a:lnTo>
                <a:lnTo>
                  <a:pt x="17992" y="2665"/>
                </a:lnTo>
                <a:lnTo>
                  <a:pt x="1066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43" name="object 1143"/>
          <p:cNvSpPr/>
          <p:nvPr/>
        </p:nvSpPr>
        <p:spPr>
          <a:xfrm>
            <a:off x="1268497" y="2423809"/>
            <a:ext cx="0" cy="97790"/>
          </a:xfrm>
          <a:custGeom>
            <a:avLst/>
            <a:gdLst/>
            <a:ahLst/>
            <a:cxnLst/>
            <a:rect l="l" t="t" r="r" b="b"/>
            <a:pathLst>
              <a:path w="0" h="97789">
                <a:moveTo>
                  <a:pt x="0" y="9777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44" name="object 1144"/>
          <p:cNvSpPr/>
          <p:nvPr/>
        </p:nvSpPr>
        <p:spPr>
          <a:xfrm>
            <a:off x="1268497" y="2269999"/>
            <a:ext cx="0" cy="132715"/>
          </a:xfrm>
          <a:custGeom>
            <a:avLst/>
            <a:gdLst/>
            <a:ahLst/>
            <a:cxnLst/>
            <a:rect l="l" t="t" r="r" b="b"/>
            <a:pathLst>
              <a:path w="0" h="132714">
                <a:moveTo>
                  <a:pt x="0" y="132488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45" name="object 1145"/>
          <p:cNvSpPr/>
          <p:nvPr/>
        </p:nvSpPr>
        <p:spPr>
          <a:xfrm>
            <a:off x="1252557" y="2413148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46" name="object 1146"/>
          <p:cNvSpPr/>
          <p:nvPr/>
        </p:nvSpPr>
        <p:spPr>
          <a:xfrm>
            <a:off x="1279158" y="2413148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47" name="object 1147"/>
          <p:cNvSpPr/>
          <p:nvPr/>
        </p:nvSpPr>
        <p:spPr>
          <a:xfrm>
            <a:off x="1257834" y="2402487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10662" y="0"/>
                </a:moveTo>
                <a:lnTo>
                  <a:pt x="3331" y="2665"/>
                </a:lnTo>
                <a:lnTo>
                  <a:pt x="0" y="10661"/>
                </a:lnTo>
                <a:lnTo>
                  <a:pt x="3331" y="18657"/>
                </a:lnTo>
                <a:lnTo>
                  <a:pt x="10662" y="21322"/>
                </a:lnTo>
                <a:lnTo>
                  <a:pt x="17992" y="18657"/>
                </a:lnTo>
                <a:lnTo>
                  <a:pt x="21324" y="10661"/>
                </a:lnTo>
                <a:lnTo>
                  <a:pt x="17992" y="2665"/>
                </a:lnTo>
                <a:lnTo>
                  <a:pt x="1066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48" name="object 1148"/>
          <p:cNvSpPr/>
          <p:nvPr/>
        </p:nvSpPr>
        <p:spPr>
          <a:xfrm>
            <a:off x="1300373" y="2393117"/>
            <a:ext cx="0" cy="64135"/>
          </a:xfrm>
          <a:custGeom>
            <a:avLst/>
            <a:gdLst/>
            <a:ahLst/>
            <a:cxnLst/>
            <a:rect l="l" t="t" r="r" b="b"/>
            <a:pathLst>
              <a:path w="0" h="64135">
                <a:moveTo>
                  <a:pt x="0" y="639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49" name="object 1149"/>
          <p:cNvSpPr/>
          <p:nvPr/>
        </p:nvSpPr>
        <p:spPr>
          <a:xfrm>
            <a:off x="1300373" y="2307894"/>
            <a:ext cx="0" cy="64135"/>
          </a:xfrm>
          <a:custGeom>
            <a:avLst/>
            <a:gdLst/>
            <a:ahLst/>
            <a:cxnLst/>
            <a:rect l="l" t="t" r="r" b="b"/>
            <a:pathLst>
              <a:path w="0" h="64135">
                <a:moveTo>
                  <a:pt x="0" y="639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50" name="object 1150"/>
          <p:cNvSpPr/>
          <p:nvPr/>
        </p:nvSpPr>
        <p:spPr>
          <a:xfrm>
            <a:off x="1284435" y="2382455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51" name="object 1151"/>
          <p:cNvSpPr/>
          <p:nvPr/>
        </p:nvSpPr>
        <p:spPr>
          <a:xfrm>
            <a:off x="1311034" y="2382455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52" name="object 1152"/>
          <p:cNvSpPr/>
          <p:nvPr/>
        </p:nvSpPr>
        <p:spPr>
          <a:xfrm>
            <a:off x="1289712" y="2371794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10660" y="0"/>
                </a:moveTo>
                <a:lnTo>
                  <a:pt x="3331" y="2665"/>
                </a:lnTo>
                <a:lnTo>
                  <a:pt x="0" y="10661"/>
                </a:lnTo>
                <a:lnTo>
                  <a:pt x="3331" y="18656"/>
                </a:lnTo>
                <a:lnTo>
                  <a:pt x="10660" y="21322"/>
                </a:lnTo>
                <a:lnTo>
                  <a:pt x="17990" y="18656"/>
                </a:lnTo>
                <a:lnTo>
                  <a:pt x="21321" y="10661"/>
                </a:lnTo>
                <a:lnTo>
                  <a:pt x="17990" y="2665"/>
                </a:lnTo>
                <a:lnTo>
                  <a:pt x="106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53" name="object 1153"/>
          <p:cNvSpPr/>
          <p:nvPr/>
        </p:nvSpPr>
        <p:spPr>
          <a:xfrm>
            <a:off x="1332251" y="2382102"/>
            <a:ext cx="0" cy="36195"/>
          </a:xfrm>
          <a:custGeom>
            <a:avLst/>
            <a:gdLst/>
            <a:ahLst/>
            <a:cxnLst/>
            <a:rect l="l" t="t" r="r" b="b"/>
            <a:pathLst>
              <a:path w="0" h="36194">
                <a:moveTo>
                  <a:pt x="0" y="3599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54" name="object 1154"/>
          <p:cNvSpPr/>
          <p:nvPr/>
        </p:nvSpPr>
        <p:spPr>
          <a:xfrm>
            <a:off x="1332251" y="2324790"/>
            <a:ext cx="0" cy="36195"/>
          </a:xfrm>
          <a:custGeom>
            <a:avLst/>
            <a:gdLst/>
            <a:ahLst/>
            <a:cxnLst/>
            <a:rect l="l" t="t" r="r" b="b"/>
            <a:pathLst>
              <a:path w="0" h="36194">
                <a:moveTo>
                  <a:pt x="0" y="35988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55" name="object 1155"/>
          <p:cNvSpPr/>
          <p:nvPr/>
        </p:nvSpPr>
        <p:spPr>
          <a:xfrm>
            <a:off x="1316311" y="2371440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9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56" name="object 1156"/>
          <p:cNvSpPr/>
          <p:nvPr/>
        </p:nvSpPr>
        <p:spPr>
          <a:xfrm>
            <a:off x="1342912" y="2371440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57" name="object 1157"/>
          <p:cNvSpPr/>
          <p:nvPr/>
        </p:nvSpPr>
        <p:spPr>
          <a:xfrm>
            <a:off x="1321591" y="2360779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10660" y="0"/>
                </a:moveTo>
                <a:lnTo>
                  <a:pt x="3331" y="2665"/>
                </a:lnTo>
                <a:lnTo>
                  <a:pt x="0" y="10660"/>
                </a:lnTo>
                <a:lnTo>
                  <a:pt x="3331" y="18657"/>
                </a:lnTo>
                <a:lnTo>
                  <a:pt x="10660" y="21322"/>
                </a:lnTo>
                <a:lnTo>
                  <a:pt x="17990" y="18657"/>
                </a:lnTo>
                <a:lnTo>
                  <a:pt x="21321" y="10660"/>
                </a:lnTo>
                <a:lnTo>
                  <a:pt x="17990" y="2665"/>
                </a:lnTo>
                <a:lnTo>
                  <a:pt x="106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58" name="object 1158"/>
          <p:cNvSpPr/>
          <p:nvPr/>
        </p:nvSpPr>
        <p:spPr>
          <a:xfrm>
            <a:off x="1364127" y="2387148"/>
            <a:ext cx="0" cy="24130"/>
          </a:xfrm>
          <a:custGeom>
            <a:avLst/>
            <a:gdLst/>
            <a:ahLst/>
            <a:cxnLst/>
            <a:rect l="l" t="t" r="r" b="b"/>
            <a:pathLst>
              <a:path w="0" h="24130">
                <a:moveTo>
                  <a:pt x="0" y="23832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59" name="object 1159"/>
          <p:cNvSpPr/>
          <p:nvPr/>
        </p:nvSpPr>
        <p:spPr>
          <a:xfrm>
            <a:off x="1364127" y="2341993"/>
            <a:ext cx="0" cy="24130"/>
          </a:xfrm>
          <a:custGeom>
            <a:avLst/>
            <a:gdLst/>
            <a:ahLst/>
            <a:cxnLst/>
            <a:rect l="l" t="t" r="r" b="b"/>
            <a:pathLst>
              <a:path w="0" h="24130">
                <a:moveTo>
                  <a:pt x="0" y="23832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60" name="object 1160"/>
          <p:cNvSpPr/>
          <p:nvPr/>
        </p:nvSpPr>
        <p:spPr>
          <a:xfrm>
            <a:off x="1348189" y="2376486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61" name="object 1161"/>
          <p:cNvSpPr/>
          <p:nvPr/>
        </p:nvSpPr>
        <p:spPr>
          <a:xfrm>
            <a:off x="1374791" y="2376486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62" name="object 1162"/>
          <p:cNvSpPr/>
          <p:nvPr/>
        </p:nvSpPr>
        <p:spPr>
          <a:xfrm>
            <a:off x="1353466" y="2365826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10662" y="0"/>
                </a:moveTo>
                <a:lnTo>
                  <a:pt x="3331" y="2665"/>
                </a:lnTo>
                <a:lnTo>
                  <a:pt x="0" y="10660"/>
                </a:lnTo>
                <a:lnTo>
                  <a:pt x="3331" y="18656"/>
                </a:lnTo>
                <a:lnTo>
                  <a:pt x="10662" y="21321"/>
                </a:lnTo>
                <a:lnTo>
                  <a:pt x="17992" y="18656"/>
                </a:lnTo>
                <a:lnTo>
                  <a:pt x="21324" y="10660"/>
                </a:lnTo>
                <a:lnTo>
                  <a:pt x="17992" y="2665"/>
                </a:lnTo>
                <a:lnTo>
                  <a:pt x="1066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63" name="object 1163"/>
          <p:cNvSpPr/>
          <p:nvPr/>
        </p:nvSpPr>
        <p:spPr>
          <a:xfrm>
            <a:off x="1396005" y="2340669"/>
            <a:ext cx="0" cy="18415"/>
          </a:xfrm>
          <a:custGeom>
            <a:avLst/>
            <a:gdLst/>
            <a:ahLst/>
            <a:cxnLst/>
            <a:rect l="l" t="t" r="r" b="b"/>
            <a:pathLst>
              <a:path w="0" h="18414">
                <a:moveTo>
                  <a:pt x="0" y="18057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64" name="object 1164"/>
          <p:cNvSpPr/>
          <p:nvPr/>
        </p:nvSpPr>
        <p:spPr>
          <a:xfrm>
            <a:off x="1396005" y="2301287"/>
            <a:ext cx="0" cy="18415"/>
          </a:xfrm>
          <a:custGeom>
            <a:avLst/>
            <a:gdLst/>
            <a:ahLst/>
            <a:cxnLst/>
            <a:rect l="l" t="t" r="r" b="b"/>
            <a:pathLst>
              <a:path w="0" h="18414">
                <a:moveTo>
                  <a:pt x="0" y="1806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65" name="object 1165"/>
          <p:cNvSpPr/>
          <p:nvPr/>
        </p:nvSpPr>
        <p:spPr>
          <a:xfrm>
            <a:off x="1380068" y="2330008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66" name="object 1166"/>
          <p:cNvSpPr/>
          <p:nvPr/>
        </p:nvSpPr>
        <p:spPr>
          <a:xfrm>
            <a:off x="1406666" y="2330008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67" name="object 1167"/>
          <p:cNvSpPr/>
          <p:nvPr/>
        </p:nvSpPr>
        <p:spPr>
          <a:xfrm>
            <a:off x="1385345" y="2319348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10660" y="0"/>
                </a:moveTo>
                <a:lnTo>
                  <a:pt x="3331" y="2665"/>
                </a:lnTo>
                <a:lnTo>
                  <a:pt x="0" y="10660"/>
                </a:lnTo>
                <a:lnTo>
                  <a:pt x="3331" y="18656"/>
                </a:lnTo>
                <a:lnTo>
                  <a:pt x="10660" y="21321"/>
                </a:lnTo>
                <a:lnTo>
                  <a:pt x="17990" y="18656"/>
                </a:lnTo>
                <a:lnTo>
                  <a:pt x="21321" y="10660"/>
                </a:lnTo>
                <a:lnTo>
                  <a:pt x="17990" y="2665"/>
                </a:lnTo>
                <a:lnTo>
                  <a:pt x="106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68" name="object 1168"/>
          <p:cNvSpPr/>
          <p:nvPr/>
        </p:nvSpPr>
        <p:spPr>
          <a:xfrm>
            <a:off x="1427884" y="2335198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69">
                <a:moveTo>
                  <a:pt x="0" y="2617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69" name="object 1169"/>
          <p:cNvSpPr/>
          <p:nvPr/>
        </p:nvSpPr>
        <p:spPr>
          <a:xfrm>
            <a:off x="1427884" y="2287694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69">
                <a:moveTo>
                  <a:pt x="0" y="26179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70" name="object 1170"/>
          <p:cNvSpPr/>
          <p:nvPr/>
        </p:nvSpPr>
        <p:spPr>
          <a:xfrm>
            <a:off x="1411943" y="2324535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71" name="object 1171"/>
          <p:cNvSpPr/>
          <p:nvPr/>
        </p:nvSpPr>
        <p:spPr>
          <a:xfrm>
            <a:off x="1438545" y="2324535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72" name="object 1172"/>
          <p:cNvSpPr/>
          <p:nvPr/>
        </p:nvSpPr>
        <p:spPr>
          <a:xfrm>
            <a:off x="1417220" y="2313874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10662" y="0"/>
                </a:moveTo>
                <a:lnTo>
                  <a:pt x="3331" y="2665"/>
                </a:lnTo>
                <a:lnTo>
                  <a:pt x="0" y="10660"/>
                </a:lnTo>
                <a:lnTo>
                  <a:pt x="3331" y="18658"/>
                </a:lnTo>
                <a:lnTo>
                  <a:pt x="10662" y="21323"/>
                </a:lnTo>
                <a:lnTo>
                  <a:pt x="17992" y="18658"/>
                </a:lnTo>
                <a:lnTo>
                  <a:pt x="21324" y="10660"/>
                </a:lnTo>
                <a:lnTo>
                  <a:pt x="17992" y="2665"/>
                </a:lnTo>
                <a:lnTo>
                  <a:pt x="1066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73" name="object 1173"/>
          <p:cNvSpPr/>
          <p:nvPr/>
        </p:nvSpPr>
        <p:spPr>
          <a:xfrm>
            <a:off x="1459760" y="2456812"/>
            <a:ext cx="0" cy="42545"/>
          </a:xfrm>
          <a:custGeom>
            <a:avLst/>
            <a:gdLst/>
            <a:ahLst/>
            <a:cxnLst/>
            <a:rect l="l" t="t" r="r" b="b"/>
            <a:pathLst>
              <a:path w="0" h="42544">
                <a:moveTo>
                  <a:pt x="0" y="42327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74" name="object 1174"/>
          <p:cNvSpPr/>
          <p:nvPr/>
        </p:nvSpPr>
        <p:spPr>
          <a:xfrm>
            <a:off x="1459760" y="2393161"/>
            <a:ext cx="0" cy="42545"/>
          </a:xfrm>
          <a:custGeom>
            <a:avLst/>
            <a:gdLst/>
            <a:ahLst/>
            <a:cxnLst/>
            <a:rect l="l" t="t" r="r" b="b"/>
            <a:pathLst>
              <a:path w="0" h="42544">
                <a:moveTo>
                  <a:pt x="0" y="42327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75" name="object 1175"/>
          <p:cNvSpPr/>
          <p:nvPr/>
        </p:nvSpPr>
        <p:spPr>
          <a:xfrm>
            <a:off x="1443822" y="2446150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76" name="object 1176"/>
          <p:cNvSpPr/>
          <p:nvPr/>
        </p:nvSpPr>
        <p:spPr>
          <a:xfrm>
            <a:off x="1470420" y="2446150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77" name="object 1177"/>
          <p:cNvSpPr/>
          <p:nvPr/>
        </p:nvSpPr>
        <p:spPr>
          <a:xfrm>
            <a:off x="1449099" y="2435489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10660" y="0"/>
                </a:moveTo>
                <a:lnTo>
                  <a:pt x="3331" y="2665"/>
                </a:lnTo>
                <a:lnTo>
                  <a:pt x="0" y="10661"/>
                </a:lnTo>
                <a:lnTo>
                  <a:pt x="3331" y="18657"/>
                </a:lnTo>
                <a:lnTo>
                  <a:pt x="10660" y="21322"/>
                </a:lnTo>
                <a:lnTo>
                  <a:pt x="17990" y="18657"/>
                </a:lnTo>
                <a:lnTo>
                  <a:pt x="21321" y="10661"/>
                </a:lnTo>
                <a:lnTo>
                  <a:pt x="17990" y="2665"/>
                </a:lnTo>
                <a:lnTo>
                  <a:pt x="106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78" name="object 1178"/>
          <p:cNvSpPr/>
          <p:nvPr/>
        </p:nvSpPr>
        <p:spPr>
          <a:xfrm>
            <a:off x="1491638" y="2378846"/>
            <a:ext cx="0" cy="45085"/>
          </a:xfrm>
          <a:custGeom>
            <a:avLst/>
            <a:gdLst/>
            <a:ahLst/>
            <a:cxnLst/>
            <a:rect l="l" t="t" r="r" b="b"/>
            <a:pathLst>
              <a:path w="0" h="45085">
                <a:moveTo>
                  <a:pt x="0" y="44717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79" name="object 1179"/>
          <p:cNvSpPr/>
          <p:nvPr/>
        </p:nvSpPr>
        <p:spPr>
          <a:xfrm>
            <a:off x="1491638" y="2312805"/>
            <a:ext cx="0" cy="45085"/>
          </a:xfrm>
          <a:custGeom>
            <a:avLst/>
            <a:gdLst/>
            <a:ahLst/>
            <a:cxnLst/>
            <a:rect l="l" t="t" r="r" b="b"/>
            <a:pathLst>
              <a:path w="0" h="45085">
                <a:moveTo>
                  <a:pt x="0" y="44718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80" name="object 1180"/>
          <p:cNvSpPr/>
          <p:nvPr/>
        </p:nvSpPr>
        <p:spPr>
          <a:xfrm>
            <a:off x="1475697" y="2368184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9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81" name="object 1181"/>
          <p:cNvSpPr/>
          <p:nvPr/>
        </p:nvSpPr>
        <p:spPr>
          <a:xfrm>
            <a:off x="1502299" y="2368184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82" name="object 1182"/>
          <p:cNvSpPr/>
          <p:nvPr/>
        </p:nvSpPr>
        <p:spPr>
          <a:xfrm>
            <a:off x="1480977" y="2357524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10660" y="0"/>
                </a:moveTo>
                <a:lnTo>
                  <a:pt x="3331" y="2665"/>
                </a:lnTo>
                <a:lnTo>
                  <a:pt x="0" y="10660"/>
                </a:lnTo>
                <a:lnTo>
                  <a:pt x="3331" y="18656"/>
                </a:lnTo>
                <a:lnTo>
                  <a:pt x="10660" y="21322"/>
                </a:lnTo>
                <a:lnTo>
                  <a:pt x="17990" y="18656"/>
                </a:lnTo>
                <a:lnTo>
                  <a:pt x="21321" y="10660"/>
                </a:lnTo>
                <a:lnTo>
                  <a:pt x="17990" y="2665"/>
                </a:lnTo>
                <a:lnTo>
                  <a:pt x="106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83" name="object 1183"/>
          <p:cNvSpPr/>
          <p:nvPr/>
        </p:nvSpPr>
        <p:spPr>
          <a:xfrm>
            <a:off x="1523514" y="2386025"/>
            <a:ext cx="0" cy="39370"/>
          </a:xfrm>
          <a:custGeom>
            <a:avLst/>
            <a:gdLst/>
            <a:ahLst/>
            <a:cxnLst/>
            <a:rect l="l" t="t" r="r" b="b"/>
            <a:pathLst>
              <a:path w="0" h="39369">
                <a:moveTo>
                  <a:pt x="0" y="3903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84" name="object 1184"/>
          <p:cNvSpPr/>
          <p:nvPr/>
        </p:nvSpPr>
        <p:spPr>
          <a:xfrm>
            <a:off x="1523514" y="2325670"/>
            <a:ext cx="0" cy="39370"/>
          </a:xfrm>
          <a:custGeom>
            <a:avLst/>
            <a:gdLst/>
            <a:ahLst/>
            <a:cxnLst/>
            <a:rect l="l" t="t" r="r" b="b"/>
            <a:pathLst>
              <a:path w="0" h="39369">
                <a:moveTo>
                  <a:pt x="0" y="3903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85" name="object 1185"/>
          <p:cNvSpPr/>
          <p:nvPr/>
        </p:nvSpPr>
        <p:spPr>
          <a:xfrm>
            <a:off x="1507576" y="2375365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86" name="object 1186"/>
          <p:cNvSpPr/>
          <p:nvPr/>
        </p:nvSpPr>
        <p:spPr>
          <a:xfrm>
            <a:off x="1534174" y="2375365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9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87" name="object 1187"/>
          <p:cNvSpPr/>
          <p:nvPr/>
        </p:nvSpPr>
        <p:spPr>
          <a:xfrm>
            <a:off x="1512853" y="2364704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10660" y="0"/>
                </a:moveTo>
                <a:lnTo>
                  <a:pt x="3331" y="2665"/>
                </a:lnTo>
                <a:lnTo>
                  <a:pt x="0" y="10660"/>
                </a:lnTo>
                <a:lnTo>
                  <a:pt x="3331" y="18656"/>
                </a:lnTo>
                <a:lnTo>
                  <a:pt x="10660" y="21321"/>
                </a:lnTo>
                <a:lnTo>
                  <a:pt x="17990" y="18656"/>
                </a:lnTo>
                <a:lnTo>
                  <a:pt x="21321" y="10660"/>
                </a:lnTo>
                <a:lnTo>
                  <a:pt x="17990" y="2665"/>
                </a:lnTo>
                <a:lnTo>
                  <a:pt x="106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88" name="object 1188"/>
          <p:cNvSpPr/>
          <p:nvPr/>
        </p:nvSpPr>
        <p:spPr>
          <a:xfrm>
            <a:off x="1555392" y="2390991"/>
            <a:ext cx="0" cy="30480"/>
          </a:xfrm>
          <a:custGeom>
            <a:avLst/>
            <a:gdLst/>
            <a:ahLst/>
            <a:cxnLst/>
            <a:rect l="l" t="t" r="r" b="b"/>
            <a:pathLst>
              <a:path w="0" h="30480">
                <a:moveTo>
                  <a:pt x="0" y="2993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89" name="object 1189"/>
          <p:cNvSpPr/>
          <p:nvPr/>
        </p:nvSpPr>
        <p:spPr>
          <a:xfrm>
            <a:off x="1555392" y="2339739"/>
            <a:ext cx="0" cy="30480"/>
          </a:xfrm>
          <a:custGeom>
            <a:avLst/>
            <a:gdLst/>
            <a:ahLst/>
            <a:cxnLst/>
            <a:rect l="l" t="t" r="r" b="b"/>
            <a:pathLst>
              <a:path w="0" h="30480">
                <a:moveTo>
                  <a:pt x="0" y="2993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90" name="object 1190"/>
          <p:cNvSpPr/>
          <p:nvPr/>
        </p:nvSpPr>
        <p:spPr>
          <a:xfrm>
            <a:off x="1539454" y="2380330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91" name="object 1191"/>
          <p:cNvSpPr/>
          <p:nvPr/>
        </p:nvSpPr>
        <p:spPr>
          <a:xfrm>
            <a:off x="1566053" y="2380330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92" name="object 1192"/>
          <p:cNvSpPr/>
          <p:nvPr/>
        </p:nvSpPr>
        <p:spPr>
          <a:xfrm>
            <a:off x="1544731" y="2369669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10660" y="0"/>
                </a:moveTo>
                <a:lnTo>
                  <a:pt x="3331" y="2665"/>
                </a:lnTo>
                <a:lnTo>
                  <a:pt x="0" y="10661"/>
                </a:lnTo>
                <a:lnTo>
                  <a:pt x="3331" y="18656"/>
                </a:lnTo>
                <a:lnTo>
                  <a:pt x="10660" y="21322"/>
                </a:lnTo>
                <a:lnTo>
                  <a:pt x="17990" y="18656"/>
                </a:lnTo>
                <a:lnTo>
                  <a:pt x="21321" y="10661"/>
                </a:lnTo>
                <a:lnTo>
                  <a:pt x="17990" y="2665"/>
                </a:lnTo>
                <a:lnTo>
                  <a:pt x="106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93" name="object 1193"/>
          <p:cNvSpPr/>
          <p:nvPr/>
        </p:nvSpPr>
        <p:spPr>
          <a:xfrm>
            <a:off x="1587268" y="2402046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5">
                <a:moveTo>
                  <a:pt x="0" y="25847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94" name="object 1194"/>
          <p:cNvSpPr/>
          <p:nvPr/>
        </p:nvSpPr>
        <p:spPr>
          <a:xfrm>
            <a:off x="1587268" y="2354875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5">
                <a:moveTo>
                  <a:pt x="0" y="25848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95" name="object 1195"/>
          <p:cNvSpPr/>
          <p:nvPr/>
        </p:nvSpPr>
        <p:spPr>
          <a:xfrm>
            <a:off x="1571330" y="2391385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96" name="object 1196"/>
          <p:cNvSpPr/>
          <p:nvPr/>
        </p:nvSpPr>
        <p:spPr>
          <a:xfrm>
            <a:off x="1597931" y="2391385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97" name="object 1197"/>
          <p:cNvSpPr/>
          <p:nvPr/>
        </p:nvSpPr>
        <p:spPr>
          <a:xfrm>
            <a:off x="1576607" y="2380724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10662" y="0"/>
                </a:moveTo>
                <a:lnTo>
                  <a:pt x="3331" y="2665"/>
                </a:lnTo>
                <a:lnTo>
                  <a:pt x="0" y="10661"/>
                </a:lnTo>
                <a:lnTo>
                  <a:pt x="3331" y="18657"/>
                </a:lnTo>
                <a:lnTo>
                  <a:pt x="10662" y="21322"/>
                </a:lnTo>
                <a:lnTo>
                  <a:pt x="17992" y="18657"/>
                </a:lnTo>
                <a:lnTo>
                  <a:pt x="21324" y="10661"/>
                </a:lnTo>
                <a:lnTo>
                  <a:pt x="17992" y="2665"/>
                </a:lnTo>
                <a:lnTo>
                  <a:pt x="1066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98" name="object 1198"/>
          <p:cNvSpPr/>
          <p:nvPr/>
        </p:nvSpPr>
        <p:spPr>
          <a:xfrm>
            <a:off x="1619146" y="2344147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31375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99" name="object 1199"/>
          <p:cNvSpPr/>
          <p:nvPr/>
        </p:nvSpPr>
        <p:spPr>
          <a:xfrm>
            <a:off x="1619146" y="2291450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31375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00" name="object 1200"/>
          <p:cNvSpPr/>
          <p:nvPr/>
        </p:nvSpPr>
        <p:spPr>
          <a:xfrm>
            <a:off x="1603208" y="2333486"/>
            <a:ext cx="5715" cy="0"/>
          </a:xfrm>
          <a:custGeom>
            <a:avLst/>
            <a:gdLst/>
            <a:ahLst/>
            <a:cxnLst/>
            <a:rect l="l" t="t" r="r" b="b"/>
            <a:pathLst>
              <a:path w="5715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01" name="object 1201"/>
          <p:cNvSpPr/>
          <p:nvPr/>
        </p:nvSpPr>
        <p:spPr>
          <a:xfrm>
            <a:off x="1629807" y="2333486"/>
            <a:ext cx="5715" cy="0"/>
          </a:xfrm>
          <a:custGeom>
            <a:avLst/>
            <a:gdLst/>
            <a:ahLst/>
            <a:cxnLst/>
            <a:rect l="l" t="t" r="r" b="b"/>
            <a:pathLst>
              <a:path w="5714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02" name="object 1202"/>
          <p:cNvSpPr/>
          <p:nvPr/>
        </p:nvSpPr>
        <p:spPr>
          <a:xfrm>
            <a:off x="1608485" y="2322825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89" h="21589">
                <a:moveTo>
                  <a:pt x="10660" y="0"/>
                </a:moveTo>
                <a:lnTo>
                  <a:pt x="3331" y="2665"/>
                </a:lnTo>
                <a:lnTo>
                  <a:pt x="0" y="10660"/>
                </a:lnTo>
                <a:lnTo>
                  <a:pt x="3331" y="18656"/>
                </a:lnTo>
                <a:lnTo>
                  <a:pt x="10660" y="21321"/>
                </a:lnTo>
                <a:lnTo>
                  <a:pt x="17990" y="18656"/>
                </a:lnTo>
                <a:lnTo>
                  <a:pt x="21321" y="10660"/>
                </a:lnTo>
                <a:lnTo>
                  <a:pt x="17990" y="2665"/>
                </a:lnTo>
                <a:lnTo>
                  <a:pt x="106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03" name="object 1203"/>
          <p:cNvSpPr/>
          <p:nvPr/>
        </p:nvSpPr>
        <p:spPr>
          <a:xfrm>
            <a:off x="1651025" y="2359677"/>
            <a:ext cx="0" cy="27305"/>
          </a:xfrm>
          <a:custGeom>
            <a:avLst/>
            <a:gdLst/>
            <a:ahLst/>
            <a:cxnLst/>
            <a:rect l="l" t="t" r="r" b="b"/>
            <a:pathLst>
              <a:path w="0" h="27305">
                <a:moveTo>
                  <a:pt x="0" y="2677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04" name="object 1204"/>
          <p:cNvSpPr/>
          <p:nvPr/>
        </p:nvSpPr>
        <p:spPr>
          <a:xfrm>
            <a:off x="1651025" y="2311580"/>
            <a:ext cx="0" cy="27305"/>
          </a:xfrm>
          <a:custGeom>
            <a:avLst/>
            <a:gdLst/>
            <a:ahLst/>
            <a:cxnLst/>
            <a:rect l="l" t="t" r="r" b="b"/>
            <a:pathLst>
              <a:path w="0" h="27305">
                <a:moveTo>
                  <a:pt x="0" y="26775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05" name="object 1205"/>
          <p:cNvSpPr/>
          <p:nvPr/>
        </p:nvSpPr>
        <p:spPr>
          <a:xfrm>
            <a:off x="1635084" y="2349016"/>
            <a:ext cx="5715" cy="0"/>
          </a:xfrm>
          <a:custGeom>
            <a:avLst/>
            <a:gdLst/>
            <a:ahLst/>
            <a:cxnLst/>
            <a:rect l="l" t="t" r="r" b="b"/>
            <a:pathLst>
              <a:path w="5714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06" name="object 1206"/>
          <p:cNvSpPr/>
          <p:nvPr/>
        </p:nvSpPr>
        <p:spPr>
          <a:xfrm>
            <a:off x="1661685" y="2349016"/>
            <a:ext cx="5715" cy="0"/>
          </a:xfrm>
          <a:custGeom>
            <a:avLst/>
            <a:gdLst/>
            <a:ahLst/>
            <a:cxnLst/>
            <a:rect l="l" t="t" r="r" b="b"/>
            <a:pathLst>
              <a:path w="5714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07" name="object 1207"/>
          <p:cNvSpPr/>
          <p:nvPr/>
        </p:nvSpPr>
        <p:spPr>
          <a:xfrm>
            <a:off x="1640361" y="2338355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89" h="21589">
                <a:moveTo>
                  <a:pt x="10662" y="0"/>
                </a:moveTo>
                <a:lnTo>
                  <a:pt x="3331" y="2665"/>
                </a:lnTo>
                <a:lnTo>
                  <a:pt x="0" y="10660"/>
                </a:lnTo>
                <a:lnTo>
                  <a:pt x="3331" y="18656"/>
                </a:lnTo>
                <a:lnTo>
                  <a:pt x="10662" y="21321"/>
                </a:lnTo>
                <a:lnTo>
                  <a:pt x="17992" y="18656"/>
                </a:lnTo>
                <a:lnTo>
                  <a:pt x="21324" y="10660"/>
                </a:lnTo>
                <a:lnTo>
                  <a:pt x="17992" y="2665"/>
                </a:lnTo>
                <a:lnTo>
                  <a:pt x="1066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08" name="object 1208"/>
          <p:cNvSpPr/>
          <p:nvPr/>
        </p:nvSpPr>
        <p:spPr>
          <a:xfrm>
            <a:off x="1682900" y="2370897"/>
            <a:ext cx="0" cy="22225"/>
          </a:xfrm>
          <a:custGeom>
            <a:avLst/>
            <a:gdLst/>
            <a:ahLst/>
            <a:cxnLst/>
            <a:rect l="l" t="t" r="r" b="b"/>
            <a:pathLst>
              <a:path w="0" h="22225">
                <a:moveTo>
                  <a:pt x="0" y="21684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09" name="object 1209"/>
          <p:cNvSpPr/>
          <p:nvPr/>
        </p:nvSpPr>
        <p:spPr>
          <a:xfrm>
            <a:off x="1682900" y="2327889"/>
            <a:ext cx="0" cy="22225"/>
          </a:xfrm>
          <a:custGeom>
            <a:avLst/>
            <a:gdLst/>
            <a:ahLst/>
            <a:cxnLst/>
            <a:rect l="l" t="t" r="r" b="b"/>
            <a:pathLst>
              <a:path w="0" h="22225">
                <a:moveTo>
                  <a:pt x="0" y="21684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10" name="object 1210"/>
          <p:cNvSpPr/>
          <p:nvPr/>
        </p:nvSpPr>
        <p:spPr>
          <a:xfrm>
            <a:off x="1666962" y="2360234"/>
            <a:ext cx="5715" cy="0"/>
          </a:xfrm>
          <a:custGeom>
            <a:avLst/>
            <a:gdLst/>
            <a:ahLst/>
            <a:cxnLst/>
            <a:rect l="l" t="t" r="r" b="b"/>
            <a:pathLst>
              <a:path w="5714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11" name="object 1211"/>
          <p:cNvSpPr/>
          <p:nvPr/>
        </p:nvSpPr>
        <p:spPr>
          <a:xfrm>
            <a:off x="1693561" y="2360234"/>
            <a:ext cx="5715" cy="0"/>
          </a:xfrm>
          <a:custGeom>
            <a:avLst/>
            <a:gdLst/>
            <a:ahLst/>
            <a:cxnLst/>
            <a:rect l="l" t="t" r="r" b="b"/>
            <a:pathLst>
              <a:path w="5714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12" name="object 1212"/>
          <p:cNvSpPr/>
          <p:nvPr/>
        </p:nvSpPr>
        <p:spPr>
          <a:xfrm>
            <a:off x="1672239" y="2349573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89" h="21589">
                <a:moveTo>
                  <a:pt x="10660" y="0"/>
                </a:moveTo>
                <a:lnTo>
                  <a:pt x="3331" y="2665"/>
                </a:lnTo>
                <a:lnTo>
                  <a:pt x="0" y="10660"/>
                </a:lnTo>
                <a:lnTo>
                  <a:pt x="3331" y="18658"/>
                </a:lnTo>
                <a:lnTo>
                  <a:pt x="10660" y="21323"/>
                </a:lnTo>
                <a:lnTo>
                  <a:pt x="17990" y="18658"/>
                </a:lnTo>
                <a:lnTo>
                  <a:pt x="21321" y="10660"/>
                </a:lnTo>
                <a:lnTo>
                  <a:pt x="17990" y="2665"/>
                </a:lnTo>
                <a:lnTo>
                  <a:pt x="106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13" name="object 1213"/>
          <p:cNvSpPr/>
          <p:nvPr/>
        </p:nvSpPr>
        <p:spPr>
          <a:xfrm>
            <a:off x="1714779" y="2401420"/>
            <a:ext cx="0" cy="16510"/>
          </a:xfrm>
          <a:custGeom>
            <a:avLst/>
            <a:gdLst/>
            <a:ahLst/>
            <a:cxnLst/>
            <a:rect l="l" t="t" r="r" b="b"/>
            <a:pathLst>
              <a:path w="0" h="16510">
                <a:moveTo>
                  <a:pt x="0" y="16314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14" name="object 1214"/>
          <p:cNvSpPr/>
          <p:nvPr/>
        </p:nvSpPr>
        <p:spPr>
          <a:xfrm>
            <a:off x="1714779" y="2363782"/>
            <a:ext cx="0" cy="16510"/>
          </a:xfrm>
          <a:custGeom>
            <a:avLst/>
            <a:gdLst/>
            <a:ahLst/>
            <a:cxnLst/>
            <a:rect l="l" t="t" r="r" b="b"/>
            <a:pathLst>
              <a:path w="0" h="16510">
                <a:moveTo>
                  <a:pt x="0" y="16315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15" name="object 1215"/>
          <p:cNvSpPr/>
          <p:nvPr/>
        </p:nvSpPr>
        <p:spPr>
          <a:xfrm>
            <a:off x="1698838" y="2390759"/>
            <a:ext cx="5715" cy="0"/>
          </a:xfrm>
          <a:custGeom>
            <a:avLst/>
            <a:gdLst/>
            <a:ahLst/>
            <a:cxnLst/>
            <a:rect l="l" t="t" r="r" b="b"/>
            <a:pathLst>
              <a:path w="5714" h="0">
                <a:moveTo>
                  <a:pt x="0" y="0"/>
                </a:moveTo>
                <a:lnTo>
                  <a:pt x="5279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16" name="object 1216"/>
          <p:cNvSpPr/>
          <p:nvPr/>
        </p:nvSpPr>
        <p:spPr>
          <a:xfrm>
            <a:off x="1725440" y="2390759"/>
            <a:ext cx="5715" cy="0"/>
          </a:xfrm>
          <a:custGeom>
            <a:avLst/>
            <a:gdLst/>
            <a:ahLst/>
            <a:cxnLst/>
            <a:rect l="l" t="t" r="r" b="b"/>
            <a:pathLst>
              <a:path w="5714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17" name="object 1217"/>
          <p:cNvSpPr/>
          <p:nvPr/>
        </p:nvSpPr>
        <p:spPr>
          <a:xfrm>
            <a:off x="1704118" y="2380097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89" h="21589">
                <a:moveTo>
                  <a:pt x="10660" y="0"/>
                </a:moveTo>
                <a:lnTo>
                  <a:pt x="3331" y="2665"/>
                </a:lnTo>
                <a:lnTo>
                  <a:pt x="0" y="10662"/>
                </a:lnTo>
                <a:lnTo>
                  <a:pt x="3331" y="18658"/>
                </a:lnTo>
                <a:lnTo>
                  <a:pt x="10660" y="21323"/>
                </a:lnTo>
                <a:lnTo>
                  <a:pt x="17990" y="18658"/>
                </a:lnTo>
                <a:lnTo>
                  <a:pt x="21321" y="10662"/>
                </a:lnTo>
                <a:lnTo>
                  <a:pt x="17990" y="2665"/>
                </a:lnTo>
                <a:lnTo>
                  <a:pt x="106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18" name="object 1218"/>
          <p:cNvSpPr/>
          <p:nvPr/>
        </p:nvSpPr>
        <p:spPr>
          <a:xfrm>
            <a:off x="1746654" y="2371015"/>
            <a:ext cx="0" cy="18415"/>
          </a:xfrm>
          <a:custGeom>
            <a:avLst/>
            <a:gdLst/>
            <a:ahLst/>
            <a:cxnLst/>
            <a:rect l="l" t="t" r="r" b="b"/>
            <a:pathLst>
              <a:path w="0" h="18414">
                <a:moveTo>
                  <a:pt x="0" y="17835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19" name="object 1219"/>
          <p:cNvSpPr/>
          <p:nvPr/>
        </p:nvSpPr>
        <p:spPr>
          <a:xfrm>
            <a:off x="1746654" y="2331858"/>
            <a:ext cx="0" cy="18415"/>
          </a:xfrm>
          <a:custGeom>
            <a:avLst/>
            <a:gdLst/>
            <a:ahLst/>
            <a:cxnLst/>
            <a:rect l="l" t="t" r="r" b="b"/>
            <a:pathLst>
              <a:path w="0" h="18414">
                <a:moveTo>
                  <a:pt x="0" y="17835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20" name="object 1220"/>
          <p:cNvSpPr/>
          <p:nvPr/>
        </p:nvSpPr>
        <p:spPr>
          <a:xfrm>
            <a:off x="1730717" y="2360355"/>
            <a:ext cx="5715" cy="0"/>
          </a:xfrm>
          <a:custGeom>
            <a:avLst/>
            <a:gdLst/>
            <a:ahLst/>
            <a:cxnLst/>
            <a:rect l="l" t="t" r="r" b="b"/>
            <a:pathLst>
              <a:path w="5714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21" name="object 1221"/>
          <p:cNvSpPr/>
          <p:nvPr/>
        </p:nvSpPr>
        <p:spPr>
          <a:xfrm>
            <a:off x="1757318" y="2360355"/>
            <a:ext cx="5715" cy="0"/>
          </a:xfrm>
          <a:custGeom>
            <a:avLst/>
            <a:gdLst/>
            <a:ahLst/>
            <a:cxnLst/>
            <a:rect l="l" t="t" r="r" b="b"/>
            <a:pathLst>
              <a:path w="5714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22" name="object 1222"/>
          <p:cNvSpPr/>
          <p:nvPr/>
        </p:nvSpPr>
        <p:spPr>
          <a:xfrm>
            <a:off x="1735994" y="2349694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89" h="21589">
                <a:moveTo>
                  <a:pt x="10662" y="0"/>
                </a:moveTo>
                <a:lnTo>
                  <a:pt x="3331" y="2665"/>
                </a:lnTo>
                <a:lnTo>
                  <a:pt x="0" y="10660"/>
                </a:lnTo>
                <a:lnTo>
                  <a:pt x="3331" y="18656"/>
                </a:lnTo>
                <a:lnTo>
                  <a:pt x="10662" y="21321"/>
                </a:lnTo>
                <a:lnTo>
                  <a:pt x="17992" y="18656"/>
                </a:lnTo>
                <a:lnTo>
                  <a:pt x="21324" y="10660"/>
                </a:lnTo>
                <a:lnTo>
                  <a:pt x="17992" y="2665"/>
                </a:lnTo>
                <a:lnTo>
                  <a:pt x="1066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23" name="object 1223"/>
          <p:cNvSpPr/>
          <p:nvPr/>
        </p:nvSpPr>
        <p:spPr>
          <a:xfrm>
            <a:off x="1778533" y="2372503"/>
            <a:ext cx="0" cy="16510"/>
          </a:xfrm>
          <a:custGeom>
            <a:avLst/>
            <a:gdLst/>
            <a:ahLst/>
            <a:cxnLst/>
            <a:rect l="l" t="t" r="r" b="b"/>
            <a:pathLst>
              <a:path w="0" h="16510">
                <a:moveTo>
                  <a:pt x="0" y="16128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24" name="object 1224"/>
          <p:cNvSpPr/>
          <p:nvPr/>
        </p:nvSpPr>
        <p:spPr>
          <a:xfrm>
            <a:off x="1778533" y="2335052"/>
            <a:ext cx="0" cy="16510"/>
          </a:xfrm>
          <a:custGeom>
            <a:avLst/>
            <a:gdLst/>
            <a:ahLst/>
            <a:cxnLst/>
            <a:rect l="l" t="t" r="r" b="b"/>
            <a:pathLst>
              <a:path w="0" h="16510">
                <a:moveTo>
                  <a:pt x="0" y="1612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25" name="object 1225"/>
          <p:cNvSpPr/>
          <p:nvPr/>
        </p:nvSpPr>
        <p:spPr>
          <a:xfrm>
            <a:off x="1762595" y="2361842"/>
            <a:ext cx="5715" cy="0"/>
          </a:xfrm>
          <a:custGeom>
            <a:avLst/>
            <a:gdLst/>
            <a:ahLst/>
            <a:cxnLst/>
            <a:rect l="l" t="t" r="r" b="b"/>
            <a:pathLst>
              <a:path w="5714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26" name="object 1226"/>
          <p:cNvSpPr/>
          <p:nvPr/>
        </p:nvSpPr>
        <p:spPr>
          <a:xfrm>
            <a:off x="1789194" y="2361842"/>
            <a:ext cx="5715" cy="0"/>
          </a:xfrm>
          <a:custGeom>
            <a:avLst/>
            <a:gdLst/>
            <a:ahLst/>
            <a:cxnLst/>
            <a:rect l="l" t="t" r="r" b="b"/>
            <a:pathLst>
              <a:path w="5714" h="0">
                <a:moveTo>
                  <a:pt x="0" y="0"/>
                </a:moveTo>
                <a:lnTo>
                  <a:pt x="5276" y="0"/>
                </a:lnTo>
              </a:path>
            </a:pathLst>
          </a:custGeom>
          <a:ln w="3175">
            <a:solidFill>
              <a:srgbClr val="0000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27" name="object 1227"/>
          <p:cNvSpPr/>
          <p:nvPr/>
        </p:nvSpPr>
        <p:spPr>
          <a:xfrm>
            <a:off x="1767872" y="2351179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89" h="21589">
                <a:moveTo>
                  <a:pt x="10660" y="0"/>
                </a:moveTo>
                <a:lnTo>
                  <a:pt x="3331" y="2665"/>
                </a:lnTo>
                <a:lnTo>
                  <a:pt x="0" y="10662"/>
                </a:lnTo>
                <a:lnTo>
                  <a:pt x="3331" y="18658"/>
                </a:lnTo>
                <a:lnTo>
                  <a:pt x="10660" y="21323"/>
                </a:lnTo>
                <a:lnTo>
                  <a:pt x="17990" y="18658"/>
                </a:lnTo>
                <a:lnTo>
                  <a:pt x="21321" y="10662"/>
                </a:lnTo>
                <a:lnTo>
                  <a:pt x="17990" y="2665"/>
                </a:lnTo>
                <a:lnTo>
                  <a:pt x="106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28" name="object 1228"/>
          <p:cNvSpPr/>
          <p:nvPr/>
        </p:nvSpPr>
        <p:spPr>
          <a:xfrm>
            <a:off x="519380" y="2521583"/>
            <a:ext cx="1275715" cy="0"/>
          </a:xfrm>
          <a:custGeom>
            <a:avLst/>
            <a:gdLst/>
            <a:ahLst/>
            <a:cxnLst/>
            <a:rect l="l" t="t" r="r" b="b"/>
            <a:pathLst>
              <a:path w="1275714" h="0">
                <a:moveTo>
                  <a:pt x="0" y="0"/>
                </a:moveTo>
                <a:lnTo>
                  <a:pt x="127509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29" name="object 1229"/>
          <p:cNvSpPr/>
          <p:nvPr/>
        </p:nvSpPr>
        <p:spPr>
          <a:xfrm>
            <a:off x="519380" y="2510625"/>
            <a:ext cx="0" cy="11430"/>
          </a:xfrm>
          <a:custGeom>
            <a:avLst/>
            <a:gdLst/>
            <a:ahLst/>
            <a:cxnLst/>
            <a:rect l="l" t="t" r="r" b="b"/>
            <a:pathLst>
              <a:path w="0" h="11430">
                <a:moveTo>
                  <a:pt x="0" y="0"/>
                </a:moveTo>
                <a:lnTo>
                  <a:pt x="0" y="10957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30" name="object 1230"/>
          <p:cNvSpPr/>
          <p:nvPr/>
        </p:nvSpPr>
        <p:spPr>
          <a:xfrm>
            <a:off x="544882" y="251610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47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31" name="object 1231"/>
          <p:cNvSpPr/>
          <p:nvPr/>
        </p:nvSpPr>
        <p:spPr>
          <a:xfrm>
            <a:off x="570384" y="251610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47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32" name="object 1232"/>
          <p:cNvSpPr/>
          <p:nvPr/>
        </p:nvSpPr>
        <p:spPr>
          <a:xfrm>
            <a:off x="595886" y="251610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47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33" name="object 1233"/>
          <p:cNvSpPr/>
          <p:nvPr/>
        </p:nvSpPr>
        <p:spPr>
          <a:xfrm>
            <a:off x="621387" y="251610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47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34" name="object 1234"/>
          <p:cNvSpPr/>
          <p:nvPr/>
        </p:nvSpPr>
        <p:spPr>
          <a:xfrm>
            <a:off x="646889" y="2510625"/>
            <a:ext cx="0" cy="11430"/>
          </a:xfrm>
          <a:custGeom>
            <a:avLst/>
            <a:gdLst/>
            <a:ahLst/>
            <a:cxnLst/>
            <a:rect l="l" t="t" r="r" b="b"/>
            <a:pathLst>
              <a:path w="0" h="11430">
                <a:moveTo>
                  <a:pt x="0" y="0"/>
                </a:moveTo>
                <a:lnTo>
                  <a:pt x="0" y="10957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35" name="object 1235"/>
          <p:cNvSpPr/>
          <p:nvPr/>
        </p:nvSpPr>
        <p:spPr>
          <a:xfrm>
            <a:off x="672391" y="251610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47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36" name="object 1236"/>
          <p:cNvSpPr/>
          <p:nvPr/>
        </p:nvSpPr>
        <p:spPr>
          <a:xfrm>
            <a:off x="697893" y="251610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47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37" name="object 1237"/>
          <p:cNvSpPr/>
          <p:nvPr/>
        </p:nvSpPr>
        <p:spPr>
          <a:xfrm>
            <a:off x="723395" y="251610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47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38" name="object 1238"/>
          <p:cNvSpPr/>
          <p:nvPr/>
        </p:nvSpPr>
        <p:spPr>
          <a:xfrm>
            <a:off x="748897" y="251610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47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39" name="object 1239"/>
          <p:cNvSpPr/>
          <p:nvPr/>
        </p:nvSpPr>
        <p:spPr>
          <a:xfrm>
            <a:off x="774400" y="2510625"/>
            <a:ext cx="0" cy="11430"/>
          </a:xfrm>
          <a:custGeom>
            <a:avLst/>
            <a:gdLst/>
            <a:ahLst/>
            <a:cxnLst/>
            <a:rect l="l" t="t" r="r" b="b"/>
            <a:pathLst>
              <a:path w="0" h="11430">
                <a:moveTo>
                  <a:pt x="0" y="0"/>
                </a:moveTo>
                <a:lnTo>
                  <a:pt x="0" y="10957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40" name="object 1240"/>
          <p:cNvSpPr/>
          <p:nvPr/>
        </p:nvSpPr>
        <p:spPr>
          <a:xfrm>
            <a:off x="799899" y="251610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47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41" name="object 1241"/>
          <p:cNvSpPr/>
          <p:nvPr/>
        </p:nvSpPr>
        <p:spPr>
          <a:xfrm>
            <a:off x="825401" y="251610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47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42" name="object 1242"/>
          <p:cNvSpPr/>
          <p:nvPr/>
        </p:nvSpPr>
        <p:spPr>
          <a:xfrm>
            <a:off x="850903" y="251610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47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43" name="object 1243"/>
          <p:cNvSpPr/>
          <p:nvPr/>
        </p:nvSpPr>
        <p:spPr>
          <a:xfrm>
            <a:off x="876406" y="251610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47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44" name="object 1244"/>
          <p:cNvSpPr/>
          <p:nvPr/>
        </p:nvSpPr>
        <p:spPr>
          <a:xfrm>
            <a:off x="901908" y="2510625"/>
            <a:ext cx="0" cy="11430"/>
          </a:xfrm>
          <a:custGeom>
            <a:avLst/>
            <a:gdLst/>
            <a:ahLst/>
            <a:cxnLst/>
            <a:rect l="l" t="t" r="r" b="b"/>
            <a:pathLst>
              <a:path w="0" h="11430">
                <a:moveTo>
                  <a:pt x="0" y="0"/>
                </a:moveTo>
                <a:lnTo>
                  <a:pt x="0" y="10957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45" name="object 1245"/>
          <p:cNvSpPr/>
          <p:nvPr/>
        </p:nvSpPr>
        <p:spPr>
          <a:xfrm>
            <a:off x="927410" y="251610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47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46" name="object 1246"/>
          <p:cNvSpPr/>
          <p:nvPr/>
        </p:nvSpPr>
        <p:spPr>
          <a:xfrm>
            <a:off x="952912" y="251610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47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47" name="object 1247"/>
          <p:cNvSpPr/>
          <p:nvPr/>
        </p:nvSpPr>
        <p:spPr>
          <a:xfrm>
            <a:off x="978414" y="251610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47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48" name="object 1248"/>
          <p:cNvSpPr/>
          <p:nvPr/>
        </p:nvSpPr>
        <p:spPr>
          <a:xfrm>
            <a:off x="1003914" y="251610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47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49" name="object 1249"/>
          <p:cNvSpPr/>
          <p:nvPr/>
        </p:nvSpPr>
        <p:spPr>
          <a:xfrm>
            <a:off x="1029416" y="2510625"/>
            <a:ext cx="0" cy="11430"/>
          </a:xfrm>
          <a:custGeom>
            <a:avLst/>
            <a:gdLst/>
            <a:ahLst/>
            <a:cxnLst/>
            <a:rect l="l" t="t" r="r" b="b"/>
            <a:pathLst>
              <a:path w="0" h="11430">
                <a:moveTo>
                  <a:pt x="0" y="0"/>
                </a:moveTo>
                <a:lnTo>
                  <a:pt x="0" y="10957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50" name="object 1250"/>
          <p:cNvSpPr/>
          <p:nvPr/>
        </p:nvSpPr>
        <p:spPr>
          <a:xfrm>
            <a:off x="1054918" y="251610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47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51" name="object 1251"/>
          <p:cNvSpPr/>
          <p:nvPr/>
        </p:nvSpPr>
        <p:spPr>
          <a:xfrm>
            <a:off x="1080420" y="251610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47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52" name="object 1252"/>
          <p:cNvSpPr/>
          <p:nvPr/>
        </p:nvSpPr>
        <p:spPr>
          <a:xfrm>
            <a:off x="1105922" y="251610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47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53" name="object 1253"/>
          <p:cNvSpPr/>
          <p:nvPr/>
        </p:nvSpPr>
        <p:spPr>
          <a:xfrm>
            <a:off x="1131425" y="251610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47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54" name="object 1254"/>
          <p:cNvSpPr/>
          <p:nvPr/>
        </p:nvSpPr>
        <p:spPr>
          <a:xfrm>
            <a:off x="1156927" y="2510625"/>
            <a:ext cx="0" cy="11430"/>
          </a:xfrm>
          <a:custGeom>
            <a:avLst/>
            <a:gdLst/>
            <a:ahLst/>
            <a:cxnLst/>
            <a:rect l="l" t="t" r="r" b="b"/>
            <a:pathLst>
              <a:path w="0" h="11430">
                <a:moveTo>
                  <a:pt x="0" y="0"/>
                </a:moveTo>
                <a:lnTo>
                  <a:pt x="0" y="10957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55" name="object 1255"/>
          <p:cNvSpPr/>
          <p:nvPr/>
        </p:nvSpPr>
        <p:spPr>
          <a:xfrm>
            <a:off x="1182426" y="251610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47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56" name="object 1256"/>
          <p:cNvSpPr/>
          <p:nvPr/>
        </p:nvSpPr>
        <p:spPr>
          <a:xfrm>
            <a:off x="1207928" y="251610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47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57" name="object 1257"/>
          <p:cNvSpPr/>
          <p:nvPr/>
        </p:nvSpPr>
        <p:spPr>
          <a:xfrm>
            <a:off x="1233431" y="251610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47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58" name="object 1258"/>
          <p:cNvSpPr/>
          <p:nvPr/>
        </p:nvSpPr>
        <p:spPr>
          <a:xfrm>
            <a:off x="1258933" y="251610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47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59" name="object 1259"/>
          <p:cNvSpPr/>
          <p:nvPr/>
        </p:nvSpPr>
        <p:spPr>
          <a:xfrm>
            <a:off x="1284435" y="2510625"/>
            <a:ext cx="0" cy="11430"/>
          </a:xfrm>
          <a:custGeom>
            <a:avLst/>
            <a:gdLst/>
            <a:ahLst/>
            <a:cxnLst/>
            <a:rect l="l" t="t" r="r" b="b"/>
            <a:pathLst>
              <a:path w="0" h="11430">
                <a:moveTo>
                  <a:pt x="0" y="0"/>
                </a:moveTo>
                <a:lnTo>
                  <a:pt x="0" y="10957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60" name="object 1260"/>
          <p:cNvSpPr/>
          <p:nvPr/>
        </p:nvSpPr>
        <p:spPr>
          <a:xfrm>
            <a:off x="1309937" y="251610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47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61" name="object 1261"/>
          <p:cNvSpPr/>
          <p:nvPr/>
        </p:nvSpPr>
        <p:spPr>
          <a:xfrm>
            <a:off x="1335439" y="251610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47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62" name="object 1262"/>
          <p:cNvSpPr/>
          <p:nvPr/>
        </p:nvSpPr>
        <p:spPr>
          <a:xfrm>
            <a:off x="1360939" y="251610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47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63" name="object 1263"/>
          <p:cNvSpPr/>
          <p:nvPr/>
        </p:nvSpPr>
        <p:spPr>
          <a:xfrm>
            <a:off x="1386441" y="251610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47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64" name="object 1264"/>
          <p:cNvSpPr/>
          <p:nvPr/>
        </p:nvSpPr>
        <p:spPr>
          <a:xfrm>
            <a:off x="1411943" y="2510625"/>
            <a:ext cx="0" cy="11430"/>
          </a:xfrm>
          <a:custGeom>
            <a:avLst/>
            <a:gdLst/>
            <a:ahLst/>
            <a:cxnLst/>
            <a:rect l="l" t="t" r="r" b="b"/>
            <a:pathLst>
              <a:path w="0" h="11430">
                <a:moveTo>
                  <a:pt x="0" y="0"/>
                </a:moveTo>
                <a:lnTo>
                  <a:pt x="0" y="10957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65" name="object 1265"/>
          <p:cNvSpPr/>
          <p:nvPr/>
        </p:nvSpPr>
        <p:spPr>
          <a:xfrm>
            <a:off x="1437445" y="251610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47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66" name="object 1266"/>
          <p:cNvSpPr/>
          <p:nvPr/>
        </p:nvSpPr>
        <p:spPr>
          <a:xfrm>
            <a:off x="1462948" y="251610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47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67" name="object 1267"/>
          <p:cNvSpPr/>
          <p:nvPr/>
        </p:nvSpPr>
        <p:spPr>
          <a:xfrm>
            <a:off x="1488450" y="251610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47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68" name="object 1268"/>
          <p:cNvSpPr/>
          <p:nvPr/>
        </p:nvSpPr>
        <p:spPr>
          <a:xfrm>
            <a:off x="1513952" y="251610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47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69" name="object 1269"/>
          <p:cNvSpPr/>
          <p:nvPr/>
        </p:nvSpPr>
        <p:spPr>
          <a:xfrm>
            <a:off x="1539454" y="2510625"/>
            <a:ext cx="0" cy="11430"/>
          </a:xfrm>
          <a:custGeom>
            <a:avLst/>
            <a:gdLst/>
            <a:ahLst/>
            <a:cxnLst/>
            <a:rect l="l" t="t" r="r" b="b"/>
            <a:pathLst>
              <a:path w="0" h="11430">
                <a:moveTo>
                  <a:pt x="0" y="0"/>
                </a:moveTo>
                <a:lnTo>
                  <a:pt x="0" y="10957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70" name="object 1270"/>
          <p:cNvSpPr/>
          <p:nvPr/>
        </p:nvSpPr>
        <p:spPr>
          <a:xfrm>
            <a:off x="1564954" y="251610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47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71" name="object 1271"/>
          <p:cNvSpPr/>
          <p:nvPr/>
        </p:nvSpPr>
        <p:spPr>
          <a:xfrm>
            <a:off x="1590456" y="251610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47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72" name="object 1272"/>
          <p:cNvSpPr/>
          <p:nvPr/>
        </p:nvSpPr>
        <p:spPr>
          <a:xfrm>
            <a:off x="1615958" y="251610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47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73" name="object 1273"/>
          <p:cNvSpPr/>
          <p:nvPr/>
        </p:nvSpPr>
        <p:spPr>
          <a:xfrm>
            <a:off x="1641460" y="251610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47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74" name="object 1274"/>
          <p:cNvSpPr/>
          <p:nvPr/>
        </p:nvSpPr>
        <p:spPr>
          <a:xfrm>
            <a:off x="1666962" y="2510625"/>
            <a:ext cx="0" cy="11430"/>
          </a:xfrm>
          <a:custGeom>
            <a:avLst/>
            <a:gdLst/>
            <a:ahLst/>
            <a:cxnLst/>
            <a:rect l="l" t="t" r="r" b="b"/>
            <a:pathLst>
              <a:path w="0" h="11430">
                <a:moveTo>
                  <a:pt x="0" y="0"/>
                </a:moveTo>
                <a:lnTo>
                  <a:pt x="0" y="10957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75" name="object 1275"/>
          <p:cNvSpPr/>
          <p:nvPr/>
        </p:nvSpPr>
        <p:spPr>
          <a:xfrm>
            <a:off x="1692465" y="251610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47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76" name="object 1276"/>
          <p:cNvSpPr/>
          <p:nvPr/>
        </p:nvSpPr>
        <p:spPr>
          <a:xfrm>
            <a:off x="1717967" y="251610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47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77" name="object 1277"/>
          <p:cNvSpPr/>
          <p:nvPr/>
        </p:nvSpPr>
        <p:spPr>
          <a:xfrm>
            <a:off x="1743466" y="251610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47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78" name="object 1278"/>
          <p:cNvSpPr/>
          <p:nvPr/>
        </p:nvSpPr>
        <p:spPr>
          <a:xfrm>
            <a:off x="1768968" y="251610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0" y="0"/>
                </a:moveTo>
                <a:lnTo>
                  <a:pt x="0" y="547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79" name="object 1279"/>
          <p:cNvSpPr/>
          <p:nvPr/>
        </p:nvSpPr>
        <p:spPr>
          <a:xfrm>
            <a:off x="1794471" y="2510625"/>
            <a:ext cx="0" cy="11430"/>
          </a:xfrm>
          <a:custGeom>
            <a:avLst/>
            <a:gdLst/>
            <a:ahLst/>
            <a:cxnLst/>
            <a:rect l="l" t="t" r="r" b="b"/>
            <a:pathLst>
              <a:path w="0" h="11430">
                <a:moveTo>
                  <a:pt x="0" y="0"/>
                </a:moveTo>
                <a:lnTo>
                  <a:pt x="0" y="10957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80" name="object 1280"/>
          <p:cNvSpPr txBox="1"/>
          <p:nvPr/>
        </p:nvSpPr>
        <p:spPr>
          <a:xfrm>
            <a:off x="1528033" y="2605799"/>
            <a:ext cx="52069" cy="768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300" spc="20">
                <a:latin typeface="Arial"/>
                <a:cs typeface="Arial"/>
              </a:rPr>
              <a:t>T</a:t>
            </a:r>
            <a:endParaRPr sz="300">
              <a:latin typeface="Arial"/>
              <a:cs typeface="Arial"/>
            </a:endParaRPr>
          </a:p>
        </p:txBody>
      </p:sp>
      <p:sp>
        <p:nvSpPr>
          <p:cNvPr id="1281" name="object 1281"/>
          <p:cNvSpPr/>
          <p:nvPr/>
        </p:nvSpPr>
        <p:spPr>
          <a:xfrm>
            <a:off x="519380" y="2201983"/>
            <a:ext cx="0" cy="320040"/>
          </a:xfrm>
          <a:custGeom>
            <a:avLst/>
            <a:gdLst/>
            <a:ahLst/>
            <a:cxnLst/>
            <a:rect l="l" t="t" r="r" b="b"/>
            <a:pathLst>
              <a:path w="0" h="320039">
                <a:moveTo>
                  <a:pt x="0" y="3196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82" name="object 1282"/>
          <p:cNvSpPr/>
          <p:nvPr/>
        </p:nvSpPr>
        <p:spPr>
          <a:xfrm>
            <a:off x="519380" y="2489623"/>
            <a:ext cx="33655" cy="0"/>
          </a:xfrm>
          <a:custGeom>
            <a:avLst/>
            <a:gdLst/>
            <a:ahLst/>
            <a:cxnLst/>
            <a:rect l="l" t="t" r="r" b="b"/>
            <a:pathLst>
              <a:path w="33654" h="0">
                <a:moveTo>
                  <a:pt x="3347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83" name="object 1283"/>
          <p:cNvSpPr/>
          <p:nvPr/>
        </p:nvSpPr>
        <p:spPr>
          <a:xfrm>
            <a:off x="519380" y="2473643"/>
            <a:ext cx="17145" cy="0"/>
          </a:xfrm>
          <a:custGeom>
            <a:avLst/>
            <a:gdLst/>
            <a:ahLst/>
            <a:cxnLst/>
            <a:rect l="l" t="t" r="r" b="b"/>
            <a:pathLst>
              <a:path w="17145" h="0">
                <a:moveTo>
                  <a:pt x="16735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84" name="object 1284"/>
          <p:cNvSpPr/>
          <p:nvPr/>
        </p:nvSpPr>
        <p:spPr>
          <a:xfrm>
            <a:off x="519380" y="2457663"/>
            <a:ext cx="17145" cy="0"/>
          </a:xfrm>
          <a:custGeom>
            <a:avLst/>
            <a:gdLst/>
            <a:ahLst/>
            <a:cxnLst/>
            <a:rect l="l" t="t" r="r" b="b"/>
            <a:pathLst>
              <a:path w="17145" h="0">
                <a:moveTo>
                  <a:pt x="16735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85" name="object 1285"/>
          <p:cNvSpPr/>
          <p:nvPr/>
        </p:nvSpPr>
        <p:spPr>
          <a:xfrm>
            <a:off x="519380" y="2441683"/>
            <a:ext cx="17145" cy="0"/>
          </a:xfrm>
          <a:custGeom>
            <a:avLst/>
            <a:gdLst/>
            <a:ahLst/>
            <a:cxnLst/>
            <a:rect l="l" t="t" r="r" b="b"/>
            <a:pathLst>
              <a:path w="17145" h="0">
                <a:moveTo>
                  <a:pt x="16735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86" name="object 1286"/>
          <p:cNvSpPr/>
          <p:nvPr/>
        </p:nvSpPr>
        <p:spPr>
          <a:xfrm>
            <a:off x="519380" y="2425703"/>
            <a:ext cx="33655" cy="0"/>
          </a:xfrm>
          <a:custGeom>
            <a:avLst/>
            <a:gdLst/>
            <a:ahLst/>
            <a:cxnLst/>
            <a:rect l="l" t="t" r="r" b="b"/>
            <a:pathLst>
              <a:path w="33654" h="0">
                <a:moveTo>
                  <a:pt x="3347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87" name="object 1287"/>
          <p:cNvSpPr/>
          <p:nvPr/>
        </p:nvSpPr>
        <p:spPr>
          <a:xfrm>
            <a:off x="519380" y="2409723"/>
            <a:ext cx="17145" cy="0"/>
          </a:xfrm>
          <a:custGeom>
            <a:avLst/>
            <a:gdLst/>
            <a:ahLst/>
            <a:cxnLst/>
            <a:rect l="l" t="t" r="r" b="b"/>
            <a:pathLst>
              <a:path w="17145" h="0">
                <a:moveTo>
                  <a:pt x="16735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88" name="object 1288"/>
          <p:cNvSpPr/>
          <p:nvPr/>
        </p:nvSpPr>
        <p:spPr>
          <a:xfrm>
            <a:off x="519380" y="2393743"/>
            <a:ext cx="17145" cy="0"/>
          </a:xfrm>
          <a:custGeom>
            <a:avLst/>
            <a:gdLst/>
            <a:ahLst/>
            <a:cxnLst/>
            <a:rect l="l" t="t" r="r" b="b"/>
            <a:pathLst>
              <a:path w="17145" h="0">
                <a:moveTo>
                  <a:pt x="16735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89" name="object 1289"/>
          <p:cNvSpPr/>
          <p:nvPr/>
        </p:nvSpPr>
        <p:spPr>
          <a:xfrm>
            <a:off x="519380" y="2377763"/>
            <a:ext cx="17145" cy="0"/>
          </a:xfrm>
          <a:custGeom>
            <a:avLst/>
            <a:gdLst/>
            <a:ahLst/>
            <a:cxnLst/>
            <a:rect l="l" t="t" r="r" b="b"/>
            <a:pathLst>
              <a:path w="17145" h="0">
                <a:moveTo>
                  <a:pt x="16735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90" name="object 1290"/>
          <p:cNvSpPr/>
          <p:nvPr/>
        </p:nvSpPr>
        <p:spPr>
          <a:xfrm>
            <a:off x="519380" y="2361783"/>
            <a:ext cx="33655" cy="0"/>
          </a:xfrm>
          <a:custGeom>
            <a:avLst/>
            <a:gdLst/>
            <a:ahLst/>
            <a:cxnLst/>
            <a:rect l="l" t="t" r="r" b="b"/>
            <a:pathLst>
              <a:path w="33654" h="0">
                <a:moveTo>
                  <a:pt x="3347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91" name="object 1291"/>
          <p:cNvSpPr/>
          <p:nvPr/>
        </p:nvSpPr>
        <p:spPr>
          <a:xfrm>
            <a:off x="519380" y="2345803"/>
            <a:ext cx="17145" cy="0"/>
          </a:xfrm>
          <a:custGeom>
            <a:avLst/>
            <a:gdLst/>
            <a:ahLst/>
            <a:cxnLst/>
            <a:rect l="l" t="t" r="r" b="b"/>
            <a:pathLst>
              <a:path w="17145" h="0">
                <a:moveTo>
                  <a:pt x="16735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92" name="object 1292"/>
          <p:cNvSpPr/>
          <p:nvPr/>
        </p:nvSpPr>
        <p:spPr>
          <a:xfrm>
            <a:off x="519380" y="2329823"/>
            <a:ext cx="17145" cy="0"/>
          </a:xfrm>
          <a:custGeom>
            <a:avLst/>
            <a:gdLst/>
            <a:ahLst/>
            <a:cxnLst/>
            <a:rect l="l" t="t" r="r" b="b"/>
            <a:pathLst>
              <a:path w="17145" h="0">
                <a:moveTo>
                  <a:pt x="16735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93" name="object 1293"/>
          <p:cNvSpPr/>
          <p:nvPr/>
        </p:nvSpPr>
        <p:spPr>
          <a:xfrm>
            <a:off x="519380" y="2313843"/>
            <a:ext cx="17145" cy="0"/>
          </a:xfrm>
          <a:custGeom>
            <a:avLst/>
            <a:gdLst/>
            <a:ahLst/>
            <a:cxnLst/>
            <a:rect l="l" t="t" r="r" b="b"/>
            <a:pathLst>
              <a:path w="17145" h="0">
                <a:moveTo>
                  <a:pt x="16735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94" name="object 1294"/>
          <p:cNvSpPr/>
          <p:nvPr/>
        </p:nvSpPr>
        <p:spPr>
          <a:xfrm>
            <a:off x="519380" y="2297863"/>
            <a:ext cx="33655" cy="0"/>
          </a:xfrm>
          <a:custGeom>
            <a:avLst/>
            <a:gdLst/>
            <a:ahLst/>
            <a:cxnLst/>
            <a:rect l="l" t="t" r="r" b="b"/>
            <a:pathLst>
              <a:path w="33654" h="0">
                <a:moveTo>
                  <a:pt x="3347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95" name="object 1295"/>
          <p:cNvSpPr/>
          <p:nvPr/>
        </p:nvSpPr>
        <p:spPr>
          <a:xfrm>
            <a:off x="519380" y="2281883"/>
            <a:ext cx="17145" cy="0"/>
          </a:xfrm>
          <a:custGeom>
            <a:avLst/>
            <a:gdLst/>
            <a:ahLst/>
            <a:cxnLst/>
            <a:rect l="l" t="t" r="r" b="b"/>
            <a:pathLst>
              <a:path w="17145" h="0">
                <a:moveTo>
                  <a:pt x="16735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96" name="object 1296"/>
          <p:cNvSpPr/>
          <p:nvPr/>
        </p:nvSpPr>
        <p:spPr>
          <a:xfrm>
            <a:off x="519380" y="2265903"/>
            <a:ext cx="17145" cy="0"/>
          </a:xfrm>
          <a:custGeom>
            <a:avLst/>
            <a:gdLst/>
            <a:ahLst/>
            <a:cxnLst/>
            <a:rect l="l" t="t" r="r" b="b"/>
            <a:pathLst>
              <a:path w="17145" h="0">
                <a:moveTo>
                  <a:pt x="16735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97" name="object 1297"/>
          <p:cNvSpPr/>
          <p:nvPr/>
        </p:nvSpPr>
        <p:spPr>
          <a:xfrm>
            <a:off x="519380" y="2249923"/>
            <a:ext cx="17145" cy="0"/>
          </a:xfrm>
          <a:custGeom>
            <a:avLst/>
            <a:gdLst/>
            <a:ahLst/>
            <a:cxnLst/>
            <a:rect l="l" t="t" r="r" b="b"/>
            <a:pathLst>
              <a:path w="17145" h="0">
                <a:moveTo>
                  <a:pt x="16735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98" name="object 1298"/>
          <p:cNvSpPr/>
          <p:nvPr/>
        </p:nvSpPr>
        <p:spPr>
          <a:xfrm>
            <a:off x="519380" y="2233943"/>
            <a:ext cx="33655" cy="0"/>
          </a:xfrm>
          <a:custGeom>
            <a:avLst/>
            <a:gdLst/>
            <a:ahLst/>
            <a:cxnLst/>
            <a:rect l="l" t="t" r="r" b="b"/>
            <a:pathLst>
              <a:path w="33654" h="0">
                <a:moveTo>
                  <a:pt x="3347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99" name="object 1299"/>
          <p:cNvSpPr/>
          <p:nvPr/>
        </p:nvSpPr>
        <p:spPr>
          <a:xfrm>
            <a:off x="519380" y="2489623"/>
            <a:ext cx="33655" cy="0"/>
          </a:xfrm>
          <a:custGeom>
            <a:avLst/>
            <a:gdLst/>
            <a:ahLst/>
            <a:cxnLst/>
            <a:rect l="l" t="t" r="r" b="b"/>
            <a:pathLst>
              <a:path w="33654" h="0">
                <a:moveTo>
                  <a:pt x="3347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00" name="object 1300"/>
          <p:cNvSpPr/>
          <p:nvPr/>
        </p:nvSpPr>
        <p:spPr>
          <a:xfrm>
            <a:off x="519380" y="2505603"/>
            <a:ext cx="17145" cy="0"/>
          </a:xfrm>
          <a:custGeom>
            <a:avLst/>
            <a:gdLst/>
            <a:ahLst/>
            <a:cxnLst/>
            <a:rect l="l" t="t" r="r" b="b"/>
            <a:pathLst>
              <a:path w="17145" h="0">
                <a:moveTo>
                  <a:pt x="16735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01" name="object 1301"/>
          <p:cNvSpPr/>
          <p:nvPr/>
        </p:nvSpPr>
        <p:spPr>
          <a:xfrm>
            <a:off x="519380" y="2521583"/>
            <a:ext cx="17145" cy="0"/>
          </a:xfrm>
          <a:custGeom>
            <a:avLst/>
            <a:gdLst/>
            <a:ahLst/>
            <a:cxnLst/>
            <a:rect l="l" t="t" r="r" b="b"/>
            <a:pathLst>
              <a:path w="17145" h="0">
                <a:moveTo>
                  <a:pt x="16735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02" name="object 1302"/>
          <p:cNvSpPr/>
          <p:nvPr/>
        </p:nvSpPr>
        <p:spPr>
          <a:xfrm>
            <a:off x="519380" y="2233943"/>
            <a:ext cx="33655" cy="0"/>
          </a:xfrm>
          <a:custGeom>
            <a:avLst/>
            <a:gdLst/>
            <a:ahLst/>
            <a:cxnLst/>
            <a:rect l="l" t="t" r="r" b="b"/>
            <a:pathLst>
              <a:path w="33654" h="0">
                <a:moveTo>
                  <a:pt x="3347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03" name="object 1303"/>
          <p:cNvSpPr/>
          <p:nvPr/>
        </p:nvSpPr>
        <p:spPr>
          <a:xfrm>
            <a:off x="519380" y="2217963"/>
            <a:ext cx="17145" cy="0"/>
          </a:xfrm>
          <a:custGeom>
            <a:avLst/>
            <a:gdLst/>
            <a:ahLst/>
            <a:cxnLst/>
            <a:rect l="l" t="t" r="r" b="b"/>
            <a:pathLst>
              <a:path w="17145" h="0">
                <a:moveTo>
                  <a:pt x="16735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04" name="object 1304"/>
          <p:cNvSpPr txBox="1"/>
          <p:nvPr/>
        </p:nvSpPr>
        <p:spPr>
          <a:xfrm>
            <a:off x="372535" y="1928792"/>
            <a:ext cx="182880" cy="596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3180">
              <a:lnSpc>
                <a:spcPct val="100000"/>
              </a:lnSpc>
              <a:spcBef>
                <a:spcPts val="100"/>
              </a:spcBef>
            </a:pPr>
            <a:r>
              <a:rPr dirty="0" baseline="-27777" sz="600">
                <a:latin typeface="Arial"/>
                <a:cs typeface="Arial"/>
              </a:rPr>
              <a:t>10</a:t>
            </a:r>
            <a:r>
              <a:rPr dirty="0" sz="250">
                <a:latin typeface="Symbol"/>
                <a:cs typeface="Symbol"/>
              </a:rPr>
              <a:t></a:t>
            </a:r>
            <a:r>
              <a:rPr dirty="0" sz="250">
                <a:latin typeface="Arial"/>
                <a:cs typeface="Arial"/>
              </a:rPr>
              <a:t>1</a:t>
            </a:r>
            <a:endParaRPr sz="2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45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5"/>
              </a:spcBef>
            </a:pPr>
            <a:r>
              <a:rPr dirty="0" baseline="-27777" sz="600">
                <a:latin typeface="Arial"/>
                <a:cs typeface="Arial"/>
              </a:rPr>
              <a:t>10</a:t>
            </a:r>
            <a:r>
              <a:rPr dirty="0" sz="250">
                <a:latin typeface="Symbol"/>
                <a:cs typeface="Symbol"/>
              </a:rPr>
              <a:t></a:t>
            </a:r>
            <a:r>
              <a:rPr dirty="0" sz="250">
                <a:latin typeface="Arial"/>
                <a:cs typeface="Arial"/>
              </a:rPr>
              <a:t>2</a:t>
            </a:r>
            <a:endParaRPr sz="2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550">
              <a:latin typeface="Times New Roman"/>
              <a:cs typeface="Times New Roman"/>
            </a:endParaRPr>
          </a:p>
          <a:p>
            <a:pPr marL="77470">
              <a:lnSpc>
                <a:spcPct val="100000"/>
              </a:lnSpc>
            </a:pPr>
            <a:r>
              <a:rPr dirty="0" sz="300" spc="15">
                <a:latin typeface="Arial"/>
                <a:cs typeface="Arial"/>
              </a:rPr>
              <a:t>1.4</a:t>
            </a:r>
            <a:endParaRPr sz="300">
              <a:latin typeface="Arial"/>
              <a:cs typeface="Arial"/>
            </a:endParaRPr>
          </a:p>
          <a:p>
            <a:pPr marL="77470">
              <a:lnSpc>
                <a:spcPct val="100000"/>
              </a:lnSpc>
              <a:spcBef>
                <a:spcPts val="140"/>
              </a:spcBef>
            </a:pPr>
            <a:r>
              <a:rPr dirty="0" sz="300" spc="15">
                <a:latin typeface="Arial"/>
                <a:cs typeface="Arial"/>
              </a:rPr>
              <a:t>1.2</a:t>
            </a:r>
            <a:endParaRPr sz="300">
              <a:latin typeface="Arial"/>
              <a:cs typeface="Arial"/>
            </a:endParaRPr>
          </a:p>
          <a:p>
            <a:pPr marL="120650">
              <a:lnSpc>
                <a:spcPct val="100000"/>
              </a:lnSpc>
              <a:spcBef>
                <a:spcPts val="145"/>
              </a:spcBef>
            </a:pPr>
            <a:r>
              <a:rPr dirty="0" sz="300" spc="20">
                <a:latin typeface="Arial"/>
                <a:cs typeface="Arial"/>
              </a:rPr>
              <a:t>1</a:t>
            </a:r>
            <a:endParaRPr sz="300">
              <a:latin typeface="Arial"/>
              <a:cs typeface="Arial"/>
            </a:endParaRPr>
          </a:p>
          <a:p>
            <a:pPr marL="77470">
              <a:lnSpc>
                <a:spcPct val="100000"/>
              </a:lnSpc>
              <a:spcBef>
                <a:spcPts val="125"/>
              </a:spcBef>
            </a:pPr>
            <a:r>
              <a:rPr dirty="0" sz="300" spc="15">
                <a:latin typeface="Arial"/>
                <a:cs typeface="Arial"/>
              </a:rPr>
              <a:t>0.8</a:t>
            </a:r>
            <a:endParaRPr sz="300">
              <a:latin typeface="Arial"/>
              <a:cs typeface="Arial"/>
            </a:endParaRPr>
          </a:p>
          <a:p>
            <a:pPr marL="77470">
              <a:lnSpc>
                <a:spcPct val="100000"/>
              </a:lnSpc>
              <a:spcBef>
                <a:spcPts val="145"/>
              </a:spcBef>
            </a:pPr>
            <a:r>
              <a:rPr dirty="0" sz="300" spc="15">
                <a:latin typeface="Arial"/>
                <a:cs typeface="Arial"/>
              </a:rPr>
              <a:t>0.6</a:t>
            </a:r>
            <a:endParaRPr sz="300">
              <a:latin typeface="Arial"/>
              <a:cs typeface="Arial"/>
            </a:endParaRPr>
          </a:p>
        </p:txBody>
      </p:sp>
      <p:sp>
        <p:nvSpPr>
          <p:cNvPr id="1305" name="object 1305"/>
          <p:cNvSpPr txBox="1"/>
          <p:nvPr/>
        </p:nvSpPr>
        <p:spPr>
          <a:xfrm>
            <a:off x="380584" y="2261419"/>
            <a:ext cx="73660" cy="194310"/>
          </a:xfrm>
          <a:prstGeom prst="rect">
            <a:avLst/>
          </a:prstGeom>
        </p:spPr>
        <p:txBody>
          <a:bodyPr wrap="square" lIns="0" tIns="13335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00">
                <a:latin typeface="Arial"/>
                <a:cs typeface="Arial"/>
              </a:rPr>
              <a:t>Data/MC</a:t>
            </a:r>
            <a:endParaRPr sz="300">
              <a:latin typeface="Arial"/>
              <a:cs typeface="Arial"/>
            </a:endParaRPr>
          </a:p>
        </p:txBody>
      </p:sp>
      <p:sp>
        <p:nvSpPr>
          <p:cNvPr id="1306" name="object 1306"/>
          <p:cNvSpPr/>
          <p:nvPr/>
        </p:nvSpPr>
        <p:spPr>
          <a:xfrm>
            <a:off x="519380" y="2361783"/>
            <a:ext cx="1275715" cy="0"/>
          </a:xfrm>
          <a:custGeom>
            <a:avLst/>
            <a:gdLst/>
            <a:ahLst/>
            <a:cxnLst/>
            <a:rect l="l" t="t" r="r" b="b"/>
            <a:pathLst>
              <a:path w="1275714" h="0">
                <a:moveTo>
                  <a:pt x="0" y="0"/>
                </a:moveTo>
                <a:lnTo>
                  <a:pt x="1275090" y="0"/>
                </a:lnTo>
              </a:path>
            </a:pathLst>
          </a:custGeom>
          <a:ln w="4217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07" name="object 1307"/>
          <p:cNvSpPr/>
          <p:nvPr/>
        </p:nvSpPr>
        <p:spPr>
          <a:xfrm>
            <a:off x="2160126" y="1188747"/>
            <a:ext cx="1648460" cy="1306830"/>
          </a:xfrm>
          <a:custGeom>
            <a:avLst/>
            <a:gdLst/>
            <a:ahLst/>
            <a:cxnLst/>
            <a:rect l="l" t="t" r="r" b="b"/>
            <a:pathLst>
              <a:path w="1648460" h="1306830">
                <a:moveTo>
                  <a:pt x="0" y="0"/>
                </a:moveTo>
                <a:lnTo>
                  <a:pt x="1648280" y="0"/>
                </a:lnTo>
                <a:lnTo>
                  <a:pt x="1648280" y="1306491"/>
                </a:lnTo>
                <a:lnTo>
                  <a:pt x="0" y="1306491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08" name="object 1308"/>
          <p:cNvSpPr/>
          <p:nvPr/>
        </p:nvSpPr>
        <p:spPr>
          <a:xfrm>
            <a:off x="2160126" y="1188747"/>
            <a:ext cx="1648460" cy="1306830"/>
          </a:xfrm>
          <a:custGeom>
            <a:avLst/>
            <a:gdLst/>
            <a:ahLst/>
            <a:cxnLst/>
            <a:rect l="l" t="t" r="r" b="b"/>
            <a:pathLst>
              <a:path w="1648460" h="1306830">
                <a:moveTo>
                  <a:pt x="0" y="0"/>
                </a:moveTo>
                <a:lnTo>
                  <a:pt x="1648280" y="0"/>
                </a:lnTo>
                <a:lnTo>
                  <a:pt x="1648280" y="1306491"/>
                </a:lnTo>
                <a:lnTo>
                  <a:pt x="0" y="130649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09" name="object 1309"/>
          <p:cNvSpPr/>
          <p:nvPr/>
        </p:nvSpPr>
        <p:spPr>
          <a:xfrm>
            <a:off x="2160126" y="1188747"/>
            <a:ext cx="1648460" cy="1306830"/>
          </a:xfrm>
          <a:custGeom>
            <a:avLst/>
            <a:gdLst/>
            <a:ahLst/>
            <a:cxnLst/>
            <a:rect l="l" t="t" r="r" b="b"/>
            <a:pathLst>
              <a:path w="1648460" h="1306830">
                <a:moveTo>
                  <a:pt x="0" y="0"/>
                </a:moveTo>
                <a:lnTo>
                  <a:pt x="1648280" y="0"/>
                </a:lnTo>
                <a:lnTo>
                  <a:pt x="1648280" y="1306491"/>
                </a:lnTo>
                <a:lnTo>
                  <a:pt x="0" y="1306491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10" name="object 1310"/>
          <p:cNvSpPr/>
          <p:nvPr/>
        </p:nvSpPr>
        <p:spPr>
          <a:xfrm>
            <a:off x="2160126" y="2495239"/>
            <a:ext cx="1648460" cy="0"/>
          </a:xfrm>
          <a:custGeom>
            <a:avLst/>
            <a:gdLst/>
            <a:ahLst/>
            <a:cxnLst/>
            <a:rect l="l" t="t" r="r" b="b"/>
            <a:pathLst>
              <a:path w="1648460" h="0">
                <a:moveTo>
                  <a:pt x="0" y="0"/>
                </a:moveTo>
                <a:lnTo>
                  <a:pt x="164828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11" name="object 1311"/>
          <p:cNvSpPr/>
          <p:nvPr/>
        </p:nvSpPr>
        <p:spPr>
          <a:xfrm>
            <a:off x="2160126" y="1188747"/>
            <a:ext cx="0" cy="1306830"/>
          </a:xfrm>
          <a:custGeom>
            <a:avLst/>
            <a:gdLst/>
            <a:ahLst/>
            <a:cxnLst/>
            <a:rect l="l" t="t" r="r" b="b"/>
            <a:pathLst>
              <a:path w="0" h="1306830">
                <a:moveTo>
                  <a:pt x="0" y="130649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12" name="object 1312"/>
          <p:cNvSpPr/>
          <p:nvPr/>
        </p:nvSpPr>
        <p:spPr>
          <a:xfrm>
            <a:off x="2160126" y="2487178"/>
            <a:ext cx="1648460" cy="0"/>
          </a:xfrm>
          <a:custGeom>
            <a:avLst/>
            <a:gdLst/>
            <a:ahLst/>
            <a:cxnLst/>
            <a:rect l="l" t="t" r="r" b="b"/>
            <a:pathLst>
              <a:path w="1648460" h="0">
                <a:moveTo>
                  <a:pt x="164828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CCCCCC"/>
            </a:solidFill>
            <a:prstDash val="dot"/>
          </a:ln>
        </p:spPr>
        <p:txBody>
          <a:bodyPr wrap="square" lIns="0" tIns="0" rIns="0" bIns="0" rtlCol="0"/>
          <a:lstStyle/>
          <a:p/>
        </p:txBody>
      </p:sp>
      <p:sp>
        <p:nvSpPr>
          <p:cNvPr id="1313" name="object 1313"/>
          <p:cNvSpPr/>
          <p:nvPr/>
        </p:nvSpPr>
        <p:spPr>
          <a:xfrm>
            <a:off x="2160126" y="2325880"/>
            <a:ext cx="1648460" cy="0"/>
          </a:xfrm>
          <a:custGeom>
            <a:avLst/>
            <a:gdLst/>
            <a:ahLst/>
            <a:cxnLst/>
            <a:rect l="l" t="t" r="r" b="b"/>
            <a:pathLst>
              <a:path w="1648460" h="0">
                <a:moveTo>
                  <a:pt x="164828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CCCCCC"/>
            </a:solidFill>
            <a:prstDash val="dot"/>
          </a:ln>
        </p:spPr>
        <p:txBody>
          <a:bodyPr wrap="square" lIns="0" tIns="0" rIns="0" bIns="0" rtlCol="0"/>
          <a:lstStyle/>
          <a:p/>
        </p:txBody>
      </p:sp>
      <p:sp>
        <p:nvSpPr>
          <p:cNvPr id="1314" name="object 1314"/>
          <p:cNvSpPr/>
          <p:nvPr/>
        </p:nvSpPr>
        <p:spPr>
          <a:xfrm>
            <a:off x="2160126" y="2164582"/>
            <a:ext cx="1648460" cy="0"/>
          </a:xfrm>
          <a:custGeom>
            <a:avLst/>
            <a:gdLst/>
            <a:ahLst/>
            <a:cxnLst/>
            <a:rect l="l" t="t" r="r" b="b"/>
            <a:pathLst>
              <a:path w="1648460" h="0">
                <a:moveTo>
                  <a:pt x="164828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CCCCCC"/>
            </a:solidFill>
            <a:prstDash val="dot"/>
          </a:ln>
        </p:spPr>
        <p:txBody>
          <a:bodyPr wrap="square" lIns="0" tIns="0" rIns="0" bIns="0" rtlCol="0"/>
          <a:lstStyle/>
          <a:p/>
        </p:txBody>
      </p:sp>
      <p:sp>
        <p:nvSpPr>
          <p:cNvPr id="1315" name="object 1315"/>
          <p:cNvSpPr/>
          <p:nvPr/>
        </p:nvSpPr>
        <p:spPr>
          <a:xfrm>
            <a:off x="2160126" y="2003284"/>
            <a:ext cx="1648460" cy="0"/>
          </a:xfrm>
          <a:custGeom>
            <a:avLst/>
            <a:gdLst/>
            <a:ahLst/>
            <a:cxnLst/>
            <a:rect l="l" t="t" r="r" b="b"/>
            <a:pathLst>
              <a:path w="1648460" h="0">
                <a:moveTo>
                  <a:pt x="164828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CCCCCC"/>
            </a:solidFill>
            <a:prstDash val="dot"/>
          </a:ln>
        </p:spPr>
        <p:txBody>
          <a:bodyPr wrap="square" lIns="0" tIns="0" rIns="0" bIns="0" rtlCol="0"/>
          <a:lstStyle/>
          <a:p/>
        </p:txBody>
      </p:sp>
      <p:sp>
        <p:nvSpPr>
          <p:cNvPr id="1316" name="object 1316"/>
          <p:cNvSpPr/>
          <p:nvPr/>
        </p:nvSpPr>
        <p:spPr>
          <a:xfrm>
            <a:off x="2160126" y="1841986"/>
            <a:ext cx="1648460" cy="0"/>
          </a:xfrm>
          <a:custGeom>
            <a:avLst/>
            <a:gdLst/>
            <a:ahLst/>
            <a:cxnLst/>
            <a:rect l="l" t="t" r="r" b="b"/>
            <a:pathLst>
              <a:path w="1648460" h="0">
                <a:moveTo>
                  <a:pt x="164828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CCCCCC"/>
            </a:solidFill>
            <a:prstDash val="dot"/>
          </a:ln>
        </p:spPr>
        <p:txBody>
          <a:bodyPr wrap="square" lIns="0" tIns="0" rIns="0" bIns="0" rtlCol="0"/>
          <a:lstStyle/>
          <a:p/>
        </p:txBody>
      </p:sp>
      <p:sp>
        <p:nvSpPr>
          <p:cNvPr id="1317" name="object 1317"/>
          <p:cNvSpPr/>
          <p:nvPr/>
        </p:nvSpPr>
        <p:spPr>
          <a:xfrm>
            <a:off x="2160126" y="1196811"/>
            <a:ext cx="1648460" cy="0"/>
          </a:xfrm>
          <a:custGeom>
            <a:avLst/>
            <a:gdLst/>
            <a:ahLst/>
            <a:cxnLst/>
            <a:rect l="l" t="t" r="r" b="b"/>
            <a:pathLst>
              <a:path w="1648460" h="0">
                <a:moveTo>
                  <a:pt x="164828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CCCCCC"/>
            </a:solidFill>
            <a:prstDash val="dot"/>
          </a:ln>
        </p:spPr>
        <p:txBody>
          <a:bodyPr wrap="square" lIns="0" tIns="0" rIns="0" bIns="0" rtlCol="0"/>
          <a:lstStyle/>
          <a:p/>
        </p:txBody>
      </p:sp>
      <p:sp>
        <p:nvSpPr>
          <p:cNvPr id="1318" name="object 1318"/>
          <p:cNvSpPr/>
          <p:nvPr/>
        </p:nvSpPr>
        <p:spPr>
          <a:xfrm>
            <a:off x="2160126" y="2487178"/>
            <a:ext cx="1648460" cy="0"/>
          </a:xfrm>
          <a:custGeom>
            <a:avLst/>
            <a:gdLst/>
            <a:ahLst/>
            <a:cxnLst/>
            <a:rect l="l" t="t" r="r" b="b"/>
            <a:pathLst>
              <a:path w="1648460" h="0">
                <a:moveTo>
                  <a:pt x="164828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CCCCCC"/>
            </a:solidFill>
            <a:prstDash val="dot"/>
          </a:ln>
        </p:spPr>
        <p:txBody>
          <a:bodyPr wrap="square" lIns="0" tIns="0" rIns="0" bIns="0" rtlCol="0"/>
          <a:lstStyle/>
          <a:p/>
        </p:txBody>
      </p:sp>
      <p:sp>
        <p:nvSpPr>
          <p:cNvPr id="1319" name="object 1319"/>
          <p:cNvSpPr/>
          <p:nvPr/>
        </p:nvSpPr>
        <p:spPr>
          <a:xfrm>
            <a:off x="2160126" y="1196811"/>
            <a:ext cx="1648460" cy="0"/>
          </a:xfrm>
          <a:custGeom>
            <a:avLst/>
            <a:gdLst/>
            <a:ahLst/>
            <a:cxnLst/>
            <a:rect l="l" t="t" r="r" b="b"/>
            <a:pathLst>
              <a:path w="1648460" h="0">
                <a:moveTo>
                  <a:pt x="164828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CCCCCC"/>
            </a:solidFill>
            <a:prstDash val="dot"/>
          </a:ln>
        </p:spPr>
        <p:txBody>
          <a:bodyPr wrap="square" lIns="0" tIns="0" rIns="0" bIns="0" rtlCol="0"/>
          <a:lstStyle/>
          <a:p/>
        </p:txBody>
      </p:sp>
      <p:sp>
        <p:nvSpPr>
          <p:cNvPr id="1320" name="object 1320"/>
          <p:cNvSpPr/>
          <p:nvPr/>
        </p:nvSpPr>
        <p:spPr>
          <a:xfrm>
            <a:off x="2211645" y="1815612"/>
            <a:ext cx="0" cy="20320"/>
          </a:xfrm>
          <a:custGeom>
            <a:avLst/>
            <a:gdLst/>
            <a:ahLst/>
            <a:cxnLst/>
            <a:rect l="l" t="t" r="r" b="b"/>
            <a:pathLst>
              <a:path w="0" h="20319">
                <a:moveTo>
                  <a:pt x="0" y="19944"/>
                </a:moveTo>
                <a:lnTo>
                  <a:pt x="0" y="0"/>
                </a:lnTo>
              </a:path>
            </a:pathLst>
          </a:custGeom>
          <a:ln w="545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21" name="object 1321"/>
          <p:cNvSpPr/>
          <p:nvPr/>
        </p:nvSpPr>
        <p:spPr>
          <a:xfrm>
            <a:off x="2211645" y="1768083"/>
            <a:ext cx="0" cy="20320"/>
          </a:xfrm>
          <a:custGeom>
            <a:avLst/>
            <a:gdLst/>
            <a:ahLst/>
            <a:cxnLst/>
            <a:rect l="l" t="t" r="r" b="b"/>
            <a:pathLst>
              <a:path w="0" h="20319">
                <a:moveTo>
                  <a:pt x="0" y="19959"/>
                </a:moveTo>
                <a:lnTo>
                  <a:pt x="0" y="0"/>
                </a:lnTo>
              </a:path>
            </a:pathLst>
          </a:custGeom>
          <a:ln w="545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22" name="object 1322"/>
          <p:cNvSpPr/>
          <p:nvPr/>
        </p:nvSpPr>
        <p:spPr>
          <a:xfrm>
            <a:off x="2160126" y="1801827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 h="0">
                <a:moveTo>
                  <a:pt x="0" y="0"/>
                </a:moveTo>
                <a:lnTo>
                  <a:pt x="37734" y="0"/>
                </a:lnTo>
              </a:path>
            </a:pathLst>
          </a:custGeom>
          <a:ln w="545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23" name="object 1323"/>
          <p:cNvSpPr/>
          <p:nvPr/>
        </p:nvSpPr>
        <p:spPr>
          <a:xfrm>
            <a:off x="2225429" y="1801827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 h="0">
                <a:moveTo>
                  <a:pt x="0" y="0"/>
                </a:moveTo>
                <a:lnTo>
                  <a:pt x="37719" y="0"/>
                </a:lnTo>
              </a:path>
            </a:pathLst>
          </a:custGeom>
          <a:ln w="545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24" name="object 1324"/>
          <p:cNvSpPr/>
          <p:nvPr/>
        </p:nvSpPr>
        <p:spPr>
          <a:xfrm>
            <a:off x="2197860" y="1788038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13784" y="27564"/>
                </a:moveTo>
                <a:lnTo>
                  <a:pt x="4307" y="24120"/>
                </a:lnTo>
                <a:lnTo>
                  <a:pt x="0" y="13789"/>
                </a:lnTo>
                <a:lnTo>
                  <a:pt x="4307" y="3447"/>
                </a:lnTo>
                <a:lnTo>
                  <a:pt x="13784" y="0"/>
                </a:lnTo>
                <a:lnTo>
                  <a:pt x="23261" y="3447"/>
                </a:lnTo>
                <a:lnTo>
                  <a:pt x="27569" y="13789"/>
                </a:lnTo>
                <a:lnTo>
                  <a:pt x="23261" y="24120"/>
                </a:lnTo>
                <a:lnTo>
                  <a:pt x="13784" y="2756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25" name="object 1325"/>
          <p:cNvSpPr/>
          <p:nvPr/>
        </p:nvSpPr>
        <p:spPr>
          <a:xfrm>
            <a:off x="2417677" y="1865583"/>
            <a:ext cx="0" cy="43180"/>
          </a:xfrm>
          <a:custGeom>
            <a:avLst/>
            <a:gdLst/>
            <a:ahLst/>
            <a:cxnLst/>
            <a:rect l="l" t="t" r="r" b="b"/>
            <a:pathLst>
              <a:path w="0" h="43180">
                <a:moveTo>
                  <a:pt x="0" y="42629"/>
                </a:moveTo>
                <a:lnTo>
                  <a:pt x="0" y="0"/>
                </a:lnTo>
              </a:path>
            </a:pathLst>
          </a:custGeom>
          <a:ln w="545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26" name="object 1326"/>
          <p:cNvSpPr/>
          <p:nvPr/>
        </p:nvSpPr>
        <p:spPr>
          <a:xfrm>
            <a:off x="2417677" y="1795380"/>
            <a:ext cx="0" cy="43180"/>
          </a:xfrm>
          <a:custGeom>
            <a:avLst/>
            <a:gdLst/>
            <a:ahLst/>
            <a:cxnLst/>
            <a:rect l="l" t="t" r="r" b="b"/>
            <a:pathLst>
              <a:path w="0" h="43180">
                <a:moveTo>
                  <a:pt x="0" y="42647"/>
                </a:moveTo>
                <a:lnTo>
                  <a:pt x="0" y="0"/>
                </a:lnTo>
              </a:path>
            </a:pathLst>
          </a:custGeom>
          <a:ln w="545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27" name="object 1327"/>
          <p:cNvSpPr/>
          <p:nvPr/>
        </p:nvSpPr>
        <p:spPr>
          <a:xfrm>
            <a:off x="2263149" y="1851798"/>
            <a:ext cx="140970" cy="0"/>
          </a:xfrm>
          <a:custGeom>
            <a:avLst/>
            <a:gdLst/>
            <a:ahLst/>
            <a:cxnLst/>
            <a:rect l="l" t="t" r="r" b="b"/>
            <a:pathLst>
              <a:path w="140969" h="0">
                <a:moveTo>
                  <a:pt x="0" y="0"/>
                </a:moveTo>
                <a:lnTo>
                  <a:pt x="140742" y="0"/>
                </a:lnTo>
              </a:path>
            </a:pathLst>
          </a:custGeom>
          <a:ln w="545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28" name="object 1328"/>
          <p:cNvSpPr/>
          <p:nvPr/>
        </p:nvSpPr>
        <p:spPr>
          <a:xfrm>
            <a:off x="2431461" y="1851798"/>
            <a:ext cx="140970" cy="0"/>
          </a:xfrm>
          <a:custGeom>
            <a:avLst/>
            <a:gdLst/>
            <a:ahLst/>
            <a:cxnLst/>
            <a:rect l="l" t="t" r="r" b="b"/>
            <a:pathLst>
              <a:path w="140969" h="0">
                <a:moveTo>
                  <a:pt x="0" y="0"/>
                </a:moveTo>
                <a:lnTo>
                  <a:pt x="140739" y="0"/>
                </a:lnTo>
              </a:path>
            </a:pathLst>
          </a:custGeom>
          <a:ln w="545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29" name="object 1329"/>
          <p:cNvSpPr/>
          <p:nvPr/>
        </p:nvSpPr>
        <p:spPr>
          <a:xfrm>
            <a:off x="2403892" y="1838020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13784" y="27564"/>
                </a:moveTo>
                <a:lnTo>
                  <a:pt x="4307" y="24118"/>
                </a:lnTo>
                <a:lnTo>
                  <a:pt x="0" y="13778"/>
                </a:lnTo>
                <a:lnTo>
                  <a:pt x="4307" y="3444"/>
                </a:lnTo>
                <a:lnTo>
                  <a:pt x="13784" y="0"/>
                </a:lnTo>
                <a:lnTo>
                  <a:pt x="23261" y="3444"/>
                </a:lnTo>
                <a:lnTo>
                  <a:pt x="27569" y="13778"/>
                </a:lnTo>
                <a:lnTo>
                  <a:pt x="23261" y="24118"/>
                </a:lnTo>
                <a:lnTo>
                  <a:pt x="13784" y="2756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30" name="object 1330"/>
          <p:cNvSpPr/>
          <p:nvPr/>
        </p:nvSpPr>
        <p:spPr>
          <a:xfrm>
            <a:off x="2778243" y="1832050"/>
            <a:ext cx="0" cy="22225"/>
          </a:xfrm>
          <a:custGeom>
            <a:avLst/>
            <a:gdLst/>
            <a:ahLst/>
            <a:cxnLst/>
            <a:rect l="l" t="t" r="r" b="b"/>
            <a:pathLst>
              <a:path w="0" h="22225">
                <a:moveTo>
                  <a:pt x="0" y="22216"/>
                </a:moveTo>
                <a:lnTo>
                  <a:pt x="0" y="0"/>
                </a:lnTo>
              </a:path>
            </a:pathLst>
          </a:custGeom>
          <a:ln w="545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31" name="object 1331"/>
          <p:cNvSpPr/>
          <p:nvPr/>
        </p:nvSpPr>
        <p:spPr>
          <a:xfrm>
            <a:off x="2778243" y="1782264"/>
            <a:ext cx="0" cy="22225"/>
          </a:xfrm>
          <a:custGeom>
            <a:avLst/>
            <a:gdLst/>
            <a:ahLst/>
            <a:cxnLst/>
            <a:rect l="l" t="t" r="r" b="b"/>
            <a:pathLst>
              <a:path w="0" h="22225">
                <a:moveTo>
                  <a:pt x="0" y="22216"/>
                </a:moveTo>
                <a:lnTo>
                  <a:pt x="0" y="0"/>
                </a:lnTo>
              </a:path>
            </a:pathLst>
          </a:custGeom>
          <a:ln w="545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32" name="object 1332"/>
          <p:cNvSpPr/>
          <p:nvPr/>
        </p:nvSpPr>
        <p:spPr>
          <a:xfrm>
            <a:off x="2572201" y="1818265"/>
            <a:ext cx="192405" cy="0"/>
          </a:xfrm>
          <a:custGeom>
            <a:avLst/>
            <a:gdLst/>
            <a:ahLst/>
            <a:cxnLst/>
            <a:rect l="l" t="t" r="r" b="b"/>
            <a:pathLst>
              <a:path w="192405" h="0">
                <a:moveTo>
                  <a:pt x="0" y="0"/>
                </a:moveTo>
                <a:lnTo>
                  <a:pt x="192258" y="0"/>
                </a:lnTo>
              </a:path>
            </a:pathLst>
          </a:custGeom>
          <a:ln w="545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33" name="object 1333"/>
          <p:cNvSpPr/>
          <p:nvPr/>
        </p:nvSpPr>
        <p:spPr>
          <a:xfrm>
            <a:off x="2792013" y="1818265"/>
            <a:ext cx="192405" cy="0"/>
          </a:xfrm>
          <a:custGeom>
            <a:avLst/>
            <a:gdLst/>
            <a:ahLst/>
            <a:cxnLst/>
            <a:rect l="l" t="t" r="r" b="b"/>
            <a:pathLst>
              <a:path w="192405" h="0">
                <a:moveTo>
                  <a:pt x="0" y="0"/>
                </a:moveTo>
                <a:lnTo>
                  <a:pt x="192261" y="0"/>
                </a:lnTo>
              </a:path>
            </a:pathLst>
          </a:custGeom>
          <a:ln w="545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34" name="object 1334"/>
          <p:cNvSpPr/>
          <p:nvPr/>
        </p:nvSpPr>
        <p:spPr>
          <a:xfrm>
            <a:off x="2764459" y="1804487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13777" y="27567"/>
                </a:moveTo>
                <a:lnTo>
                  <a:pt x="4305" y="24120"/>
                </a:lnTo>
                <a:lnTo>
                  <a:pt x="0" y="13778"/>
                </a:lnTo>
                <a:lnTo>
                  <a:pt x="4305" y="3444"/>
                </a:lnTo>
                <a:lnTo>
                  <a:pt x="13777" y="0"/>
                </a:lnTo>
                <a:lnTo>
                  <a:pt x="23249" y="3444"/>
                </a:lnTo>
                <a:lnTo>
                  <a:pt x="27554" y="13778"/>
                </a:lnTo>
                <a:lnTo>
                  <a:pt x="23249" y="24120"/>
                </a:lnTo>
                <a:lnTo>
                  <a:pt x="13777" y="2756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35" name="object 1335"/>
          <p:cNvSpPr/>
          <p:nvPr/>
        </p:nvSpPr>
        <p:spPr>
          <a:xfrm>
            <a:off x="3190303" y="1902873"/>
            <a:ext cx="0" cy="50800"/>
          </a:xfrm>
          <a:custGeom>
            <a:avLst/>
            <a:gdLst/>
            <a:ahLst/>
            <a:cxnLst/>
            <a:rect l="l" t="t" r="r" b="b"/>
            <a:pathLst>
              <a:path w="0" h="50800">
                <a:moveTo>
                  <a:pt x="0" y="50697"/>
                </a:moveTo>
                <a:lnTo>
                  <a:pt x="0" y="0"/>
                </a:lnTo>
              </a:path>
            </a:pathLst>
          </a:custGeom>
          <a:ln w="545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36" name="object 1336"/>
          <p:cNvSpPr/>
          <p:nvPr/>
        </p:nvSpPr>
        <p:spPr>
          <a:xfrm>
            <a:off x="3190303" y="1824596"/>
            <a:ext cx="0" cy="50800"/>
          </a:xfrm>
          <a:custGeom>
            <a:avLst/>
            <a:gdLst/>
            <a:ahLst/>
            <a:cxnLst/>
            <a:rect l="l" t="t" r="r" b="b"/>
            <a:pathLst>
              <a:path w="0" h="50800">
                <a:moveTo>
                  <a:pt x="0" y="50708"/>
                </a:moveTo>
                <a:lnTo>
                  <a:pt x="0" y="0"/>
                </a:lnTo>
              </a:path>
            </a:pathLst>
          </a:custGeom>
          <a:ln w="545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37" name="object 1337"/>
          <p:cNvSpPr/>
          <p:nvPr/>
        </p:nvSpPr>
        <p:spPr>
          <a:xfrm>
            <a:off x="2984275" y="1889089"/>
            <a:ext cx="192405" cy="0"/>
          </a:xfrm>
          <a:custGeom>
            <a:avLst/>
            <a:gdLst/>
            <a:ahLst/>
            <a:cxnLst/>
            <a:rect l="l" t="t" r="r" b="b"/>
            <a:pathLst>
              <a:path w="192405" h="0">
                <a:moveTo>
                  <a:pt x="0" y="0"/>
                </a:moveTo>
                <a:lnTo>
                  <a:pt x="192243" y="0"/>
                </a:lnTo>
              </a:path>
            </a:pathLst>
          </a:custGeom>
          <a:ln w="545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38" name="object 1338"/>
          <p:cNvSpPr/>
          <p:nvPr/>
        </p:nvSpPr>
        <p:spPr>
          <a:xfrm>
            <a:off x="3204088" y="1889089"/>
            <a:ext cx="192405" cy="0"/>
          </a:xfrm>
          <a:custGeom>
            <a:avLst/>
            <a:gdLst/>
            <a:ahLst/>
            <a:cxnLst/>
            <a:rect l="l" t="t" r="r" b="b"/>
            <a:pathLst>
              <a:path w="192404" h="0">
                <a:moveTo>
                  <a:pt x="0" y="0"/>
                </a:moveTo>
                <a:lnTo>
                  <a:pt x="192261" y="0"/>
                </a:lnTo>
              </a:path>
            </a:pathLst>
          </a:custGeom>
          <a:ln w="545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39" name="object 1339"/>
          <p:cNvSpPr/>
          <p:nvPr/>
        </p:nvSpPr>
        <p:spPr>
          <a:xfrm>
            <a:off x="3176519" y="1875313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13784" y="27553"/>
                </a:moveTo>
                <a:lnTo>
                  <a:pt x="4307" y="24109"/>
                </a:lnTo>
                <a:lnTo>
                  <a:pt x="0" y="13775"/>
                </a:lnTo>
                <a:lnTo>
                  <a:pt x="4307" y="3443"/>
                </a:lnTo>
                <a:lnTo>
                  <a:pt x="13784" y="0"/>
                </a:lnTo>
                <a:lnTo>
                  <a:pt x="23261" y="3443"/>
                </a:lnTo>
                <a:lnTo>
                  <a:pt x="27569" y="13775"/>
                </a:lnTo>
                <a:lnTo>
                  <a:pt x="23261" y="24109"/>
                </a:lnTo>
                <a:lnTo>
                  <a:pt x="13784" y="2755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40" name="object 1340"/>
          <p:cNvSpPr/>
          <p:nvPr/>
        </p:nvSpPr>
        <p:spPr>
          <a:xfrm>
            <a:off x="3550874" y="1918392"/>
            <a:ext cx="0" cy="27940"/>
          </a:xfrm>
          <a:custGeom>
            <a:avLst/>
            <a:gdLst/>
            <a:ahLst/>
            <a:cxnLst/>
            <a:rect l="l" t="t" r="r" b="b"/>
            <a:pathLst>
              <a:path w="0" h="27939">
                <a:moveTo>
                  <a:pt x="0" y="27525"/>
                </a:moveTo>
                <a:lnTo>
                  <a:pt x="0" y="0"/>
                </a:lnTo>
              </a:path>
            </a:pathLst>
          </a:custGeom>
          <a:ln w="545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41" name="object 1341"/>
          <p:cNvSpPr/>
          <p:nvPr/>
        </p:nvSpPr>
        <p:spPr>
          <a:xfrm>
            <a:off x="3550874" y="1863297"/>
            <a:ext cx="0" cy="27940"/>
          </a:xfrm>
          <a:custGeom>
            <a:avLst/>
            <a:gdLst/>
            <a:ahLst/>
            <a:cxnLst/>
            <a:rect l="l" t="t" r="r" b="b"/>
            <a:pathLst>
              <a:path w="0" h="27939">
                <a:moveTo>
                  <a:pt x="0" y="27540"/>
                </a:moveTo>
                <a:lnTo>
                  <a:pt x="0" y="0"/>
                </a:lnTo>
              </a:path>
            </a:pathLst>
          </a:custGeom>
          <a:ln w="545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42" name="object 1342"/>
          <p:cNvSpPr/>
          <p:nvPr/>
        </p:nvSpPr>
        <p:spPr>
          <a:xfrm>
            <a:off x="3396350" y="1904607"/>
            <a:ext cx="140970" cy="0"/>
          </a:xfrm>
          <a:custGeom>
            <a:avLst/>
            <a:gdLst/>
            <a:ahLst/>
            <a:cxnLst/>
            <a:rect l="l" t="t" r="r" b="b"/>
            <a:pathLst>
              <a:path w="140970" h="0">
                <a:moveTo>
                  <a:pt x="0" y="0"/>
                </a:moveTo>
                <a:lnTo>
                  <a:pt x="140739" y="0"/>
                </a:lnTo>
              </a:path>
            </a:pathLst>
          </a:custGeom>
          <a:ln w="545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43" name="object 1343"/>
          <p:cNvSpPr/>
          <p:nvPr/>
        </p:nvSpPr>
        <p:spPr>
          <a:xfrm>
            <a:off x="3564644" y="1904607"/>
            <a:ext cx="140970" cy="0"/>
          </a:xfrm>
          <a:custGeom>
            <a:avLst/>
            <a:gdLst/>
            <a:ahLst/>
            <a:cxnLst/>
            <a:rect l="l" t="t" r="r" b="b"/>
            <a:pathLst>
              <a:path w="140970" h="0">
                <a:moveTo>
                  <a:pt x="0" y="0"/>
                </a:moveTo>
                <a:lnTo>
                  <a:pt x="140757" y="0"/>
                </a:lnTo>
              </a:path>
            </a:pathLst>
          </a:custGeom>
          <a:ln w="545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44" name="object 1344"/>
          <p:cNvSpPr/>
          <p:nvPr/>
        </p:nvSpPr>
        <p:spPr>
          <a:xfrm>
            <a:off x="3537089" y="1890829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13777" y="27567"/>
                </a:moveTo>
                <a:lnTo>
                  <a:pt x="4305" y="24120"/>
                </a:lnTo>
                <a:lnTo>
                  <a:pt x="0" y="13778"/>
                </a:lnTo>
                <a:lnTo>
                  <a:pt x="4305" y="3444"/>
                </a:lnTo>
                <a:lnTo>
                  <a:pt x="13777" y="0"/>
                </a:lnTo>
                <a:lnTo>
                  <a:pt x="23249" y="3444"/>
                </a:lnTo>
                <a:lnTo>
                  <a:pt x="27554" y="13778"/>
                </a:lnTo>
                <a:lnTo>
                  <a:pt x="23249" y="24120"/>
                </a:lnTo>
                <a:lnTo>
                  <a:pt x="13777" y="2756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45" name="object 1345"/>
          <p:cNvSpPr/>
          <p:nvPr/>
        </p:nvSpPr>
        <p:spPr>
          <a:xfrm>
            <a:off x="3756902" y="195095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-2725" y="4982"/>
                </a:moveTo>
                <a:lnTo>
                  <a:pt x="2725" y="4982"/>
                </a:lnTo>
              </a:path>
            </a:pathLst>
          </a:custGeom>
          <a:ln w="996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46" name="object 1346"/>
          <p:cNvSpPr/>
          <p:nvPr/>
        </p:nvSpPr>
        <p:spPr>
          <a:xfrm>
            <a:off x="3756902" y="1913438"/>
            <a:ext cx="0" cy="10160"/>
          </a:xfrm>
          <a:custGeom>
            <a:avLst/>
            <a:gdLst/>
            <a:ahLst/>
            <a:cxnLst/>
            <a:rect l="l" t="t" r="r" b="b"/>
            <a:pathLst>
              <a:path w="0" h="10160">
                <a:moveTo>
                  <a:pt x="-2725" y="4982"/>
                </a:moveTo>
                <a:lnTo>
                  <a:pt x="2725" y="4982"/>
                </a:lnTo>
              </a:path>
            </a:pathLst>
          </a:custGeom>
          <a:ln w="996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47" name="object 1347"/>
          <p:cNvSpPr/>
          <p:nvPr/>
        </p:nvSpPr>
        <p:spPr>
          <a:xfrm>
            <a:off x="3705401" y="1937188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 h="0">
                <a:moveTo>
                  <a:pt x="0" y="0"/>
                </a:moveTo>
                <a:lnTo>
                  <a:pt x="37719" y="0"/>
                </a:lnTo>
              </a:path>
            </a:pathLst>
          </a:custGeom>
          <a:ln w="545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48" name="object 1348"/>
          <p:cNvSpPr/>
          <p:nvPr/>
        </p:nvSpPr>
        <p:spPr>
          <a:xfrm>
            <a:off x="3770687" y="1937188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 h="0">
                <a:moveTo>
                  <a:pt x="0" y="0"/>
                </a:moveTo>
                <a:lnTo>
                  <a:pt x="37719" y="0"/>
                </a:lnTo>
              </a:path>
            </a:pathLst>
          </a:custGeom>
          <a:ln w="545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49" name="object 1349"/>
          <p:cNvSpPr/>
          <p:nvPr/>
        </p:nvSpPr>
        <p:spPr>
          <a:xfrm>
            <a:off x="3743121" y="1923399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13782" y="27564"/>
                </a:moveTo>
                <a:lnTo>
                  <a:pt x="4307" y="24120"/>
                </a:lnTo>
                <a:lnTo>
                  <a:pt x="0" y="13789"/>
                </a:lnTo>
                <a:lnTo>
                  <a:pt x="4307" y="3447"/>
                </a:lnTo>
                <a:lnTo>
                  <a:pt x="13782" y="0"/>
                </a:lnTo>
                <a:lnTo>
                  <a:pt x="23258" y="3447"/>
                </a:lnTo>
                <a:lnTo>
                  <a:pt x="27565" y="13789"/>
                </a:lnTo>
                <a:lnTo>
                  <a:pt x="23258" y="24120"/>
                </a:lnTo>
                <a:lnTo>
                  <a:pt x="13782" y="2756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50" name="object 1350"/>
          <p:cNvSpPr/>
          <p:nvPr/>
        </p:nvSpPr>
        <p:spPr>
          <a:xfrm>
            <a:off x="2160126" y="2495239"/>
            <a:ext cx="1648460" cy="0"/>
          </a:xfrm>
          <a:custGeom>
            <a:avLst/>
            <a:gdLst/>
            <a:ahLst/>
            <a:cxnLst/>
            <a:rect l="l" t="t" r="r" b="b"/>
            <a:pathLst>
              <a:path w="1648460" h="0">
                <a:moveTo>
                  <a:pt x="0" y="0"/>
                </a:moveTo>
                <a:lnTo>
                  <a:pt x="164828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51" name="object 1351"/>
          <p:cNvSpPr/>
          <p:nvPr/>
        </p:nvSpPr>
        <p:spPr>
          <a:xfrm>
            <a:off x="2297489" y="2456044"/>
            <a:ext cx="0" cy="39370"/>
          </a:xfrm>
          <a:custGeom>
            <a:avLst/>
            <a:gdLst/>
            <a:ahLst/>
            <a:cxnLst/>
            <a:rect l="l" t="t" r="r" b="b"/>
            <a:pathLst>
              <a:path w="0" h="39369">
                <a:moveTo>
                  <a:pt x="0" y="0"/>
                </a:moveTo>
                <a:lnTo>
                  <a:pt x="0" y="3919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52" name="object 1352"/>
          <p:cNvSpPr/>
          <p:nvPr/>
        </p:nvSpPr>
        <p:spPr>
          <a:xfrm>
            <a:off x="2331833" y="2475650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0"/>
                </a:moveTo>
                <a:lnTo>
                  <a:pt x="0" y="1958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53" name="object 1353"/>
          <p:cNvSpPr/>
          <p:nvPr/>
        </p:nvSpPr>
        <p:spPr>
          <a:xfrm>
            <a:off x="2366172" y="2475650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0"/>
                </a:moveTo>
                <a:lnTo>
                  <a:pt x="0" y="1958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54" name="object 1354"/>
          <p:cNvSpPr/>
          <p:nvPr/>
        </p:nvSpPr>
        <p:spPr>
          <a:xfrm>
            <a:off x="2400512" y="2475650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0"/>
                </a:moveTo>
                <a:lnTo>
                  <a:pt x="0" y="1958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55" name="object 1355"/>
          <p:cNvSpPr/>
          <p:nvPr/>
        </p:nvSpPr>
        <p:spPr>
          <a:xfrm>
            <a:off x="2434838" y="2475650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0"/>
                </a:moveTo>
                <a:lnTo>
                  <a:pt x="0" y="1958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56" name="object 1356"/>
          <p:cNvSpPr/>
          <p:nvPr/>
        </p:nvSpPr>
        <p:spPr>
          <a:xfrm>
            <a:off x="2469177" y="2456044"/>
            <a:ext cx="0" cy="39370"/>
          </a:xfrm>
          <a:custGeom>
            <a:avLst/>
            <a:gdLst/>
            <a:ahLst/>
            <a:cxnLst/>
            <a:rect l="l" t="t" r="r" b="b"/>
            <a:pathLst>
              <a:path w="0" h="39369">
                <a:moveTo>
                  <a:pt x="0" y="0"/>
                </a:moveTo>
                <a:lnTo>
                  <a:pt x="0" y="3919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57" name="object 1357"/>
          <p:cNvSpPr/>
          <p:nvPr/>
        </p:nvSpPr>
        <p:spPr>
          <a:xfrm>
            <a:off x="2503521" y="2475650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0"/>
                </a:moveTo>
                <a:lnTo>
                  <a:pt x="0" y="1958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58" name="object 1358"/>
          <p:cNvSpPr/>
          <p:nvPr/>
        </p:nvSpPr>
        <p:spPr>
          <a:xfrm>
            <a:off x="2537861" y="2475650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0"/>
                </a:moveTo>
                <a:lnTo>
                  <a:pt x="0" y="1958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59" name="object 1359"/>
          <p:cNvSpPr/>
          <p:nvPr/>
        </p:nvSpPr>
        <p:spPr>
          <a:xfrm>
            <a:off x="2572201" y="2475650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0"/>
                </a:moveTo>
                <a:lnTo>
                  <a:pt x="0" y="1958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60" name="object 1360"/>
          <p:cNvSpPr/>
          <p:nvPr/>
        </p:nvSpPr>
        <p:spPr>
          <a:xfrm>
            <a:off x="2606540" y="2475650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0"/>
                </a:moveTo>
                <a:lnTo>
                  <a:pt x="0" y="1958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61" name="object 1361"/>
          <p:cNvSpPr/>
          <p:nvPr/>
        </p:nvSpPr>
        <p:spPr>
          <a:xfrm>
            <a:off x="2640884" y="2456044"/>
            <a:ext cx="0" cy="39370"/>
          </a:xfrm>
          <a:custGeom>
            <a:avLst/>
            <a:gdLst/>
            <a:ahLst/>
            <a:cxnLst/>
            <a:rect l="l" t="t" r="r" b="b"/>
            <a:pathLst>
              <a:path w="0" h="39369">
                <a:moveTo>
                  <a:pt x="0" y="0"/>
                </a:moveTo>
                <a:lnTo>
                  <a:pt x="0" y="3919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62" name="object 1362"/>
          <p:cNvSpPr/>
          <p:nvPr/>
        </p:nvSpPr>
        <p:spPr>
          <a:xfrm>
            <a:off x="2675224" y="2475650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0"/>
                </a:moveTo>
                <a:lnTo>
                  <a:pt x="0" y="1958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63" name="object 1363"/>
          <p:cNvSpPr/>
          <p:nvPr/>
        </p:nvSpPr>
        <p:spPr>
          <a:xfrm>
            <a:off x="2709564" y="2475650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0"/>
                </a:moveTo>
                <a:lnTo>
                  <a:pt x="0" y="1958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64" name="object 1364"/>
          <p:cNvSpPr/>
          <p:nvPr/>
        </p:nvSpPr>
        <p:spPr>
          <a:xfrm>
            <a:off x="2743904" y="2475650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0"/>
                </a:moveTo>
                <a:lnTo>
                  <a:pt x="0" y="1958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65" name="object 1365"/>
          <p:cNvSpPr/>
          <p:nvPr/>
        </p:nvSpPr>
        <p:spPr>
          <a:xfrm>
            <a:off x="2778243" y="2475650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0"/>
                </a:moveTo>
                <a:lnTo>
                  <a:pt x="0" y="1958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66" name="object 1366"/>
          <p:cNvSpPr/>
          <p:nvPr/>
        </p:nvSpPr>
        <p:spPr>
          <a:xfrm>
            <a:off x="2812572" y="2456044"/>
            <a:ext cx="0" cy="39370"/>
          </a:xfrm>
          <a:custGeom>
            <a:avLst/>
            <a:gdLst/>
            <a:ahLst/>
            <a:cxnLst/>
            <a:rect l="l" t="t" r="r" b="b"/>
            <a:pathLst>
              <a:path w="0" h="39369">
                <a:moveTo>
                  <a:pt x="0" y="0"/>
                </a:moveTo>
                <a:lnTo>
                  <a:pt x="0" y="3919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67" name="object 1367"/>
          <p:cNvSpPr/>
          <p:nvPr/>
        </p:nvSpPr>
        <p:spPr>
          <a:xfrm>
            <a:off x="2846912" y="2475650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0"/>
                </a:moveTo>
                <a:lnTo>
                  <a:pt x="0" y="1958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68" name="object 1368"/>
          <p:cNvSpPr/>
          <p:nvPr/>
        </p:nvSpPr>
        <p:spPr>
          <a:xfrm>
            <a:off x="2881252" y="2475650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0"/>
                </a:moveTo>
                <a:lnTo>
                  <a:pt x="0" y="1958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69" name="object 1369"/>
          <p:cNvSpPr/>
          <p:nvPr/>
        </p:nvSpPr>
        <p:spPr>
          <a:xfrm>
            <a:off x="2915592" y="2475650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0"/>
                </a:moveTo>
                <a:lnTo>
                  <a:pt x="0" y="1958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70" name="object 1370"/>
          <p:cNvSpPr/>
          <p:nvPr/>
        </p:nvSpPr>
        <p:spPr>
          <a:xfrm>
            <a:off x="2949935" y="2475650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0"/>
                </a:moveTo>
                <a:lnTo>
                  <a:pt x="0" y="1958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71" name="object 1371"/>
          <p:cNvSpPr/>
          <p:nvPr/>
        </p:nvSpPr>
        <p:spPr>
          <a:xfrm>
            <a:off x="2984275" y="2456044"/>
            <a:ext cx="0" cy="39370"/>
          </a:xfrm>
          <a:custGeom>
            <a:avLst/>
            <a:gdLst/>
            <a:ahLst/>
            <a:cxnLst/>
            <a:rect l="l" t="t" r="r" b="b"/>
            <a:pathLst>
              <a:path w="0" h="39369">
                <a:moveTo>
                  <a:pt x="0" y="0"/>
                </a:moveTo>
                <a:lnTo>
                  <a:pt x="0" y="3919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72" name="object 1372"/>
          <p:cNvSpPr/>
          <p:nvPr/>
        </p:nvSpPr>
        <p:spPr>
          <a:xfrm>
            <a:off x="3018615" y="2475650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0"/>
                </a:moveTo>
                <a:lnTo>
                  <a:pt x="0" y="1958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73" name="object 1373"/>
          <p:cNvSpPr/>
          <p:nvPr/>
        </p:nvSpPr>
        <p:spPr>
          <a:xfrm>
            <a:off x="3052955" y="2475650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0"/>
                </a:moveTo>
                <a:lnTo>
                  <a:pt x="0" y="1958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74" name="object 1374"/>
          <p:cNvSpPr/>
          <p:nvPr/>
        </p:nvSpPr>
        <p:spPr>
          <a:xfrm>
            <a:off x="3087295" y="2475650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0"/>
                </a:moveTo>
                <a:lnTo>
                  <a:pt x="0" y="1958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75" name="object 1375"/>
          <p:cNvSpPr/>
          <p:nvPr/>
        </p:nvSpPr>
        <p:spPr>
          <a:xfrm>
            <a:off x="3121638" y="2475650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0"/>
                </a:moveTo>
                <a:lnTo>
                  <a:pt x="0" y="1958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76" name="object 1376"/>
          <p:cNvSpPr/>
          <p:nvPr/>
        </p:nvSpPr>
        <p:spPr>
          <a:xfrm>
            <a:off x="3155978" y="2456044"/>
            <a:ext cx="0" cy="39370"/>
          </a:xfrm>
          <a:custGeom>
            <a:avLst/>
            <a:gdLst/>
            <a:ahLst/>
            <a:cxnLst/>
            <a:rect l="l" t="t" r="r" b="b"/>
            <a:pathLst>
              <a:path w="0" h="39369">
                <a:moveTo>
                  <a:pt x="0" y="0"/>
                </a:moveTo>
                <a:lnTo>
                  <a:pt x="0" y="3919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77" name="object 1377"/>
          <p:cNvSpPr/>
          <p:nvPr/>
        </p:nvSpPr>
        <p:spPr>
          <a:xfrm>
            <a:off x="3190303" y="2475650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0"/>
                </a:moveTo>
                <a:lnTo>
                  <a:pt x="0" y="1958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78" name="object 1378"/>
          <p:cNvSpPr/>
          <p:nvPr/>
        </p:nvSpPr>
        <p:spPr>
          <a:xfrm>
            <a:off x="3224643" y="2475650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0"/>
                </a:moveTo>
                <a:lnTo>
                  <a:pt x="0" y="1958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79" name="object 1379"/>
          <p:cNvSpPr/>
          <p:nvPr/>
        </p:nvSpPr>
        <p:spPr>
          <a:xfrm>
            <a:off x="3258987" y="2475650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0"/>
                </a:moveTo>
                <a:lnTo>
                  <a:pt x="0" y="1958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80" name="object 1380"/>
          <p:cNvSpPr/>
          <p:nvPr/>
        </p:nvSpPr>
        <p:spPr>
          <a:xfrm>
            <a:off x="3293327" y="2475650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0"/>
                </a:moveTo>
                <a:lnTo>
                  <a:pt x="0" y="1958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81" name="object 1381"/>
          <p:cNvSpPr/>
          <p:nvPr/>
        </p:nvSpPr>
        <p:spPr>
          <a:xfrm>
            <a:off x="3327667" y="2456044"/>
            <a:ext cx="0" cy="39370"/>
          </a:xfrm>
          <a:custGeom>
            <a:avLst/>
            <a:gdLst/>
            <a:ahLst/>
            <a:cxnLst/>
            <a:rect l="l" t="t" r="r" b="b"/>
            <a:pathLst>
              <a:path w="0" h="39369">
                <a:moveTo>
                  <a:pt x="0" y="0"/>
                </a:moveTo>
                <a:lnTo>
                  <a:pt x="0" y="3919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82" name="object 1382"/>
          <p:cNvSpPr/>
          <p:nvPr/>
        </p:nvSpPr>
        <p:spPr>
          <a:xfrm>
            <a:off x="3362006" y="2475650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0"/>
                </a:moveTo>
                <a:lnTo>
                  <a:pt x="0" y="1958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83" name="object 1383"/>
          <p:cNvSpPr/>
          <p:nvPr/>
        </p:nvSpPr>
        <p:spPr>
          <a:xfrm>
            <a:off x="3396350" y="2475650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0"/>
                </a:moveTo>
                <a:lnTo>
                  <a:pt x="0" y="1958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84" name="object 1384"/>
          <p:cNvSpPr/>
          <p:nvPr/>
        </p:nvSpPr>
        <p:spPr>
          <a:xfrm>
            <a:off x="3430690" y="2475650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0"/>
                </a:moveTo>
                <a:lnTo>
                  <a:pt x="0" y="1958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85" name="object 1385"/>
          <p:cNvSpPr/>
          <p:nvPr/>
        </p:nvSpPr>
        <p:spPr>
          <a:xfrm>
            <a:off x="3465015" y="2475650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0"/>
                </a:moveTo>
                <a:lnTo>
                  <a:pt x="0" y="1958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86" name="object 1386"/>
          <p:cNvSpPr/>
          <p:nvPr/>
        </p:nvSpPr>
        <p:spPr>
          <a:xfrm>
            <a:off x="3499355" y="2456044"/>
            <a:ext cx="0" cy="39370"/>
          </a:xfrm>
          <a:custGeom>
            <a:avLst/>
            <a:gdLst/>
            <a:ahLst/>
            <a:cxnLst/>
            <a:rect l="l" t="t" r="r" b="b"/>
            <a:pathLst>
              <a:path w="0" h="39369">
                <a:moveTo>
                  <a:pt x="0" y="0"/>
                </a:moveTo>
                <a:lnTo>
                  <a:pt x="0" y="3919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87" name="object 1387"/>
          <p:cNvSpPr/>
          <p:nvPr/>
        </p:nvSpPr>
        <p:spPr>
          <a:xfrm>
            <a:off x="3533699" y="2475650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0"/>
                </a:moveTo>
                <a:lnTo>
                  <a:pt x="0" y="1958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88" name="object 1388"/>
          <p:cNvSpPr/>
          <p:nvPr/>
        </p:nvSpPr>
        <p:spPr>
          <a:xfrm>
            <a:off x="3568038" y="2475650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0"/>
                </a:moveTo>
                <a:lnTo>
                  <a:pt x="0" y="1958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89" name="object 1389"/>
          <p:cNvSpPr/>
          <p:nvPr/>
        </p:nvSpPr>
        <p:spPr>
          <a:xfrm>
            <a:off x="3602378" y="2475650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0"/>
                </a:moveTo>
                <a:lnTo>
                  <a:pt x="0" y="1958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90" name="object 1390"/>
          <p:cNvSpPr/>
          <p:nvPr/>
        </p:nvSpPr>
        <p:spPr>
          <a:xfrm>
            <a:off x="3636718" y="2475650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0"/>
                </a:moveTo>
                <a:lnTo>
                  <a:pt x="0" y="1958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91" name="object 1391"/>
          <p:cNvSpPr/>
          <p:nvPr/>
        </p:nvSpPr>
        <p:spPr>
          <a:xfrm>
            <a:off x="3671058" y="2456044"/>
            <a:ext cx="0" cy="39370"/>
          </a:xfrm>
          <a:custGeom>
            <a:avLst/>
            <a:gdLst/>
            <a:ahLst/>
            <a:cxnLst/>
            <a:rect l="l" t="t" r="r" b="b"/>
            <a:pathLst>
              <a:path w="0" h="39369">
                <a:moveTo>
                  <a:pt x="0" y="0"/>
                </a:moveTo>
                <a:lnTo>
                  <a:pt x="0" y="3919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92" name="object 1392"/>
          <p:cNvSpPr/>
          <p:nvPr/>
        </p:nvSpPr>
        <p:spPr>
          <a:xfrm>
            <a:off x="2297489" y="2456044"/>
            <a:ext cx="0" cy="39370"/>
          </a:xfrm>
          <a:custGeom>
            <a:avLst/>
            <a:gdLst/>
            <a:ahLst/>
            <a:cxnLst/>
            <a:rect l="l" t="t" r="r" b="b"/>
            <a:pathLst>
              <a:path w="0" h="39369">
                <a:moveTo>
                  <a:pt x="0" y="0"/>
                </a:moveTo>
                <a:lnTo>
                  <a:pt x="0" y="3919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93" name="object 1393"/>
          <p:cNvSpPr/>
          <p:nvPr/>
        </p:nvSpPr>
        <p:spPr>
          <a:xfrm>
            <a:off x="2263149" y="2475650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0"/>
                </a:moveTo>
                <a:lnTo>
                  <a:pt x="0" y="1958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94" name="object 1394"/>
          <p:cNvSpPr/>
          <p:nvPr/>
        </p:nvSpPr>
        <p:spPr>
          <a:xfrm>
            <a:off x="2228809" y="2475650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0"/>
                </a:moveTo>
                <a:lnTo>
                  <a:pt x="0" y="1958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95" name="object 1395"/>
          <p:cNvSpPr/>
          <p:nvPr/>
        </p:nvSpPr>
        <p:spPr>
          <a:xfrm>
            <a:off x="2194469" y="2475650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0"/>
                </a:moveTo>
                <a:lnTo>
                  <a:pt x="0" y="1958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96" name="object 1396"/>
          <p:cNvSpPr/>
          <p:nvPr/>
        </p:nvSpPr>
        <p:spPr>
          <a:xfrm>
            <a:off x="3671058" y="2456044"/>
            <a:ext cx="0" cy="39370"/>
          </a:xfrm>
          <a:custGeom>
            <a:avLst/>
            <a:gdLst/>
            <a:ahLst/>
            <a:cxnLst/>
            <a:rect l="l" t="t" r="r" b="b"/>
            <a:pathLst>
              <a:path w="0" h="39369">
                <a:moveTo>
                  <a:pt x="0" y="0"/>
                </a:moveTo>
                <a:lnTo>
                  <a:pt x="0" y="3919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97" name="object 1397"/>
          <p:cNvSpPr/>
          <p:nvPr/>
        </p:nvSpPr>
        <p:spPr>
          <a:xfrm>
            <a:off x="3705401" y="2475650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0"/>
                </a:moveTo>
                <a:lnTo>
                  <a:pt x="0" y="1958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98" name="object 1398"/>
          <p:cNvSpPr/>
          <p:nvPr/>
        </p:nvSpPr>
        <p:spPr>
          <a:xfrm>
            <a:off x="3739741" y="2475650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0"/>
                </a:moveTo>
                <a:lnTo>
                  <a:pt x="0" y="1958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99" name="object 1399"/>
          <p:cNvSpPr/>
          <p:nvPr/>
        </p:nvSpPr>
        <p:spPr>
          <a:xfrm>
            <a:off x="3774066" y="2475650"/>
            <a:ext cx="0" cy="19685"/>
          </a:xfrm>
          <a:custGeom>
            <a:avLst/>
            <a:gdLst/>
            <a:ahLst/>
            <a:cxnLst/>
            <a:rect l="l" t="t" r="r" b="b"/>
            <a:pathLst>
              <a:path w="0" h="19685">
                <a:moveTo>
                  <a:pt x="0" y="0"/>
                </a:moveTo>
                <a:lnTo>
                  <a:pt x="0" y="19588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00" name="object 1400"/>
          <p:cNvSpPr txBox="1"/>
          <p:nvPr/>
        </p:nvSpPr>
        <p:spPr>
          <a:xfrm>
            <a:off x="442460" y="2495556"/>
            <a:ext cx="3394710" cy="1581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50800">
              <a:lnSpc>
                <a:spcPts val="425"/>
              </a:lnSpc>
              <a:spcBef>
                <a:spcPts val="105"/>
              </a:spcBef>
              <a:tabLst>
                <a:tab pos="1821180" algn="l"/>
                <a:tab pos="2872105" algn="l"/>
              </a:tabLst>
            </a:pPr>
            <a:r>
              <a:rPr dirty="0" sz="300" spc="10">
                <a:latin typeface="Symbol"/>
                <a:cs typeface="Symbol"/>
              </a:rPr>
              <a:t></a:t>
            </a:r>
            <a:r>
              <a:rPr dirty="0" sz="300" spc="10">
                <a:latin typeface="Arial"/>
                <a:cs typeface="Arial"/>
              </a:rPr>
              <a:t>5       </a:t>
            </a:r>
            <a:r>
              <a:rPr dirty="0" sz="300" spc="10">
                <a:latin typeface="Symbol"/>
                <a:cs typeface="Symbol"/>
              </a:rPr>
              <a:t></a:t>
            </a:r>
            <a:r>
              <a:rPr dirty="0" sz="300" spc="10">
                <a:latin typeface="Arial"/>
                <a:cs typeface="Arial"/>
              </a:rPr>
              <a:t>4       </a:t>
            </a:r>
            <a:r>
              <a:rPr dirty="0" sz="300" spc="10">
                <a:latin typeface="Symbol"/>
                <a:cs typeface="Symbol"/>
              </a:rPr>
              <a:t></a:t>
            </a:r>
            <a:r>
              <a:rPr dirty="0" sz="300" spc="10">
                <a:latin typeface="Arial"/>
                <a:cs typeface="Arial"/>
              </a:rPr>
              <a:t>3       </a:t>
            </a:r>
            <a:r>
              <a:rPr dirty="0" sz="300" spc="10">
                <a:latin typeface="Symbol"/>
                <a:cs typeface="Symbol"/>
              </a:rPr>
              <a:t></a:t>
            </a:r>
            <a:r>
              <a:rPr dirty="0" sz="300" spc="10">
                <a:latin typeface="Arial"/>
                <a:cs typeface="Arial"/>
              </a:rPr>
              <a:t>2       </a:t>
            </a:r>
            <a:r>
              <a:rPr dirty="0" sz="300" spc="20">
                <a:latin typeface="Symbol"/>
                <a:cs typeface="Symbol"/>
              </a:rPr>
              <a:t></a:t>
            </a:r>
            <a:r>
              <a:rPr dirty="0" sz="300" spc="20">
                <a:latin typeface="Arial"/>
                <a:cs typeface="Arial"/>
              </a:rPr>
              <a:t>1       0        1        2        3      </a:t>
            </a:r>
            <a:r>
              <a:rPr dirty="0" sz="300" spc="50">
                <a:latin typeface="Arial"/>
                <a:cs typeface="Arial"/>
              </a:rPr>
              <a:t> </a:t>
            </a:r>
            <a:r>
              <a:rPr dirty="0" sz="300" spc="20">
                <a:latin typeface="Arial"/>
                <a:cs typeface="Arial"/>
              </a:rPr>
              <a:t>4      </a:t>
            </a:r>
            <a:r>
              <a:rPr dirty="0" sz="300" spc="114">
                <a:latin typeface="Arial"/>
                <a:cs typeface="Arial"/>
              </a:rPr>
              <a:t> </a:t>
            </a:r>
            <a:r>
              <a:rPr dirty="0" sz="300" spc="20">
                <a:latin typeface="Arial"/>
                <a:cs typeface="Arial"/>
              </a:rPr>
              <a:t>5	</a:t>
            </a:r>
            <a:r>
              <a:rPr dirty="0" baseline="13888" sz="600" spc="7">
                <a:latin typeface="Arial"/>
                <a:cs typeface="Arial"/>
              </a:rPr>
              <a:t>−2      </a:t>
            </a:r>
            <a:r>
              <a:rPr dirty="0" baseline="13888" sz="600" spc="-7">
                <a:latin typeface="Arial"/>
                <a:cs typeface="Arial"/>
              </a:rPr>
              <a:t>−1.5       </a:t>
            </a:r>
            <a:r>
              <a:rPr dirty="0" baseline="13888" sz="600" spc="7">
                <a:latin typeface="Arial"/>
                <a:cs typeface="Arial"/>
              </a:rPr>
              <a:t>−1      </a:t>
            </a:r>
            <a:r>
              <a:rPr dirty="0" baseline="13888" sz="600" spc="-7">
                <a:latin typeface="Arial"/>
                <a:cs typeface="Arial"/>
              </a:rPr>
              <a:t>−0.5       </a:t>
            </a:r>
            <a:r>
              <a:rPr dirty="0" baseline="13888" sz="600" spc="127">
                <a:latin typeface="Arial"/>
                <a:cs typeface="Arial"/>
              </a:rPr>
              <a:t> </a:t>
            </a:r>
            <a:r>
              <a:rPr dirty="0" baseline="13888" sz="600">
                <a:latin typeface="Arial"/>
                <a:cs typeface="Arial"/>
              </a:rPr>
              <a:t>0       </a:t>
            </a:r>
            <a:r>
              <a:rPr dirty="0" baseline="13888" sz="600" spc="37">
                <a:latin typeface="Arial"/>
                <a:cs typeface="Arial"/>
              </a:rPr>
              <a:t> </a:t>
            </a:r>
            <a:r>
              <a:rPr dirty="0" baseline="13888" sz="600">
                <a:latin typeface="Arial"/>
                <a:cs typeface="Arial"/>
              </a:rPr>
              <a:t>0.5	1 1.5</a:t>
            </a:r>
            <a:r>
              <a:rPr dirty="0" baseline="13888" sz="600" spc="89">
                <a:latin typeface="Arial"/>
                <a:cs typeface="Arial"/>
              </a:rPr>
              <a:t> </a:t>
            </a:r>
            <a:r>
              <a:rPr dirty="0" baseline="13888" sz="600">
                <a:latin typeface="Arial"/>
                <a:cs typeface="Arial"/>
              </a:rPr>
              <a:t>2</a:t>
            </a:r>
            <a:endParaRPr baseline="13888" sz="600">
              <a:latin typeface="Arial"/>
              <a:cs typeface="Arial"/>
            </a:endParaRPr>
          </a:p>
          <a:p>
            <a:pPr marL="996950">
              <a:lnSpc>
                <a:spcPts val="605"/>
              </a:lnSpc>
              <a:tabLst>
                <a:tab pos="3326765" algn="l"/>
              </a:tabLst>
            </a:pPr>
            <a:r>
              <a:rPr dirty="0" sz="500">
                <a:latin typeface="Arial"/>
                <a:cs typeface="Arial"/>
              </a:rPr>
              <a:t>Q/p </a:t>
            </a:r>
            <a:r>
              <a:rPr dirty="0" sz="500" spc="65">
                <a:latin typeface="Arial"/>
                <a:cs typeface="Arial"/>
              </a:rPr>
              <a:t> </a:t>
            </a:r>
            <a:r>
              <a:rPr dirty="0" sz="500">
                <a:latin typeface="Arial"/>
                <a:cs typeface="Arial"/>
              </a:rPr>
              <a:t>(1/TeV)	</a:t>
            </a:r>
            <a:r>
              <a:rPr dirty="0" baseline="5050" sz="825" spc="30">
                <a:latin typeface="Arial"/>
                <a:cs typeface="Arial"/>
              </a:rPr>
              <a:t>η</a:t>
            </a:r>
            <a:endParaRPr baseline="5050" sz="825">
              <a:latin typeface="Arial"/>
              <a:cs typeface="Arial"/>
            </a:endParaRPr>
          </a:p>
        </p:txBody>
      </p:sp>
      <p:sp>
        <p:nvSpPr>
          <p:cNvPr id="1401" name="object 1401"/>
          <p:cNvSpPr/>
          <p:nvPr/>
        </p:nvSpPr>
        <p:spPr>
          <a:xfrm>
            <a:off x="2160126" y="1188747"/>
            <a:ext cx="0" cy="1306830"/>
          </a:xfrm>
          <a:custGeom>
            <a:avLst/>
            <a:gdLst/>
            <a:ahLst/>
            <a:cxnLst/>
            <a:rect l="l" t="t" r="r" b="b"/>
            <a:pathLst>
              <a:path w="0" h="1306830">
                <a:moveTo>
                  <a:pt x="0" y="130649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02" name="object 1402"/>
          <p:cNvSpPr/>
          <p:nvPr/>
        </p:nvSpPr>
        <p:spPr>
          <a:xfrm>
            <a:off x="2160126" y="2487178"/>
            <a:ext cx="49530" cy="0"/>
          </a:xfrm>
          <a:custGeom>
            <a:avLst/>
            <a:gdLst/>
            <a:ahLst/>
            <a:cxnLst/>
            <a:rect l="l" t="t" r="r" b="b"/>
            <a:pathLst>
              <a:path w="49530" h="0">
                <a:moveTo>
                  <a:pt x="4946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03" name="object 1403"/>
          <p:cNvSpPr/>
          <p:nvPr/>
        </p:nvSpPr>
        <p:spPr>
          <a:xfrm>
            <a:off x="2160126" y="2446860"/>
            <a:ext cx="24765" cy="0"/>
          </a:xfrm>
          <a:custGeom>
            <a:avLst/>
            <a:gdLst/>
            <a:ahLst/>
            <a:cxnLst/>
            <a:rect l="l" t="t" r="r" b="b"/>
            <a:pathLst>
              <a:path w="24764" h="0">
                <a:moveTo>
                  <a:pt x="2473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04" name="object 1404"/>
          <p:cNvSpPr/>
          <p:nvPr/>
        </p:nvSpPr>
        <p:spPr>
          <a:xfrm>
            <a:off x="2160126" y="2406527"/>
            <a:ext cx="24765" cy="0"/>
          </a:xfrm>
          <a:custGeom>
            <a:avLst/>
            <a:gdLst/>
            <a:ahLst/>
            <a:cxnLst/>
            <a:rect l="l" t="t" r="r" b="b"/>
            <a:pathLst>
              <a:path w="24764" h="0">
                <a:moveTo>
                  <a:pt x="2473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05" name="object 1405"/>
          <p:cNvSpPr/>
          <p:nvPr/>
        </p:nvSpPr>
        <p:spPr>
          <a:xfrm>
            <a:off x="2160126" y="2366213"/>
            <a:ext cx="24765" cy="0"/>
          </a:xfrm>
          <a:custGeom>
            <a:avLst/>
            <a:gdLst/>
            <a:ahLst/>
            <a:cxnLst/>
            <a:rect l="l" t="t" r="r" b="b"/>
            <a:pathLst>
              <a:path w="24764" h="0">
                <a:moveTo>
                  <a:pt x="2473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06" name="object 1406"/>
          <p:cNvSpPr/>
          <p:nvPr/>
        </p:nvSpPr>
        <p:spPr>
          <a:xfrm>
            <a:off x="2160126" y="2325880"/>
            <a:ext cx="49530" cy="0"/>
          </a:xfrm>
          <a:custGeom>
            <a:avLst/>
            <a:gdLst/>
            <a:ahLst/>
            <a:cxnLst/>
            <a:rect l="l" t="t" r="r" b="b"/>
            <a:pathLst>
              <a:path w="49530" h="0">
                <a:moveTo>
                  <a:pt x="4946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07" name="object 1407"/>
          <p:cNvSpPr/>
          <p:nvPr/>
        </p:nvSpPr>
        <p:spPr>
          <a:xfrm>
            <a:off x="2160126" y="2285562"/>
            <a:ext cx="24765" cy="0"/>
          </a:xfrm>
          <a:custGeom>
            <a:avLst/>
            <a:gdLst/>
            <a:ahLst/>
            <a:cxnLst/>
            <a:rect l="l" t="t" r="r" b="b"/>
            <a:pathLst>
              <a:path w="24764" h="0">
                <a:moveTo>
                  <a:pt x="2473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08" name="object 1408"/>
          <p:cNvSpPr/>
          <p:nvPr/>
        </p:nvSpPr>
        <p:spPr>
          <a:xfrm>
            <a:off x="2160126" y="2245233"/>
            <a:ext cx="24765" cy="0"/>
          </a:xfrm>
          <a:custGeom>
            <a:avLst/>
            <a:gdLst/>
            <a:ahLst/>
            <a:cxnLst/>
            <a:rect l="l" t="t" r="r" b="b"/>
            <a:pathLst>
              <a:path w="24764" h="0">
                <a:moveTo>
                  <a:pt x="2473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09" name="object 1409"/>
          <p:cNvSpPr/>
          <p:nvPr/>
        </p:nvSpPr>
        <p:spPr>
          <a:xfrm>
            <a:off x="2160126" y="2204915"/>
            <a:ext cx="24765" cy="0"/>
          </a:xfrm>
          <a:custGeom>
            <a:avLst/>
            <a:gdLst/>
            <a:ahLst/>
            <a:cxnLst/>
            <a:rect l="l" t="t" r="r" b="b"/>
            <a:pathLst>
              <a:path w="24764" h="0">
                <a:moveTo>
                  <a:pt x="2473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10" name="object 1410"/>
          <p:cNvSpPr/>
          <p:nvPr/>
        </p:nvSpPr>
        <p:spPr>
          <a:xfrm>
            <a:off x="2160126" y="2164582"/>
            <a:ext cx="49530" cy="0"/>
          </a:xfrm>
          <a:custGeom>
            <a:avLst/>
            <a:gdLst/>
            <a:ahLst/>
            <a:cxnLst/>
            <a:rect l="l" t="t" r="r" b="b"/>
            <a:pathLst>
              <a:path w="49530" h="0">
                <a:moveTo>
                  <a:pt x="4946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11" name="object 1411"/>
          <p:cNvSpPr/>
          <p:nvPr/>
        </p:nvSpPr>
        <p:spPr>
          <a:xfrm>
            <a:off x="2160126" y="2124264"/>
            <a:ext cx="24765" cy="0"/>
          </a:xfrm>
          <a:custGeom>
            <a:avLst/>
            <a:gdLst/>
            <a:ahLst/>
            <a:cxnLst/>
            <a:rect l="l" t="t" r="r" b="b"/>
            <a:pathLst>
              <a:path w="24764" h="0">
                <a:moveTo>
                  <a:pt x="2473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12" name="object 1412"/>
          <p:cNvSpPr/>
          <p:nvPr/>
        </p:nvSpPr>
        <p:spPr>
          <a:xfrm>
            <a:off x="2160126" y="2083935"/>
            <a:ext cx="24765" cy="0"/>
          </a:xfrm>
          <a:custGeom>
            <a:avLst/>
            <a:gdLst/>
            <a:ahLst/>
            <a:cxnLst/>
            <a:rect l="l" t="t" r="r" b="b"/>
            <a:pathLst>
              <a:path w="24764" h="0">
                <a:moveTo>
                  <a:pt x="2473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13" name="object 1413"/>
          <p:cNvSpPr/>
          <p:nvPr/>
        </p:nvSpPr>
        <p:spPr>
          <a:xfrm>
            <a:off x="2160126" y="2043616"/>
            <a:ext cx="24765" cy="0"/>
          </a:xfrm>
          <a:custGeom>
            <a:avLst/>
            <a:gdLst/>
            <a:ahLst/>
            <a:cxnLst/>
            <a:rect l="l" t="t" r="r" b="b"/>
            <a:pathLst>
              <a:path w="24764" h="0">
                <a:moveTo>
                  <a:pt x="2473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14" name="object 1414"/>
          <p:cNvSpPr/>
          <p:nvPr/>
        </p:nvSpPr>
        <p:spPr>
          <a:xfrm>
            <a:off x="2160126" y="2003284"/>
            <a:ext cx="49530" cy="0"/>
          </a:xfrm>
          <a:custGeom>
            <a:avLst/>
            <a:gdLst/>
            <a:ahLst/>
            <a:cxnLst/>
            <a:rect l="l" t="t" r="r" b="b"/>
            <a:pathLst>
              <a:path w="49530" h="0">
                <a:moveTo>
                  <a:pt x="4946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15" name="object 1415"/>
          <p:cNvSpPr/>
          <p:nvPr/>
        </p:nvSpPr>
        <p:spPr>
          <a:xfrm>
            <a:off x="2160126" y="1962969"/>
            <a:ext cx="24765" cy="0"/>
          </a:xfrm>
          <a:custGeom>
            <a:avLst/>
            <a:gdLst/>
            <a:ahLst/>
            <a:cxnLst/>
            <a:rect l="l" t="t" r="r" b="b"/>
            <a:pathLst>
              <a:path w="24764" h="0">
                <a:moveTo>
                  <a:pt x="2473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16" name="object 1416"/>
          <p:cNvSpPr/>
          <p:nvPr/>
        </p:nvSpPr>
        <p:spPr>
          <a:xfrm>
            <a:off x="2160126" y="1922637"/>
            <a:ext cx="24765" cy="0"/>
          </a:xfrm>
          <a:custGeom>
            <a:avLst/>
            <a:gdLst/>
            <a:ahLst/>
            <a:cxnLst/>
            <a:rect l="l" t="t" r="r" b="b"/>
            <a:pathLst>
              <a:path w="24764" h="0">
                <a:moveTo>
                  <a:pt x="2473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17" name="object 1417"/>
          <p:cNvSpPr/>
          <p:nvPr/>
        </p:nvSpPr>
        <p:spPr>
          <a:xfrm>
            <a:off x="2160126" y="1882318"/>
            <a:ext cx="24765" cy="0"/>
          </a:xfrm>
          <a:custGeom>
            <a:avLst/>
            <a:gdLst/>
            <a:ahLst/>
            <a:cxnLst/>
            <a:rect l="l" t="t" r="r" b="b"/>
            <a:pathLst>
              <a:path w="24764" h="0">
                <a:moveTo>
                  <a:pt x="2473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18" name="object 1418"/>
          <p:cNvSpPr/>
          <p:nvPr/>
        </p:nvSpPr>
        <p:spPr>
          <a:xfrm>
            <a:off x="2160126" y="1841986"/>
            <a:ext cx="49530" cy="0"/>
          </a:xfrm>
          <a:custGeom>
            <a:avLst/>
            <a:gdLst/>
            <a:ahLst/>
            <a:cxnLst/>
            <a:rect l="l" t="t" r="r" b="b"/>
            <a:pathLst>
              <a:path w="49530" h="0">
                <a:moveTo>
                  <a:pt x="4946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19" name="object 1419"/>
          <p:cNvSpPr/>
          <p:nvPr/>
        </p:nvSpPr>
        <p:spPr>
          <a:xfrm>
            <a:off x="2160126" y="1801671"/>
            <a:ext cx="24765" cy="0"/>
          </a:xfrm>
          <a:custGeom>
            <a:avLst/>
            <a:gdLst/>
            <a:ahLst/>
            <a:cxnLst/>
            <a:rect l="l" t="t" r="r" b="b"/>
            <a:pathLst>
              <a:path w="24764" h="0">
                <a:moveTo>
                  <a:pt x="2473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20" name="object 1420"/>
          <p:cNvSpPr/>
          <p:nvPr/>
        </p:nvSpPr>
        <p:spPr>
          <a:xfrm>
            <a:off x="2160126" y="1761338"/>
            <a:ext cx="24765" cy="0"/>
          </a:xfrm>
          <a:custGeom>
            <a:avLst/>
            <a:gdLst/>
            <a:ahLst/>
            <a:cxnLst/>
            <a:rect l="l" t="t" r="r" b="b"/>
            <a:pathLst>
              <a:path w="24764" h="0">
                <a:moveTo>
                  <a:pt x="2473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21" name="object 1421"/>
          <p:cNvSpPr/>
          <p:nvPr/>
        </p:nvSpPr>
        <p:spPr>
          <a:xfrm>
            <a:off x="2160126" y="1721020"/>
            <a:ext cx="24765" cy="0"/>
          </a:xfrm>
          <a:custGeom>
            <a:avLst/>
            <a:gdLst/>
            <a:ahLst/>
            <a:cxnLst/>
            <a:rect l="l" t="t" r="r" b="b"/>
            <a:pathLst>
              <a:path w="24764" h="0">
                <a:moveTo>
                  <a:pt x="2473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22" name="object 1422"/>
          <p:cNvSpPr/>
          <p:nvPr/>
        </p:nvSpPr>
        <p:spPr>
          <a:xfrm>
            <a:off x="2160126" y="1640373"/>
            <a:ext cx="24765" cy="0"/>
          </a:xfrm>
          <a:custGeom>
            <a:avLst/>
            <a:gdLst/>
            <a:ahLst/>
            <a:cxnLst/>
            <a:rect l="l" t="t" r="r" b="b"/>
            <a:pathLst>
              <a:path w="24764" h="0">
                <a:moveTo>
                  <a:pt x="2473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23" name="object 1423"/>
          <p:cNvSpPr/>
          <p:nvPr/>
        </p:nvSpPr>
        <p:spPr>
          <a:xfrm>
            <a:off x="2160126" y="1600040"/>
            <a:ext cx="24765" cy="0"/>
          </a:xfrm>
          <a:custGeom>
            <a:avLst/>
            <a:gdLst/>
            <a:ahLst/>
            <a:cxnLst/>
            <a:rect l="l" t="t" r="r" b="b"/>
            <a:pathLst>
              <a:path w="24764" h="0">
                <a:moveTo>
                  <a:pt x="2473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24" name="object 1424"/>
          <p:cNvSpPr/>
          <p:nvPr/>
        </p:nvSpPr>
        <p:spPr>
          <a:xfrm>
            <a:off x="2160126" y="1559726"/>
            <a:ext cx="24765" cy="0"/>
          </a:xfrm>
          <a:custGeom>
            <a:avLst/>
            <a:gdLst/>
            <a:ahLst/>
            <a:cxnLst/>
            <a:rect l="l" t="t" r="r" b="b"/>
            <a:pathLst>
              <a:path w="24764" h="0">
                <a:moveTo>
                  <a:pt x="2473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25" name="object 1425"/>
          <p:cNvSpPr/>
          <p:nvPr/>
        </p:nvSpPr>
        <p:spPr>
          <a:xfrm>
            <a:off x="2160126" y="1479075"/>
            <a:ext cx="24765" cy="0"/>
          </a:xfrm>
          <a:custGeom>
            <a:avLst/>
            <a:gdLst/>
            <a:ahLst/>
            <a:cxnLst/>
            <a:rect l="l" t="t" r="r" b="b"/>
            <a:pathLst>
              <a:path w="24764" h="0">
                <a:moveTo>
                  <a:pt x="2473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26" name="object 1426"/>
          <p:cNvSpPr/>
          <p:nvPr/>
        </p:nvSpPr>
        <p:spPr>
          <a:xfrm>
            <a:off x="2160126" y="1438757"/>
            <a:ext cx="24765" cy="0"/>
          </a:xfrm>
          <a:custGeom>
            <a:avLst/>
            <a:gdLst/>
            <a:ahLst/>
            <a:cxnLst/>
            <a:rect l="l" t="t" r="r" b="b"/>
            <a:pathLst>
              <a:path w="24764" h="0">
                <a:moveTo>
                  <a:pt x="2473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27" name="object 1427"/>
          <p:cNvSpPr/>
          <p:nvPr/>
        </p:nvSpPr>
        <p:spPr>
          <a:xfrm>
            <a:off x="2160126" y="1398428"/>
            <a:ext cx="24765" cy="0"/>
          </a:xfrm>
          <a:custGeom>
            <a:avLst/>
            <a:gdLst/>
            <a:ahLst/>
            <a:cxnLst/>
            <a:rect l="l" t="t" r="r" b="b"/>
            <a:pathLst>
              <a:path w="24764" h="0">
                <a:moveTo>
                  <a:pt x="2473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28" name="object 1428"/>
          <p:cNvSpPr/>
          <p:nvPr/>
        </p:nvSpPr>
        <p:spPr>
          <a:xfrm>
            <a:off x="2160126" y="1317777"/>
            <a:ext cx="24765" cy="0"/>
          </a:xfrm>
          <a:custGeom>
            <a:avLst/>
            <a:gdLst/>
            <a:ahLst/>
            <a:cxnLst/>
            <a:rect l="l" t="t" r="r" b="b"/>
            <a:pathLst>
              <a:path w="24764" h="0">
                <a:moveTo>
                  <a:pt x="2473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29" name="object 1429"/>
          <p:cNvSpPr/>
          <p:nvPr/>
        </p:nvSpPr>
        <p:spPr>
          <a:xfrm>
            <a:off x="2160126" y="1277462"/>
            <a:ext cx="24765" cy="0"/>
          </a:xfrm>
          <a:custGeom>
            <a:avLst/>
            <a:gdLst/>
            <a:ahLst/>
            <a:cxnLst/>
            <a:rect l="l" t="t" r="r" b="b"/>
            <a:pathLst>
              <a:path w="24764" h="0">
                <a:moveTo>
                  <a:pt x="2473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30" name="object 1430"/>
          <p:cNvSpPr/>
          <p:nvPr/>
        </p:nvSpPr>
        <p:spPr>
          <a:xfrm>
            <a:off x="2160126" y="1237130"/>
            <a:ext cx="24765" cy="0"/>
          </a:xfrm>
          <a:custGeom>
            <a:avLst/>
            <a:gdLst/>
            <a:ahLst/>
            <a:cxnLst/>
            <a:rect l="l" t="t" r="r" b="b"/>
            <a:pathLst>
              <a:path w="24764" h="0">
                <a:moveTo>
                  <a:pt x="2473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31" name="object 1431"/>
          <p:cNvSpPr/>
          <p:nvPr/>
        </p:nvSpPr>
        <p:spPr>
          <a:xfrm>
            <a:off x="2160126" y="1196811"/>
            <a:ext cx="49530" cy="0"/>
          </a:xfrm>
          <a:custGeom>
            <a:avLst/>
            <a:gdLst/>
            <a:ahLst/>
            <a:cxnLst/>
            <a:rect l="l" t="t" r="r" b="b"/>
            <a:pathLst>
              <a:path w="49530" h="0">
                <a:moveTo>
                  <a:pt x="4946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32" name="object 1432"/>
          <p:cNvSpPr/>
          <p:nvPr/>
        </p:nvSpPr>
        <p:spPr>
          <a:xfrm>
            <a:off x="2160126" y="2487178"/>
            <a:ext cx="49530" cy="0"/>
          </a:xfrm>
          <a:custGeom>
            <a:avLst/>
            <a:gdLst/>
            <a:ahLst/>
            <a:cxnLst/>
            <a:rect l="l" t="t" r="r" b="b"/>
            <a:pathLst>
              <a:path w="49530" h="0">
                <a:moveTo>
                  <a:pt x="4946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33" name="object 1433"/>
          <p:cNvSpPr/>
          <p:nvPr/>
        </p:nvSpPr>
        <p:spPr>
          <a:xfrm>
            <a:off x="2160126" y="1196811"/>
            <a:ext cx="49530" cy="0"/>
          </a:xfrm>
          <a:custGeom>
            <a:avLst/>
            <a:gdLst/>
            <a:ahLst/>
            <a:cxnLst/>
            <a:rect l="l" t="t" r="r" b="b"/>
            <a:pathLst>
              <a:path w="49530" h="0">
                <a:moveTo>
                  <a:pt x="49461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34" name="object 1434"/>
          <p:cNvSpPr txBox="1"/>
          <p:nvPr/>
        </p:nvSpPr>
        <p:spPr>
          <a:xfrm>
            <a:off x="2030978" y="2442575"/>
            <a:ext cx="128270" cy="876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400" spc="5">
                <a:latin typeface="Arial"/>
                <a:cs typeface="Arial"/>
              </a:rPr>
              <a:t>−</a:t>
            </a:r>
            <a:r>
              <a:rPr dirty="0" sz="400">
                <a:latin typeface="Arial"/>
                <a:cs typeface="Arial"/>
              </a:rPr>
              <a:t>0.8</a:t>
            </a:r>
            <a:endParaRPr sz="400">
              <a:latin typeface="Arial"/>
              <a:cs typeface="Arial"/>
            </a:endParaRPr>
          </a:p>
        </p:txBody>
      </p:sp>
      <p:sp>
        <p:nvSpPr>
          <p:cNvPr id="1435" name="object 1435"/>
          <p:cNvSpPr txBox="1"/>
          <p:nvPr/>
        </p:nvSpPr>
        <p:spPr>
          <a:xfrm>
            <a:off x="2030978" y="2280641"/>
            <a:ext cx="128270" cy="876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400" spc="5">
                <a:latin typeface="Arial"/>
                <a:cs typeface="Arial"/>
              </a:rPr>
              <a:t>−</a:t>
            </a:r>
            <a:r>
              <a:rPr dirty="0" sz="400">
                <a:latin typeface="Arial"/>
                <a:cs typeface="Arial"/>
              </a:rPr>
              <a:t>0.6</a:t>
            </a:r>
            <a:endParaRPr sz="400">
              <a:latin typeface="Arial"/>
              <a:cs typeface="Arial"/>
            </a:endParaRPr>
          </a:p>
        </p:txBody>
      </p:sp>
      <p:sp>
        <p:nvSpPr>
          <p:cNvPr id="1436" name="object 1436"/>
          <p:cNvSpPr txBox="1"/>
          <p:nvPr/>
        </p:nvSpPr>
        <p:spPr>
          <a:xfrm>
            <a:off x="2030978" y="2118706"/>
            <a:ext cx="128270" cy="876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400" spc="5">
                <a:latin typeface="Arial"/>
                <a:cs typeface="Arial"/>
              </a:rPr>
              <a:t>−</a:t>
            </a:r>
            <a:r>
              <a:rPr dirty="0" sz="400">
                <a:latin typeface="Arial"/>
                <a:cs typeface="Arial"/>
              </a:rPr>
              <a:t>0.4</a:t>
            </a:r>
            <a:endParaRPr sz="400">
              <a:latin typeface="Arial"/>
              <a:cs typeface="Arial"/>
            </a:endParaRPr>
          </a:p>
        </p:txBody>
      </p:sp>
      <p:sp>
        <p:nvSpPr>
          <p:cNvPr id="1437" name="object 1437"/>
          <p:cNvSpPr txBox="1"/>
          <p:nvPr/>
        </p:nvSpPr>
        <p:spPr>
          <a:xfrm>
            <a:off x="2030978" y="1956772"/>
            <a:ext cx="128270" cy="876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400" spc="5">
                <a:latin typeface="Arial"/>
                <a:cs typeface="Arial"/>
              </a:rPr>
              <a:t>−</a:t>
            </a:r>
            <a:r>
              <a:rPr dirty="0" sz="400">
                <a:latin typeface="Arial"/>
                <a:cs typeface="Arial"/>
              </a:rPr>
              <a:t>0.2</a:t>
            </a:r>
            <a:endParaRPr sz="400">
              <a:latin typeface="Arial"/>
              <a:cs typeface="Arial"/>
            </a:endParaRPr>
          </a:p>
        </p:txBody>
      </p:sp>
      <p:sp>
        <p:nvSpPr>
          <p:cNvPr id="1438" name="object 1438"/>
          <p:cNvSpPr txBox="1"/>
          <p:nvPr/>
        </p:nvSpPr>
        <p:spPr>
          <a:xfrm>
            <a:off x="2106777" y="1798283"/>
            <a:ext cx="54610" cy="876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400">
                <a:latin typeface="Arial"/>
                <a:cs typeface="Arial"/>
              </a:rPr>
              <a:t>0</a:t>
            </a:r>
            <a:endParaRPr sz="400">
              <a:latin typeface="Arial"/>
              <a:cs typeface="Arial"/>
            </a:endParaRPr>
          </a:p>
        </p:txBody>
      </p:sp>
      <p:sp>
        <p:nvSpPr>
          <p:cNvPr id="1439" name="object 1439"/>
          <p:cNvSpPr txBox="1"/>
          <p:nvPr/>
        </p:nvSpPr>
        <p:spPr>
          <a:xfrm>
            <a:off x="2061987" y="1636349"/>
            <a:ext cx="97790" cy="876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400">
                <a:latin typeface="Arial"/>
                <a:cs typeface="Arial"/>
              </a:rPr>
              <a:t>0.2</a:t>
            </a:r>
            <a:endParaRPr sz="400">
              <a:latin typeface="Arial"/>
              <a:cs typeface="Arial"/>
            </a:endParaRPr>
          </a:p>
        </p:txBody>
      </p:sp>
      <p:sp>
        <p:nvSpPr>
          <p:cNvPr id="1440" name="object 1440"/>
          <p:cNvSpPr txBox="1"/>
          <p:nvPr/>
        </p:nvSpPr>
        <p:spPr>
          <a:xfrm>
            <a:off x="2061987" y="1474415"/>
            <a:ext cx="97790" cy="876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400">
                <a:latin typeface="Arial"/>
                <a:cs typeface="Arial"/>
              </a:rPr>
              <a:t>0.4</a:t>
            </a:r>
            <a:endParaRPr sz="400">
              <a:latin typeface="Arial"/>
              <a:cs typeface="Arial"/>
            </a:endParaRPr>
          </a:p>
        </p:txBody>
      </p:sp>
      <p:sp>
        <p:nvSpPr>
          <p:cNvPr id="1441" name="object 1441"/>
          <p:cNvSpPr txBox="1"/>
          <p:nvPr/>
        </p:nvSpPr>
        <p:spPr>
          <a:xfrm>
            <a:off x="1931199" y="1171497"/>
            <a:ext cx="138430" cy="597535"/>
          </a:xfrm>
          <a:prstGeom prst="rect">
            <a:avLst/>
          </a:prstGeom>
        </p:spPr>
        <p:txBody>
          <a:bodyPr wrap="square" lIns="0" tIns="21590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dirty="0" sz="550" spc="-5">
                <a:latin typeface="Arial"/>
                <a:cs typeface="Arial"/>
              </a:rPr>
              <a:t>Additive </a:t>
            </a:r>
            <a:r>
              <a:rPr dirty="0" sz="550" spc="20">
                <a:latin typeface="Arial"/>
                <a:cs typeface="Arial"/>
              </a:rPr>
              <a:t>κ</a:t>
            </a:r>
            <a:r>
              <a:rPr dirty="0" baseline="-23809" sz="525" spc="30">
                <a:latin typeface="Arial"/>
                <a:cs typeface="Arial"/>
              </a:rPr>
              <a:t>b</a:t>
            </a:r>
            <a:r>
              <a:rPr dirty="0" baseline="-23809" sz="525" spc="44">
                <a:latin typeface="Arial"/>
                <a:cs typeface="Arial"/>
              </a:rPr>
              <a:t> </a:t>
            </a:r>
            <a:r>
              <a:rPr dirty="0" sz="550" spc="-5">
                <a:latin typeface="Arial"/>
                <a:cs typeface="Arial"/>
              </a:rPr>
              <a:t>[c/TeV]</a:t>
            </a:r>
            <a:endParaRPr sz="550">
              <a:latin typeface="Arial"/>
              <a:cs typeface="Arial"/>
            </a:endParaRPr>
          </a:p>
        </p:txBody>
      </p:sp>
      <p:sp>
        <p:nvSpPr>
          <p:cNvPr id="1442" name="object 1442"/>
          <p:cNvSpPr/>
          <p:nvPr/>
        </p:nvSpPr>
        <p:spPr>
          <a:xfrm>
            <a:off x="2211645" y="1975304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34554"/>
                </a:moveTo>
                <a:lnTo>
                  <a:pt x="0" y="0"/>
                </a:lnTo>
              </a:path>
            </a:pathLst>
          </a:custGeom>
          <a:ln w="5451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43" name="object 1443"/>
          <p:cNvSpPr/>
          <p:nvPr/>
        </p:nvSpPr>
        <p:spPr>
          <a:xfrm>
            <a:off x="2211645" y="1913180"/>
            <a:ext cx="0" cy="34925"/>
          </a:xfrm>
          <a:custGeom>
            <a:avLst/>
            <a:gdLst/>
            <a:ahLst/>
            <a:cxnLst/>
            <a:rect l="l" t="t" r="r" b="b"/>
            <a:pathLst>
              <a:path w="0" h="34925">
                <a:moveTo>
                  <a:pt x="0" y="34554"/>
                </a:moveTo>
                <a:lnTo>
                  <a:pt x="0" y="0"/>
                </a:lnTo>
              </a:path>
            </a:pathLst>
          </a:custGeom>
          <a:ln w="5451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44" name="object 1444"/>
          <p:cNvSpPr/>
          <p:nvPr/>
        </p:nvSpPr>
        <p:spPr>
          <a:xfrm>
            <a:off x="2160126" y="1961519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 h="0">
                <a:moveTo>
                  <a:pt x="0" y="0"/>
                </a:moveTo>
                <a:lnTo>
                  <a:pt x="37734" y="0"/>
                </a:lnTo>
              </a:path>
            </a:pathLst>
          </a:custGeom>
          <a:ln w="5451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45" name="object 1445"/>
          <p:cNvSpPr/>
          <p:nvPr/>
        </p:nvSpPr>
        <p:spPr>
          <a:xfrm>
            <a:off x="2225429" y="1961519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 h="0">
                <a:moveTo>
                  <a:pt x="0" y="0"/>
                </a:moveTo>
                <a:lnTo>
                  <a:pt x="37719" y="0"/>
                </a:lnTo>
              </a:path>
            </a:pathLst>
          </a:custGeom>
          <a:ln w="5451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46" name="object 1446"/>
          <p:cNvSpPr/>
          <p:nvPr/>
        </p:nvSpPr>
        <p:spPr>
          <a:xfrm>
            <a:off x="2197860" y="1947733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13784" y="27564"/>
                </a:moveTo>
                <a:lnTo>
                  <a:pt x="4307" y="24120"/>
                </a:lnTo>
                <a:lnTo>
                  <a:pt x="0" y="13786"/>
                </a:lnTo>
                <a:lnTo>
                  <a:pt x="4307" y="3446"/>
                </a:lnTo>
                <a:lnTo>
                  <a:pt x="13784" y="0"/>
                </a:lnTo>
                <a:lnTo>
                  <a:pt x="23261" y="3446"/>
                </a:lnTo>
                <a:lnTo>
                  <a:pt x="27569" y="13786"/>
                </a:lnTo>
                <a:lnTo>
                  <a:pt x="23261" y="24120"/>
                </a:lnTo>
                <a:lnTo>
                  <a:pt x="13784" y="27564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47" name="object 1447"/>
          <p:cNvSpPr/>
          <p:nvPr/>
        </p:nvSpPr>
        <p:spPr>
          <a:xfrm>
            <a:off x="2417677" y="1806668"/>
            <a:ext cx="0" cy="45085"/>
          </a:xfrm>
          <a:custGeom>
            <a:avLst/>
            <a:gdLst/>
            <a:ahLst/>
            <a:cxnLst/>
            <a:rect l="l" t="t" r="r" b="b"/>
            <a:pathLst>
              <a:path w="0" h="45085">
                <a:moveTo>
                  <a:pt x="0" y="44871"/>
                </a:moveTo>
                <a:lnTo>
                  <a:pt x="0" y="0"/>
                </a:lnTo>
              </a:path>
            </a:pathLst>
          </a:custGeom>
          <a:ln w="5451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48" name="object 1448"/>
          <p:cNvSpPr/>
          <p:nvPr/>
        </p:nvSpPr>
        <p:spPr>
          <a:xfrm>
            <a:off x="2417677" y="1734238"/>
            <a:ext cx="0" cy="45085"/>
          </a:xfrm>
          <a:custGeom>
            <a:avLst/>
            <a:gdLst/>
            <a:ahLst/>
            <a:cxnLst/>
            <a:rect l="l" t="t" r="r" b="b"/>
            <a:pathLst>
              <a:path w="0" h="45085">
                <a:moveTo>
                  <a:pt x="0" y="44875"/>
                </a:moveTo>
                <a:lnTo>
                  <a:pt x="0" y="0"/>
                </a:lnTo>
              </a:path>
            </a:pathLst>
          </a:custGeom>
          <a:ln w="5451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49" name="object 1449"/>
          <p:cNvSpPr/>
          <p:nvPr/>
        </p:nvSpPr>
        <p:spPr>
          <a:xfrm>
            <a:off x="2263149" y="1792898"/>
            <a:ext cx="140970" cy="0"/>
          </a:xfrm>
          <a:custGeom>
            <a:avLst/>
            <a:gdLst/>
            <a:ahLst/>
            <a:cxnLst/>
            <a:rect l="l" t="t" r="r" b="b"/>
            <a:pathLst>
              <a:path w="140969" h="0">
                <a:moveTo>
                  <a:pt x="0" y="0"/>
                </a:moveTo>
                <a:lnTo>
                  <a:pt x="140742" y="0"/>
                </a:lnTo>
              </a:path>
            </a:pathLst>
          </a:custGeom>
          <a:ln w="5451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50" name="object 1450"/>
          <p:cNvSpPr/>
          <p:nvPr/>
        </p:nvSpPr>
        <p:spPr>
          <a:xfrm>
            <a:off x="2431461" y="1792898"/>
            <a:ext cx="140970" cy="0"/>
          </a:xfrm>
          <a:custGeom>
            <a:avLst/>
            <a:gdLst/>
            <a:ahLst/>
            <a:cxnLst/>
            <a:rect l="l" t="t" r="r" b="b"/>
            <a:pathLst>
              <a:path w="140969" h="0">
                <a:moveTo>
                  <a:pt x="0" y="0"/>
                </a:moveTo>
                <a:lnTo>
                  <a:pt x="140739" y="0"/>
                </a:lnTo>
              </a:path>
            </a:pathLst>
          </a:custGeom>
          <a:ln w="5451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51" name="object 1451"/>
          <p:cNvSpPr/>
          <p:nvPr/>
        </p:nvSpPr>
        <p:spPr>
          <a:xfrm>
            <a:off x="2403892" y="1779109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13784" y="27564"/>
                </a:moveTo>
                <a:lnTo>
                  <a:pt x="4307" y="24120"/>
                </a:lnTo>
                <a:lnTo>
                  <a:pt x="0" y="13789"/>
                </a:lnTo>
                <a:lnTo>
                  <a:pt x="4307" y="3447"/>
                </a:lnTo>
                <a:lnTo>
                  <a:pt x="13784" y="0"/>
                </a:lnTo>
                <a:lnTo>
                  <a:pt x="23261" y="3447"/>
                </a:lnTo>
                <a:lnTo>
                  <a:pt x="27569" y="13789"/>
                </a:lnTo>
                <a:lnTo>
                  <a:pt x="23261" y="24120"/>
                </a:lnTo>
                <a:lnTo>
                  <a:pt x="13784" y="27564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52" name="object 1452"/>
          <p:cNvSpPr/>
          <p:nvPr/>
        </p:nvSpPr>
        <p:spPr>
          <a:xfrm>
            <a:off x="2778243" y="1881850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69">
                <a:moveTo>
                  <a:pt x="0" y="26319"/>
                </a:moveTo>
                <a:lnTo>
                  <a:pt x="0" y="0"/>
                </a:lnTo>
              </a:path>
            </a:pathLst>
          </a:custGeom>
          <a:ln w="5451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53" name="object 1453"/>
          <p:cNvSpPr/>
          <p:nvPr/>
        </p:nvSpPr>
        <p:spPr>
          <a:xfrm>
            <a:off x="2778243" y="1827961"/>
            <a:ext cx="0" cy="26670"/>
          </a:xfrm>
          <a:custGeom>
            <a:avLst/>
            <a:gdLst/>
            <a:ahLst/>
            <a:cxnLst/>
            <a:rect l="l" t="t" r="r" b="b"/>
            <a:pathLst>
              <a:path w="0" h="26669">
                <a:moveTo>
                  <a:pt x="0" y="26333"/>
                </a:moveTo>
                <a:lnTo>
                  <a:pt x="0" y="0"/>
                </a:lnTo>
              </a:path>
            </a:pathLst>
          </a:custGeom>
          <a:ln w="5451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54" name="object 1454"/>
          <p:cNvSpPr/>
          <p:nvPr/>
        </p:nvSpPr>
        <p:spPr>
          <a:xfrm>
            <a:off x="2572201" y="1868065"/>
            <a:ext cx="192405" cy="0"/>
          </a:xfrm>
          <a:custGeom>
            <a:avLst/>
            <a:gdLst/>
            <a:ahLst/>
            <a:cxnLst/>
            <a:rect l="l" t="t" r="r" b="b"/>
            <a:pathLst>
              <a:path w="192405" h="0">
                <a:moveTo>
                  <a:pt x="0" y="0"/>
                </a:moveTo>
                <a:lnTo>
                  <a:pt x="192258" y="0"/>
                </a:lnTo>
              </a:path>
            </a:pathLst>
          </a:custGeom>
          <a:ln w="5451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55" name="object 1455"/>
          <p:cNvSpPr/>
          <p:nvPr/>
        </p:nvSpPr>
        <p:spPr>
          <a:xfrm>
            <a:off x="2792013" y="1868065"/>
            <a:ext cx="192405" cy="0"/>
          </a:xfrm>
          <a:custGeom>
            <a:avLst/>
            <a:gdLst/>
            <a:ahLst/>
            <a:cxnLst/>
            <a:rect l="l" t="t" r="r" b="b"/>
            <a:pathLst>
              <a:path w="192405" h="0">
                <a:moveTo>
                  <a:pt x="0" y="0"/>
                </a:moveTo>
                <a:lnTo>
                  <a:pt x="192261" y="0"/>
                </a:lnTo>
              </a:path>
            </a:pathLst>
          </a:custGeom>
          <a:ln w="5451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56" name="object 1456"/>
          <p:cNvSpPr/>
          <p:nvPr/>
        </p:nvSpPr>
        <p:spPr>
          <a:xfrm>
            <a:off x="2764459" y="1854289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13777" y="27564"/>
                </a:moveTo>
                <a:lnTo>
                  <a:pt x="4305" y="24117"/>
                </a:lnTo>
                <a:lnTo>
                  <a:pt x="0" y="13775"/>
                </a:lnTo>
                <a:lnTo>
                  <a:pt x="4305" y="3443"/>
                </a:lnTo>
                <a:lnTo>
                  <a:pt x="13777" y="0"/>
                </a:lnTo>
                <a:lnTo>
                  <a:pt x="23249" y="3443"/>
                </a:lnTo>
                <a:lnTo>
                  <a:pt x="27554" y="13775"/>
                </a:lnTo>
                <a:lnTo>
                  <a:pt x="23249" y="24117"/>
                </a:lnTo>
                <a:lnTo>
                  <a:pt x="13777" y="27564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57" name="object 1457"/>
          <p:cNvSpPr/>
          <p:nvPr/>
        </p:nvSpPr>
        <p:spPr>
          <a:xfrm>
            <a:off x="3190303" y="1869173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827"/>
                </a:moveTo>
                <a:lnTo>
                  <a:pt x="0" y="0"/>
                </a:lnTo>
              </a:path>
            </a:pathLst>
          </a:custGeom>
          <a:ln w="5451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58" name="object 1458"/>
          <p:cNvSpPr/>
          <p:nvPr/>
        </p:nvSpPr>
        <p:spPr>
          <a:xfrm>
            <a:off x="3190303" y="1825777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827"/>
                </a:moveTo>
                <a:lnTo>
                  <a:pt x="0" y="0"/>
                </a:lnTo>
              </a:path>
            </a:pathLst>
          </a:custGeom>
          <a:ln w="5451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59" name="object 1459"/>
          <p:cNvSpPr/>
          <p:nvPr/>
        </p:nvSpPr>
        <p:spPr>
          <a:xfrm>
            <a:off x="2984275" y="1855389"/>
            <a:ext cx="192405" cy="0"/>
          </a:xfrm>
          <a:custGeom>
            <a:avLst/>
            <a:gdLst/>
            <a:ahLst/>
            <a:cxnLst/>
            <a:rect l="l" t="t" r="r" b="b"/>
            <a:pathLst>
              <a:path w="192405" h="0">
                <a:moveTo>
                  <a:pt x="0" y="0"/>
                </a:moveTo>
                <a:lnTo>
                  <a:pt x="192243" y="0"/>
                </a:lnTo>
              </a:path>
            </a:pathLst>
          </a:custGeom>
          <a:ln w="5451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60" name="object 1460"/>
          <p:cNvSpPr/>
          <p:nvPr/>
        </p:nvSpPr>
        <p:spPr>
          <a:xfrm>
            <a:off x="3204088" y="1855389"/>
            <a:ext cx="192405" cy="0"/>
          </a:xfrm>
          <a:custGeom>
            <a:avLst/>
            <a:gdLst/>
            <a:ahLst/>
            <a:cxnLst/>
            <a:rect l="l" t="t" r="r" b="b"/>
            <a:pathLst>
              <a:path w="192404" h="0">
                <a:moveTo>
                  <a:pt x="0" y="0"/>
                </a:moveTo>
                <a:lnTo>
                  <a:pt x="192261" y="0"/>
                </a:lnTo>
              </a:path>
            </a:pathLst>
          </a:custGeom>
          <a:ln w="5451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61" name="object 1461"/>
          <p:cNvSpPr/>
          <p:nvPr/>
        </p:nvSpPr>
        <p:spPr>
          <a:xfrm>
            <a:off x="3176519" y="1841610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13784" y="27567"/>
                </a:moveTo>
                <a:lnTo>
                  <a:pt x="4307" y="24120"/>
                </a:lnTo>
                <a:lnTo>
                  <a:pt x="0" y="13778"/>
                </a:lnTo>
                <a:lnTo>
                  <a:pt x="4307" y="3444"/>
                </a:lnTo>
                <a:lnTo>
                  <a:pt x="13784" y="0"/>
                </a:lnTo>
                <a:lnTo>
                  <a:pt x="23261" y="3444"/>
                </a:lnTo>
                <a:lnTo>
                  <a:pt x="27569" y="13778"/>
                </a:lnTo>
                <a:lnTo>
                  <a:pt x="23261" y="24120"/>
                </a:lnTo>
                <a:lnTo>
                  <a:pt x="13784" y="27567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62" name="object 1462"/>
          <p:cNvSpPr/>
          <p:nvPr/>
        </p:nvSpPr>
        <p:spPr>
          <a:xfrm>
            <a:off x="3550874" y="1879793"/>
            <a:ext cx="0" cy="38735"/>
          </a:xfrm>
          <a:custGeom>
            <a:avLst/>
            <a:gdLst/>
            <a:ahLst/>
            <a:cxnLst/>
            <a:rect l="l" t="t" r="r" b="b"/>
            <a:pathLst>
              <a:path w="0" h="38735">
                <a:moveTo>
                  <a:pt x="0" y="38541"/>
                </a:moveTo>
                <a:lnTo>
                  <a:pt x="0" y="0"/>
                </a:lnTo>
              </a:path>
            </a:pathLst>
          </a:custGeom>
          <a:ln w="5451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63" name="object 1463"/>
          <p:cNvSpPr/>
          <p:nvPr/>
        </p:nvSpPr>
        <p:spPr>
          <a:xfrm>
            <a:off x="3550874" y="1813679"/>
            <a:ext cx="0" cy="38735"/>
          </a:xfrm>
          <a:custGeom>
            <a:avLst/>
            <a:gdLst/>
            <a:ahLst/>
            <a:cxnLst/>
            <a:rect l="l" t="t" r="r" b="b"/>
            <a:pathLst>
              <a:path w="0" h="38735">
                <a:moveTo>
                  <a:pt x="0" y="38544"/>
                </a:moveTo>
                <a:lnTo>
                  <a:pt x="0" y="0"/>
                </a:lnTo>
              </a:path>
            </a:pathLst>
          </a:custGeom>
          <a:ln w="5451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64" name="object 1464"/>
          <p:cNvSpPr/>
          <p:nvPr/>
        </p:nvSpPr>
        <p:spPr>
          <a:xfrm>
            <a:off x="3396350" y="1866008"/>
            <a:ext cx="140970" cy="0"/>
          </a:xfrm>
          <a:custGeom>
            <a:avLst/>
            <a:gdLst/>
            <a:ahLst/>
            <a:cxnLst/>
            <a:rect l="l" t="t" r="r" b="b"/>
            <a:pathLst>
              <a:path w="140970" h="0">
                <a:moveTo>
                  <a:pt x="0" y="0"/>
                </a:moveTo>
                <a:lnTo>
                  <a:pt x="140739" y="0"/>
                </a:lnTo>
              </a:path>
            </a:pathLst>
          </a:custGeom>
          <a:ln w="5451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65" name="object 1465"/>
          <p:cNvSpPr/>
          <p:nvPr/>
        </p:nvSpPr>
        <p:spPr>
          <a:xfrm>
            <a:off x="3564644" y="1866008"/>
            <a:ext cx="140970" cy="0"/>
          </a:xfrm>
          <a:custGeom>
            <a:avLst/>
            <a:gdLst/>
            <a:ahLst/>
            <a:cxnLst/>
            <a:rect l="l" t="t" r="r" b="b"/>
            <a:pathLst>
              <a:path w="140970" h="0">
                <a:moveTo>
                  <a:pt x="0" y="0"/>
                </a:moveTo>
                <a:lnTo>
                  <a:pt x="140757" y="0"/>
                </a:lnTo>
              </a:path>
            </a:pathLst>
          </a:custGeom>
          <a:ln w="5451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66" name="object 1466"/>
          <p:cNvSpPr/>
          <p:nvPr/>
        </p:nvSpPr>
        <p:spPr>
          <a:xfrm>
            <a:off x="3537089" y="1852230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13777" y="27556"/>
                </a:moveTo>
                <a:lnTo>
                  <a:pt x="4305" y="24111"/>
                </a:lnTo>
                <a:lnTo>
                  <a:pt x="0" y="13778"/>
                </a:lnTo>
                <a:lnTo>
                  <a:pt x="4305" y="3444"/>
                </a:lnTo>
                <a:lnTo>
                  <a:pt x="13777" y="0"/>
                </a:lnTo>
                <a:lnTo>
                  <a:pt x="23249" y="3444"/>
                </a:lnTo>
                <a:lnTo>
                  <a:pt x="27554" y="13778"/>
                </a:lnTo>
                <a:lnTo>
                  <a:pt x="23249" y="24111"/>
                </a:lnTo>
                <a:lnTo>
                  <a:pt x="13777" y="27556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67" name="object 1467"/>
          <p:cNvSpPr/>
          <p:nvPr/>
        </p:nvSpPr>
        <p:spPr>
          <a:xfrm>
            <a:off x="3705401" y="2120589"/>
            <a:ext cx="103005" cy="193493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468" name="object 1468"/>
          <p:cNvSpPr/>
          <p:nvPr/>
        </p:nvSpPr>
        <p:spPr>
          <a:xfrm>
            <a:off x="2160126" y="1845678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 h="0">
                <a:moveTo>
                  <a:pt x="0" y="0"/>
                </a:moveTo>
                <a:lnTo>
                  <a:pt x="37734" y="0"/>
                </a:lnTo>
              </a:path>
            </a:pathLst>
          </a:custGeom>
          <a:ln w="5451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69" name="object 1469"/>
          <p:cNvSpPr/>
          <p:nvPr/>
        </p:nvSpPr>
        <p:spPr>
          <a:xfrm>
            <a:off x="2225429" y="1845678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 h="0">
                <a:moveTo>
                  <a:pt x="0" y="0"/>
                </a:moveTo>
                <a:lnTo>
                  <a:pt x="37719" y="0"/>
                </a:lnTo>
              </a:path>
            </a:pathLst>
          </a:custGeom>
          <a:ln w="5451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70" name="object 1470"/>
          <p:cNvSpPr/>
          <p:nvPr/>
        </p:nvSpPr>
        <p:spPr>
          <a:xfrm>
            <a:off x="2197860" y="1831900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13784" y="27567"/>
                </a:moveTo>
                <a:lnTo>
                  <a:pt x="4307" y="24120"/>
                </a:lnTo>
                <a:lnTo>
                  <a:pt x="0" y="13778"/>
                </a:lnTo>
                <a:lnTo>
                  <a:pt x="4307" y="3444"/>
                </a:lnTo>
                <a:lnTo>
                  <a:pt x="13784" y="0"/>
                </a:lnTo>
                <a:lnTo>
                  <a:pt x="23261" y="3444"/>
                </a:lnTo>
                <a:lnTo>
                  <a:pt x="27569" y="13778"/>
                </a:lnTo>
                <a:lnTo>
                  <a:pt x="23261" y="24120"/>
                </a:lnTo>
                <a:lnTo>
                  <a:pt x="13784" y="27567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71" name="object 1471"/>
          <p:cNvSpPr/>
          <p:nvPr/>
        </p:nvSpPr>
        <p:spPr>
          <a:xfrm>
            <a:off x="2417677" y="1881497"/>
            <a:ext cx="0" cy="27940"/>
          </a:xfrm>
          <a:custGeom>
            <a:avLst/>
            <a:gdLst/>
            <a:ahLst/>
            <a:cxnLst/>
            <a:rect l="l" t="t" r="r" b="b"/>
            <a:pathLst>
              <a:path w="0" h="27939">
                <a:moveTo>
                  <a:pt x="0" y="27867"/>
                </a:moveTo>
                <a:lnTo>
                  <a:pt x="0" y="0"/>
                </a:lnTo>
              </a:path>
            </a:pathLst>
          </a:custGeom>
          <a:ln w="5451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72" name="object 1472"/>
          <p:cNvSpPr/>
          <p:nvPr/>
        </p:nvSpPr>
        <p:spPr>
          <a:xfrm>
            <a:off x="2417677" y="1826075"/>
            <a:ext cx="0" cy="27940"/>
          </a:xfrm>
          <a:custGeom>
            <a:avLst/>
            <a:gdLst/>
            <a:ahLst/>
            <a:cxnLst/>
            <a:rect l="l" t="t" r="r" b="b"/>
            <a:pathLst>
              <a:path w="0" h="27939">
                <a:moveTo>
                  <a:pt x="0" y="27867"/>
                </a:moveTo>
                <a:lnTo>
                  <a:pt x="0" y="0"/>
                </a:lnTo>
              </a:path>
            </a:pathLst>
          </a:custGeom>
          <a:ln w="5451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73" name="object 1473"/>
          <p:cNvSpPr/>
          <p:nvPr/>
        </p:nvSpPr>
        <p:spPr>
          <a:xfrm>
            <a:off x="2263149" y="1867712"/>
            <a:ext cx="140970" cy="0"/>
          </a:xfrm>
          <a:custGeom>
            <a:avLst/>
            <a:gdLst/>
            <a:ahLst/>
            <a:cxnLst/>
            <a:rect l="l" t="t" r="r" b="b"/>
            <a:pathLst>
              <a:path w="140969" h="0">
                <a:moveTo>
                  <a:pt x="0" y="0"/>
                </a:moveTo>
                <a:lnTo>
                  <a:pt x="140742" y="0"/>
                </a:lnTo>
              </a:path>
            </a:pathLst>
          </a:custGeom>
          <a:ln w="5451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74" name="object 1474"/>
          <p:cNvSpPr/>
          <p:nvPr/>
        </p:nvSpPr>
        <p:spPr>
          <a:xfrm>
            <a:off x="2431461" y="1867712"/>
            <a:ext cx="140970" cy="0"/>
          </a:xfrm>
          <a:custGeom>
            <a:avLst/>
            <a:gdLst/>
            <a:ahLst/>
            <a:cxnLst/>
            <a:rect l="l" t="t" r="r" b="b"/>
            <a:pathLst>
              <a:path w="140969" h="0">
                <a:moveTo>
                  <a:pt x="0" y="0"/>
                </a:moveTo>
                <a:lnTo>
                  <a:pt x="140739" y="0"/>
                </a:lnTo>
              </a:path>
            </a:pathLst>
          </a:custGeom>
          <a:ln w="5451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75" name="object 1475"/>
          <p:cNvSpPr/>
          <p:nvPr/>
        </p:nvSpPr>
        <p:spPr>
          <a:xfrm>
            <a:off x="2403892" y="1853934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13784" y="27564"/>
                </a:moveTo>
                <a:lnTo>
                  <a:pt x="4307" y="24118"/>
                </a:lnTo>
                <a:lnTo>
                  <a:pt x="0" y="13778"/>
                </a:lnTo>
                <a:lnTo>
                  <a:pt x="4307" y="3444"/>
                </a:lnTo>
                <a:lnTo>
                  <a:pt x="13784" y="0"/>
                </a:lnTo>
                <a:lnTo>
                  <a:pt x="23261" y="3444"/>
                </a:lnTo>
                <a:lnTo>
                  <a:pt x="27569" y="13778"/>
                </a:lnTo>
                <a:lnTo>
                  <a:pt x="23261" y="24118"/>
                </a:lnTo>
                <a:lnTo>
                  <a:pt x="13784" y="27564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76" name="object 1476"/>
          <p:cNvSpPr/>
          <p:nvPr/>
        </p:nvSpPr>
        <p:spPr>
          <a:xfrm>
            <a:off x="2778243" y="1883710"/>
            <a:ext cx="0" cy="19050"/>
          </a:xfrm>
          <a:custGeom>
            <a:avLst/>
            <a:gdLst/>
            <a:ahLst/>
            <a:cxnLst/>
            <a:rect l="l" t="t" r="r" b="b"/>
            <a:pathLst>
              <a:path w="0" h="19050">
                <a:moveTo>
                  <a:pt x="0" y="18483"/>
                </a:moveTo>
                <a:lnTo>
                  <a:pt x="0" y="0"/>
                </a:lnTo>
              </a:path>
            </a:pathLst>
          </a:custGeom>
          <a:ln w="5451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77" name="object 1477"/>
          <p:cNvSpPr/>
          <p:nvPr/>
        </p:nvSpPr>
        <p:spPr>
          <a:xfrm>
            <a:off x="2778243" y="1837672"/>
            <a:ext cx="0" cy="19050"/>
          </a:xfrm>
          <a:custGeom>
            <a:avLst/>
            <a:gdLst/>
            <a:ahLst/>
            <a:cxnLst/>
            <a:rect l="l" t="t" r="r" b="b"/>
            <a:pathLst>
              <a:path w="0" h="19050">
                <a:moveTo>
                  <a:pt x="0" y="18483"/>
                </a:moveTo>
                <a:lnTo>
                  <a:pt x="0" y="0"/>
                </a:lnTo>
              </a:path>
            </a:pathLst>
          </a:custGeom>
          <a:ln w="5451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78" name="object 1478"/>
          <p:cNvSpPr/>
          <p:nvPr/>
        </p:nvSpPr>
        <p:spPr>
          <a:xfrm>
            <a:off x="2572201" y="1869926"/>
            <a:ext cx="192405" cy="0"/>
          </a:xfrm>
          <a:custGeom>
            <a:avLst/>
            <a:gdLst/>
            <a:ahLst/>
            <a:cxnLst/>
            <a:rect l="l" t="t" r="r" b="b"/>
            <a:pathLst>
              <a:path w="192405" h="0">
                <a:moveTo>
                  <a:pt x="0" y="0"/>
                </a:moveTo>
                <a:lnTo>
                  <a:pt x="192258" y="0"/>
                </a:lnTo>
              </a:path>
            </a:pathLst>
          </a:custGeom>
          <a:ln w="5451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79" name="object 1479"/>
          <p:cNvSpPr/>
          <p:nvPr/>
        </p:nvSpPr>
        <p:spPr>
          <a:xfrm>
            <a:off x="2792013" y="1869926"/>
            <a:ext cx="192405" cy="0"/>
          </a:xfrm>
          <a:custGeom>
            <a:avLst/>
            <a:gdLst/>
            <a:ahLst/>
            <a:cxnLst/>
            <a:rect l="l" t="t" r="r" b="b"/>
            <a:pathLst>
              <a:path w="192405" h="0">
                <a:moveTo>
                  <a:pt x="0" y="0"/>
                </a:moveTo>
                <a:lnTo>
                  <a:pt x="192261" y="0"/>
                </a:lnTo>
              </a:path>
            </a:pathLst>
          </a:custGeom>
          <a:ln w="5451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80" name="object 1480"/>
          <p:cNvSpPr/>
          <p:nvPr/>
        </p:nvSpPr>
        <p:spPr>
          <a:xfrm>
            <a:off x="2764459" y="1856147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13777" y="27567"/>
                </a:moveTo>
                <a:lnTo>
                  <a:pt x="4305" y="24120"/>
                </a:lnTo>
                <a:lnTo>
                  <a:pt x="0" y="13778"/>
                </a:lnTo>
                <a:lnTo>
                  <a:pt x="4305" y="3444"/>
                </a:lnTo>
                <a:lnTo>
                  <a:pt x="13777" y="0"/>
                </a:lnTo>
                <a:lnTo>
                  <a:pt x="23249" y="3444"/>
                </a:lnTo>
                <a:lnTo>
                  <a:pt x="27554" y="13778"/>
                </a:lnTo>
                <a:lnTo>
                  <a:pt x="23249" y="24120"/>
                </a:lnTo>
                <a:lnTo>
                  <a:pt x="13777" y="27567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81" name="object 1481"/>
          <p:cNvSpPr/>
          <p:nvPr/>
        </p:nvSpPr>
        <p:spPr>
          <a:xfrm>
            <a:off x="3190303" y="1847255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5">
                <a:moveTo>
                  <a:pt x="0" y="25523"/>
                </a:moveTo>
                <a:lnTo>
                  <a:pt x="0" y="0"/>
                </a:lnTo>
              </a:path>
            </a:pathLst>
          </a:custGeom>
          <a:ln w="5451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82" name="object 1482"/>
          <p:cNvSpPr/>
          <p:nvPr/>
        </p:nvSpPr>
        <p:spPr>
          <a:xfrm>
            <a:off x="3190303" y="1794174"/>
            <a:ext cx="0" cy="26034"/>
          </a:xfrm>
          <a:custGeom>
            <a:avLst/>
            <a:gdLst/>
            <a:ahLst/>
            <a:cxnLst/>
            <a:rect l="l" t="t" r="r" b="b"/>
            <a:pathLst>
              <a:path w="0" h="26035">
                <a:moveTo>
                  <a:pt x="0" y="25512"/>
                </a:moveTo>
                <a:lnTo>
                  <a:pt x="0" y="0"/>
                </a:lnTo>
              </a:path>
            </a:pathLst>
          </a:custGeom>
          <a:ln w="5451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83" name="object 1483"/>
          <p:cNvSpPr/>
          <p:nvPr/>
        </p:nvSpPr>
        <p:spPr>
          <a:xfrm>
            <a:off x="2984275" y="1833471"/>
            <a:ext cx="192405" cy="0"/>
          </a:xfrm>
          <a:custGeom>
            <a:avLst/>
            <a:gdLst/>
            <a:ahLst/>
            <a:cxnLst/>
            <a:rect l="l" t="t" r="r" b="b"/>
            <a:pathLst>
              <a:path w="192405" h="0">
                <a:moveTo>
                  <a:pt x="0" y="0"/>
                </a:moveTo>
                <a:lnTo>
                  <a:pt x="192243" y="0"/>
                </a:lnTo>
              </a:path>
            </a:pathLst>
          </a:custGeom>
          <a:ln w="5451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84" name="object 1484"/>
          <p:cNvSpPr/>
          <p:nvPr/>
        </p:nvSpPr>
        <p:spPr>
          <a:xfrm>
            <a:off x="3204088" y="1833471"/>
            <a:ext cx="192405" cy="0"/>
          </a:xfrm>
          <a:custGeom>
            <a:avLst/>
            <a:gdLst/>
            <a:ahLst/>
            <a:cxnLst/>
            <a:rect l="l" t="t" r="r" b="b"/>
            <a:pathLst>
              <a:path w="192404" h="0">
                <a:moveTo>
                  <a:pt x="0" y="0"/>
                </a:moveTo>
                <a:lnTo>
                  <a:pt x="192261" y="0"/>
                </a:lnTo>
              </a:path>
            </a:pathLst>
          </a:custGeom>
          <a:ln w="5451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85" name="object 1485"/>
          <p:cNvSpPr/>
          <p:nvPr/>
        </p:nvSpPr>
        <p:spPr>
          <a:xfrm>
            <a:off x="3176519" y="1819692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13784" y="27564"/>
                </a:moveTo>
                <a:lnTo>
                  <a:pt x="4307" y="24118"/>
                </a:lnTo>
                <a:lnTo>
                  <a:pt x="0" y="13778"/>
                </a:lnTo>
                <a:lnTo>
                  <a:pt x="4307" y="3444"/>
                </a:lnTo>
                <a:lnTo>
                  <a:pt x="13784" y="0"/>
                </a:lnTo>
                <a:lnTo>
                  <a:pt x="23261" y="3444"/>
                </a:lnTo>
                <a:lnTo>
                  <a:pt x="27569" y="13778"/>
                </a:lnTo>
                <a:lnTo>
                  <a:pt x="23261" y="24118"/>
                </a:lnTo>
                <a:lnTo>
                  <a:pt x="13784" y="27564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86" name="object 1486"/>
          <p:cNvSpPr/>
          <p:nvPr/>
        </p:nvSpPr>
        <p:spPr>
          <a:xfrm>
            <a:off x="3550874" y="1950816"/>
            <a:ext cx="0" cy="24130"/>
          </a:xfrm>
          <a:custGeom>
            <a:avLst/>
            <a:gdLst/>
            <a:ahLst/>
            <a:cxnLst/>
            <a:rect l="l" t="t" r="r" b="b"/>
            <a:pathLst>
              <a:path w="0" h="24130">
                <a:moveTo>
                  <a:pt x="0" y="23564"/>
                </a:moveTo>
                <a:lnTo>
                  <a:pt x="0" y="0"/>
                </a:lnTo>
              </a:path>
            </a:pathLst>
          </a:custGeom>
          <a:ln w="5451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87" name="object 1487"/>
          <p:cNvSpPr/>
          <p:nvPr/>
        </p:nvSpPr>
        <p:spPr>
          <a:xfrm>
            <a:off x="3550874" y="1899694"/>
            <a:ext cx="0" cy="24130"/>
          </a:xfrm>
          <a:custGeom>
            <a:avLst/>
            <a:gdLst/>
            <a:ahLst/>
            <a:cxnLst/>
            <a:rect l="l" t="t" r="r" b="b"/>
            <a:pathLst>
              <a:path w="0" h="24130">
                <a:moveTo>
                  <a:pt x="0" y="23567"/>
                </a:moveTo>
                <a:lnTo>
                  <a:pt x="0" y="0"/>
                </a:lnTo>
              </a:path>
            </a:pathLst>
          </a:custGeom>
          <a:ln w="5451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88" name="object 1488"/>
          <p:cNvSpPr/>
          <p:nvPr/>
        </p:nvSpPr>
        <p:spPr>
          <a:xfrm>
            <a:off x="3396350" y="1937032"/>
            <a:ext cx="140970" cy="0"/>
          </a:xfrm>
          <a:custGeom>
            <a:avLst/>
            <a:gdLst/>
            <a:ahLst/>
            <a:cxnLst/>
            <a:rect l="l" t="t" r="r" b="b"/>
            <a:pathLst>
              <a:path w="140970" h="0">
                <a:moveTo>
                  <a:pt x="0" y="0"/>
                </a:moveTo>
                <a:lnTo>
                  <a:pt x="140739" y="0"/>
                </a:lnTo>
              </a:path>
            </a:pathLst>
          </a:custGeom>
          <a:ln w="5451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89" name="object 1489"/>
          <p:cNvSpPr/>
          <p:nvPr/>
        </p:nvSpPr>
        <p:spPr>
          <a:xfrm>
            <a:off x="3564644" y="1937032"/>
            <a:ext cx="140970" cy="0"/>
          </a:xfrm>
          <a:custGeom>
            <a:avLst/>
            <a:gdLst/>
            <a:ahLst/>
            <a:cxnLst/>
            <a:rect l="l" t="t" r="r" b="b"/>
            <a:pathLst>
              <a:path w="140970" h="0">
                <a:moveTo>
                  <a:pt x="0" y="0"/>
                </a:moveTo>
                <a:lnTo>
                  <a:pt x="140757" y="0"/>
                </a:lnTo>
              </a:path>
            </a:pathLst>
          </a:custGeom>
          <a:ln w="5451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90" name="object 1490"/>
          <p:cNvSpPr/>
          <p:nvPr/>
        </p:nvSpPr>
        <p:spPr>
          <a:xfrm>
            <a:off x="3537089" y="1923253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13777" y="27564"/>
                </a:moveTo>
                <a:lnTo>
                  <a:pt x="4305" y="24118"/>
                </a:lnTo>
                <a:lnTo>
                  <a:pt x="0" y="13778"/>
                </a:lnTo>
                <a:lnTo>
                  <a:pt x="4305" y="3444"/>
                </a:lnTo>
                <a:lnTo>
                  <a:pt x="13777" y="0"/>
                </a:lnTo>
                <a:lnTo>
                  <a:pt x="23249" y="3444"/>
                </a:lnTo>
                <a:lnTo>
                  <a:pt x="27554" y="13778"/>
                </a:lnTo>
                <a:lnTo>
                  <a:pt x="23249" y="24118"/>
                </a:lnTo>
                <a:lnTo>
                  <a:pt x="13777" y="27564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91" name="object 1491"/>
          <p:cNvSpPr/>
          <p:nvPr/>
        </p:nvSpPr>
        <p:spPr>
          <a:xfrm>
            <a:off x="3756902" y="1879324"/>
            <a:ext cx="0" cy="16510"/>
          </a:xfrm>
          <a:custGeom>
            <a:avLst/>
            <a:gdLst/>
            <a:ahLst/>
            <a:cxnLst/>
            <a:rect l="l" t="t" r="r" b="b"/>
            <a:pathLst>
              <a:path w="0" h="16510">
                <a:moveTo>
                  <a:pt x="0" y="16183"/>
                </a:moveTo>
                <a:lnTo>
                  <a:pt x="0" y="0"/>
                </a:lnTo>
              </a:path>
            </a:pathLst>
          </a:custGeom>
          <a:ln w="5451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92" name="object 1492"/>
          <p:cNvSpPr/>
          <p:nvPr/>
        </p:nvSpPr>
        <p:spPr>
          <a:xfrm>
            <a:off x="3756902" y="1835571"/>
            <a:ext cx="0" cy="16510"/>
          </a:xfrm>
          <a:custGeom>
            <a:avLst/>
            <a:gdLst/>
            <a:ahLst/>
            <a:cxnLst/>
            <a:rect l="l" t="t" r="r" b="b"/>
            <a:pathLst>
              <a:path w="0" h="16510">
                <a:moveTo>
                  <a:pt x="0" y="16183"/>
                </a:moveTo>
                <a:lnTo>
                  <a:pt x="0" y="0"/>
                </a:lnTo>
              </a:path>
            </a:pathLst>
          </a:custGeom>
          <a:ln w="5451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93" name="object 1493"/>
          <p:cNvSpPr/>
          <p:nvPr/>
        </p:nvSpPr>
        <p:spPr>
          <a:xfrm>
            <a:off x="3705401" y="1865539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 h="0">
                <a:moveTo>
                  <a:pt x="0" y="0"/>
                </a:moveTo>
                <a:lnTo>
                  <a:pt x="37719" y="0"/>
                </a:lnTo>
              </a:path>
            </a:pathLst>
          </a:custGeom>
          <a:ln w="5451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94" name="object 1494"/>
          <p:cNvSpPr/>
          <p:nvPr/>
        </p:nvSpPr>
        <p:spPr>
          <a:xfrm>
            <a:off x="3770687" y="1865539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 h="0">
                <a:moveTo>
                  <a:pt x="0" y="0"/>
                </a:moveTo>
                <a:lnTo>
                  <a:pt x="37719" y="0"/>
                </a:lnTo>
              </a:path>
            </a:pathLst>
          </a:custGeom>
          <a:ln w="5451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95" name="object 1495"/>
          <p:cNvSpPr/>
          <p:nvPr/>
        </p:nvSpPr>
        <p:spPr>
          <a:xfrm>
            <a:off x="3743121" y="1851761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13782" y="27556"/>
                </a:moveTo>
                <a:lnTo>
                  <a:pt x="4307" y="24111"/>
                </a:lnTo>
                <a:lnTo>
                  <a:pt x="0" y="13778"/>
                </a:lnTo>
                <a:lnTo>
                  <a:pt x="4307" y="3444"/>
                </a:lnTo>
                <a:lnTo>
                  <a:pt x="13782" y="0"/>
                </a:lnTo>
                <a:lnTo>
                  <a:pt x="23258" y="3444"/>
                </a:lnTo>
                <a:lnTo>
                  <a:pt x="27565" y="13778"/>
                </a:lnTo>
                <a:lnTo>
                  <a:pt x="23258" y="24111"/>
                </a:lnTo>
                <a:lnTo>
                  <a:pt x="13782" y="27556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96" name="object 1496"/>
          <p:cNvSpPr txBox="1"/>
          <p:nvPr/>
        </p:nvSpPr>
        <p:spPr>
          <a:xfrm>
            <a:off x="2160126" y="2164582"/>
            <a:ext cx="1648460" cy="161925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wrap="square" lIns="0" tIns="57785" rIns="0" bIns="0" rtlCol="0" vert="horz">
            <a:spAutoFit/>
          </a:bodyPr>
          <a:lstStyle/>
          <a:p>
            <a:pPr algn="ctr" marR="15875">
              <a:lnSpc>
                <a:spcPct val="100000"/>
              </a:lnSpc>
              <a:spcBef>
                <a:spcPts val="455"/>
              </a:spcBef>
            </a:pPr>
            <a:r>
              <a:rPr dirty="0" sz="450" spc="20">
                <a:latin typeface="Arial"/>
                <a:cs typeface="Arial"/>
              </a:rPr>
              <a:t>TuneP</a:t>
            </a:r>
            <a:endParaRPr sz="450">
              <a:latin typeface="Arial"/>
              <a:cs typeface="Arial"/>
            </a:endParaRPr>
          </a:p>
        </p:txBody>
      </p:sp>
      <p:sp>
        <p:nvSpPr>
          <p:cNvPr id="1497" name="object 1497"/>
          <p:cNvSpPr txBox="1"/>
          <p:nvPr/>
        </p:nvSpPr>
        <p:spPr>
          <a:xfrm>
            <a:off x="2826867" y="1281474"/>
            <a:ext cx="323850" cy="876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400">
                <a:latin typeface="Arial"/>
                <a:cs typeface="Arial"/>
              </a:rPr>
              <a:t>-180&lt; </a:t>
            </a:r>
            <a:r>
              <a:rPr dirty="0" sz="400" spc="-15">
                <a:latin typeface="Arial"/>
                <a:cs typeface="Arial"/>
              </a:rPr>
              <a:t>φ</a:t>
            </a:r>
            <a:r>
              <a:rPr dirty="0" sz="400" spc="-50">
                <a:latin typeface="Arial"/>
                <a:cs typeface="Arial"/>
              </a:rPr>
              <a:t> </a:t>
            </a:r>
            <a:r>
              <a:rPr dirty="0" sz="400">
                <a:latin typeface="Arial"/>
                <a:cs typeface="Arial"/>
              </a:rPr>
              <a:t>&lt;-60</a:t>
            </a:r>
            <a:endParaRPr sz="400">
              <a:latin typeface="Arial"/>
              <a:cs typeface="Arial"/>
            </a:endParaRPr>
          </a:p>
        </p:txBody>
      </p:sp>
      <p:sp>
        <p:nvSpPr>
          <p:cNvPr id="1498" name="object 1498"/>
          <p:cNvSpPr/>
          <p:nvPr/>
        </p:nvSpPr>
        <p:spPr>
          <a:xfrm>
            <a:off x="2788535" y="1295448"/>
            <a:ext cx="0" cy="24130"/>
          </a:xfrm>
          <a:custGeom>
            <a:avLst/>
            <a:gdLst/>
            <a:ahLst/>
            <a:cxnLst/>
            <a:rect l="l" t="t" r="r" b="b"/>
            <a:pathLst>
              <a:path w="0" h="24130">
                <a:moveTo>
                  <a:pt x="0" y="23778"/>
                </a:moveTo>
                <a:lnTo>
                  <a:pt x="0" y="0"/>
                </a:lnTo>
              </a:path>
            </a:pathLst>
          </a:custGeom>
          <a:ln w="545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99" name="object 1499"/>
          <p:cNvSpPr/>
          <p:nvPr/>
        </p:nvSpPr>
        <p:spPr>
          <a:xfrm>
            <a:off x="2788535" y="1346782"/>
            <a:ext cx="0" cy="24130"/>
          </a:xfrm>
          <a:custGeom>
            <a:avLst/>
            <a:gdLst/>
            <a:ahLst/>
            <a:cxnLst/>
            <a:rect l="l" t="t" r="r" b="b"/>
            <a:pathLst>
              <a:path w="0" h="24130">
                <a:moveTo>
                  <a:pt x="0" y="0"/>
                </a:moveTo>
                <a:lnTo>
                  <a:pt x="0" y="23778"/>
                </a:lnTo>
              </a:path>
            </a:pathLst>
          </a:custGeom>
          <a:ln w="545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00" name="object 1500"/>
          <p:cNvSpPr/>
          <p:nvPr/>
        </p:nvSpPr>
        <p:spPr>
          <a:xfrm>
            <a:off x="2774751" y="1319222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40">
                <a:moveTo>
                  <a:pt x="13784" y="27564"/>
                </a:moveTo>
                <a:lnTo>
                  <a:pt x="4307" y="24120"/>
                </a:lnTo>
                <a:lnTo>
                  <a:pt x="0" y="13789"/>
                </a:lnTo>
                <a:lnTo>
                  <a:pt x="4307" y="3447"/>
                </a:lnTo>
                <a:lnTo>
                  <a:pt x="13784" y="0"/>
                </a:lnTo>
                <a:lnTo>
                  <a:pt x="23261" y="3447"/>
                </a:lnTo>
                <a:lnTo>
                  <a:pt x="27569" y="13789"/>
                </a:lnTo>
                <a:lnTo>
                  <a:pt x="23261" y="24120"/>
                </a:lnTo>
                <a:lnTo>
                  <a:pt x="13784" y="2756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01" name="object 1501"/>
          <p:cNvSpPr txBox="1"/>
          <p:nvPr/>
        </p:nvSpPr>
        <p:spPr>
          <a:xfrm>
            <a:off x="2160126" y="1358109"/>
            <a:ext cx="1648460" cy="161925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wrap="square" lIns="0" tIns="60960" rIns="0" bIns="0" rtlCol="0" vert="horz">
            <a:spAutoFit/>
          </a:bodyPr>
          <a:lstStyle/>
          <a:p>
            <a:pPr algn="ctr" marR="31115">
              <a:lnSpc>
                <a:spcPct val="100000"/>
              </a:lnSpc>
              <a:spcBef>
                <a:spcPts val="480"/>
              </a:spcBef>
            </a:pPr>
            <a:r>
              <a:rPr dirty="0" sz="400">
                <a:latin typeface="Arial"/>
                <a:cs typeface="Arial"/>
              </a:rPr>
              <a:t>-60&lt; </a:t>
            </a:r>
            <a:r>
              <a:rPr dirty="0" sz="400" spc="-15">
                <a:latin typeface="Arial"/>
                <a:cs typeface="Arial"/>
              </a:rPr>
              <a:t>φ</a:t>
            </a:r>
            <a:r>
              <a:rPr dirty="0" sz="400" spc="-25">
                <a:latin typeface="Arial"/>
                <a:cs typeface="Arial"/>
              </a:rPr>
              <a:t> </a:t>
            </a:r>
            <a:r>
              <a:rPr dirty="0" sz="400">
                <a:latin typeface="Arial"/>
                <a:cs typeface="Arial"/>
              </a:rPr>
              <a:t>&lt;60</a:t>
            </a:r>
            <a:endParaRPr sz="400">
              <a:latin typeface="Arial"/>
              <a:cs typeface="Arial"/>
            </a:endParaRPr>
          </a:p>
        </p:txBody>
      </p:sp>
      <p:sp>
        <p:nvSpPr>
          <p:cNvPr id="1502" name="object 1502"/>
          <p:cNvSpPr/>
          <p:nvPr/>
        </p:nvSpPr>
        <p:spPr>
          <a:xfrm>
            <a:off x="2788535" y="1420644"/>
            <a:ext cx="0" cy="24130"/>
          </a:xfrm>
          <a:custGeom>
            <a:avLst/>
            <a:gdLst/>
            <a:ahLst/>
            <a:cxnLst/>
            <a:rect l="l" t="t" r="r" b="b"/>
            <a:pathLst>
              <a:path w="0" h="24130">
                <a:moveTo>
                  <a:pt x="0" y="23778"/>
                </a:moveTo>
                <a:lnTo>
                  <a:pt x="0" y="0"/>
                </a:lnTo>
              </a:path>
            </a:pathLst>
          </a:custGeom>
          <a:ln w="5451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03" name="object 1503"/>
          <p:cNvSpPr/>
          <p:nvPr/>
        </p:nvSpPr>
        <p:spPr>
          <a:xfrm>
            <a:off x="2788535" y="1471992"/>
            <a:ext cx="0" cy="24130"/>
          </a:xfrm>
          <a:custGeom>
            <a:avLst/>
            <a:gdLst/>
            <a:ahLst/>
            <a:cxnLst/>
            <a:rect l="l" t="t" r="r" b="b"/>
            <a:pathLst>
              <a:path w="0" h="24130">
                <a:moveTo>
                  <a:pt x="0" y="0"/>
                </a:moveTo>
                <a:lnTo>
                  <a:pt x="0" y="23778"/>
                </a:lnTo>
              </a:path>
            </a:pathLst>
          </a:custGeom>
          <a:ln w="5451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04" name="object 1504"/>
          <p:cNvSpPr/>
          <p:nvPr/>
        </p:nvSpPr>
        <p:spPr>
          <a:xfrm>
            <a:off x="2774751" y="1444429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40">
                <a:moveTo>
                  <a:pt x="13784" y="27567"/>
                </a:moveTo>
                <a:lnTo>
                  <a:pt x="4307" y="24120"/>
                </a:lnTo>
                <a:lnTo>
                  <a:pt x="0" y="13778"/>
                </a:lnTo>
                <a:lnTo>
                  <a:pt x="4307" y="3444"/>
                </a:lnTo>
                <a:lnTo>
                  <a:pt x="13784" y="0"/>
                </a:lnTo>
                <a:lnTo>
                  <a:pt x="23261" y="3444"/>
                </a:lnTo>
                <a:lnTo>
                  <a:pt x="27569" y="13778"/>
                </a:lnTo>
                <a:lnTo>
                  <a:pt x="23261" y="24120"/>
                </a:lnTo>
                <a:lnTo>
                  <a:pt x="13784" y="27567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05" name="object 1505"/>
          <p:cNvSpPr txBox="1"/>
          <p:nvPr/>
        </p:nvSpPr>
        <p:spPr>
          <a:xfrm>
            <a:off x="2160126" y="1519408"/>
            <a:ext cx="1648460" cy="161925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wrap="square" lIns="0" tIns="23495" rIns="0" bIns="0" rtlCol="0" vert="horz">
            <a:spAutoFit/>
          </a:bodyPr>
          <a:lstStyle/>
          <a:p>
            <a:pPr algn="ctr" marR="19685">
              <a:lnSpc>
                <a:spcPct val="100000"/>
              </a:lnSpc>
              <a:spcBef>
                <a:spcPts val="185"/>
              </a:spcBef>
            </a:pPr>
            <a:r>
              <a:rPr dirty="0" sz="400">
                <a:latin typeface="Arial"/>
                <a:cs typeface="Arial"/>
              </a:rPr>
              <a:t>60&lt; </a:t>
            </a:r>
            <a:r>
              <a:rPr dirty="0" sz="400" spc="-15">
                <a:latin typeface="Arial"/>
                <a:cs typeface="Arial"/>
              </a:rPr>
              <a:t>φ</a:t>
            </a:r>
            <a:r>
              <a:rPr dirty="0" sz="400" spc="-25">
                <a:latin typeface="Arial"/>
                <a:cs typeface="Arial"/>
              </a:rPr>
              <a:t> </a:t>
            </a:r>
            <a:r>
              <a:rPr dirty="0" sz="400">
                <a:latin typeface="Arial"/>
                <a:cs typeface="Arial"/>
              </a:rPr>
              <a:t>&lt;180</a:t>
            </a:r>
            <a:endParaRPr sz="400">
              <a:latin typeface="Arial"/>
              <a:cs typeface="Arial"/>
            </a:endParaRPr>
          </a:p>
        </p:txBody>
      </p:sp>
      <p:sp>
        <p:nvSpPr>
          <p:cNvPr id="1506" name="object 1506"/>
          <p:cNvSpPr/>
          <p:nvPr/>
        </p:nvSpPr>
        <p:spPr>
          <a:xfrm>
            <a:off x="2788535" y="1545854"/>
            <a:ext cx="0" cy="24130"/>
          </a:xfrm>
          <a:custGeom>
            <a:avLst/>
            <a:gdLst/>
            <a:ahLst/>
            <a:cxnLst/>
            <a:rect l="l" t="t" r="r" b="b"/>
            <a:pathLst>
              <a:path w="0" h="24130">
                <a:moveTo>
                  <a:pt x="0" y="23778"/>
                </a:moveTo>
                <a:lnTo>
                  <a:pt x="0" y="0"/>
                </a:lnTo>
              </a:path>
            </a:pathLst>
          </a:custGeom>
          <a:ln w="5451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07" name="object 1507"/>
          <p:cNvSpPr/>
          <p:nvPr/>
        </p:nvSpPr>
        <p:spPr>
          <a:xfrm>
            <a:off x="2788535" y="1597202"/>
            <a:ext cx="0" cy="24130"/>
          </a:xfrm>
          <a:custGeom>
            <a:avLst/>
            <a:gdLst/>
            <a:ahLst/>
            <a:cxnLst/>
            <a:rect l="l" t="t" r="r" b="b"/>
            <a:pathLst>
              <a:path w="0" h="24130">
                <a:moveTo>
                  <a:pt x="0" y="0"/>
                </a:moveTo>
                <a:lnTo>
                  <a:pt x="0" y="23778"/>
                </a:lnTo>
              </a:path>
            </a:pathLst>
          </a:custGeom>
          <a:ln w="5451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08" name="object 1508"/>
          <p:cNvSpPr/>
          <p:nvPr/>
        </p:nvSpPr>
        <p:spPr>
          <a:xfrm>
            <a:off x="2774751" y="1569628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40">
                <a:moveTo>
                  <a:pt x="13784" y="27567"/>
                </a:moveTo>
                <a:lnTo>
                  <a:pt x="4307" y="24122"/>
                </a:lnTo>
                <a:lnTo>
                  <a:pt x="0" y="13789"/>
                </a:lnTo>
                <a:lnTo>
                  <a:pt x="4307" y="3447"/>
                </a:lnTo>
                <a:lnTo>
                  <a:pt x="13784" y="0"/>
                </a:lnTo>
                <a:lnTo>
                  <a:pt x="23261" y="3447"/>
                </a:lnTo>
                <a:lnTo>
                  <a:pt x="27569" y="13789"/>
                </a:lnTo>
                <a:lnTo>
                  <a:pt x="23261" y="24122"/>
                </a:lnTo>
                <a:lnTo>
                  <a:pt x="13784" y="27567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09" name="object 1509"/>
          <p:cNvSpPr txBox="1"/>
          <p:nvPr/>
        </p:nvSpPr>
        <p:spPr>
          <a:xfrm>
            <a:off x="3334748" y="1090378"/>
            <a:ext cx="514984" cy="104139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dirty="0" sz="500" spc="5">
                <a:latin typeface="Arial"/>
                <a:cs typeface="Arial"/>
              </a:rPr>
              <a:t>41.3 fb</a:t>
            </a:r>
            <a:r>
              <a:rPr dirty="0" baseline="46296" sz="450" spc="7">
                <a:latin typeface="Arial"/>
                <a:cs typeface="Arial"/>
              </a:rPr>
              <a:t>-1</a:t>
            </a:r>
            <a:r>
              <a:rPr dirty="0" baseline="46296" sz="450" spc="-37">
                <a:latin typeface="Arial"/>
                <a:cs typeface="Arial"/>
              </a:rPr>
              <a:t> </a:t>
            </a:r>
            <a:r>
              <a:rPr dirty="0" sz="500" spc="5">
                <a:latin typeface="Arial"/>
                <a:cs typeface="Arial"/>
              </a:rPr>
              <a:t>(2017)</a:t>
            </a:r>
            <a:endParaRPr sz="500">
              <a:latin typeface="Arial"/>
              <a:cs typeface="Arial"/>
            </a:endParaRPr>
          </a:p>
        </p:txBody>
      </p:sp>
      <p:sp>
        <p:nvSpPr>
          <p:cNvPr id="1514" name="object 151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95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dirty="0" spc="-10"/>
              <a:t>Page</a:t>
            </a:r>
            <a:r>
              <a:rPr dirty="0" spc="-35"/>
              <a:t> </a:t>
            </a:r>
            <a:fld id="{81D60167-4931-47E6-BA6A-407CBD079E47}" type="slidenum">
              <a:rPr dirty="0" spc="-5"/>
              <a:t>11</a:t>
            </a:fld>
          </a:p>
        </p:txBody>
      </p:sp>
      <p:sp>
        <p:nvSpPr>
          <p:cNvPr id="1510" name="object 1510"/>
          <p:cNvSpPr txBox="1"/>
          <p:nvPr/>
        </p:nvSpPr>
        <p:spPr>
          <a:xfrm>
            <a:off x="2036587" y="1126296"/>
            <a:ext cx="401955" cy="116839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400">
                <a:latin typeface="Arial"/>
                <a:cs typeface="Arial"/>
              </a:rPr>
              <a:t>0.8</a:t>
            </a:r>
            <a:r>
              <a:rPr dirty="0" sz="400" spc="50">
                <a:latin typeface="Arial"/>
                <a:cs typeface="Arial"/>
              </a:rPr>
              <a:t> </a:t>
            </a:r>
            <a:r>
              <a:rPr dirty="0" baseline="-37037" sz="900" spc="-7" b="1">
                <a:latin typeface="Arial"/>
                <a:cs typeface="Arial"/>
              </a:rPr>
              <a:t>CMS</a:t>
            </a:r>
            <a:endParaRPr baseline="-37037" sz="900">
              <a:latin typeface="Arial"/>
              <a:cs typeface="Arial"/>
            </a:endParaRPr>
          </a:p>
        </p:txBody>
      </p:sp>
      <p:sp>
        <p:nvSpPr>
          <p:cNvPr id="1511" name="object 1511"/>
          <p:cNvSpPr txBox="1"/>
          <p:nvPr/>
        </p:nvSpPr>
        <p:spPr>
          <a:xfrm>
            <a:off x="2061987" y="1261678"/>
            <a:ext cx="507365" cy="104139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baseline="-41666" sz="600">
                <a:latin typeface="Arial"/>
                <a:cs typeface="Arial"/>
              </a:rPr>
              <a:t>0.6</a:t>
            </a:r>
            <a:r>
              <a:rPr dirty="0" baseline="-41666" sz="600" spc="44">
                <a:latin typeface="Arial"/>
                <a:cs typeface="Arial"/>
              </a:rPr>
              <a:t> </a:t>
            </a:r>
            <a:r>
              <a:rPr dirty="0" sz="500" spc="5" i="1">
                <a:latin typeface="Arial"/>
                <a:cs typeface="Arial"/>
              </a:rPr>
              <a:t>Preliminary</a:t>
            </a:r>
            <a:endParaRPr sz="500">
              <a:latin typeface="Arial"/>
              <a:cs typeface="Arial"/>
            </a:endParaRPr>
          </a:p>
        </p:txBody>
      </p:sp>
      <p:sp>
        <p:nvSpPr>
          <p:cNvPr id="1512" name="object 1512"/>
          <p:cNvSpPr txBox="1"/>
          <p:nvPr/>
        </p:nvSpPr>
        <p:spPr>
          <a:xfrm>
            <a:off x="119405" y="2611145"/>
            <a:ext cx="4306570" cy="3295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800" marR="43180">
              <a:lnSpc>
                <a:spcPct val="124500"/>
              </a:lnSpc>
              <a:spcBef>
                <a:spcPts val="100"/>
              </a:spcBef>
            </a:pPr>
            <a:r>
              <a:rPr dirty="0" sz="800" spc="-5">
                <a:latin typeface="Arial"/>
                <a:cs typeface="Arial"/>
              </a:rPr>
              <a:t>(Left) Distribution of muon curvature in data and Monte </a:t>
            </a:r>
            <a:r>
              <a:rPr dirty="0" sz="800">
                <a:latin typeface="Arial"/>
                <a:cs typeface="Arial"/>
              </a:rPr>
              <a:t>Carlo </a:t>
            </a:r>
            <a:r>
              <a:rPr dirty="0" sz="800" spc="-5">
                <a:latin typeface="Arial"/>
                <a:cs typeface="Arial"/>
              </a:rPr>
              <a:t>in Z </a:t>
            </a:r>
            <a:r>
              <a:rPr dirty="0" sz="800" spc="45" i="1">
                <a:latin typeface="Arial"/>
                <a:cs typeface="Arial"/>
              </a:rPr>
              <a:t>→ </a:t>
            </a:r>
            <a:r>
              <a:rPr dirty="0" sz="800" spc="65" i="1">
                <a:latin typeface="Verdana"/>
                <a:cs typeface="Verdana"/>
              </a:rPr>
              <a:t>µ</a:t>
            </a:r>
            <a:r>
              <a:rPr dirty="0" baseline="27777" sz="900" spc="97">
                <a:latin typeface="Goudy Stout"/>
                <a:cs typeface="Goudy Stout"/>
              </a:rPr>
              <a:t>+</a:t>
            </a:r>
            <a:r>
              <a:rPr dirty="0" sz="800" spc="65" i="1">
                <a:latin typeface="Verdana"/>
                <a:cs typeface="Verdana"/>
              </a:rPr>
              <a:t>µ</a:t>
            </a:r>
            <a:r>
              <a:rPr dirty="0" baseline="27777" sz="900" spc="97" i="1">
                <a:latin typeface="Arial"/>
                <a:cs typeface="Arial"/>
              </a:rPr>
              <a:t>− </a:t>
            </a:r>
            <a:r>
              <a:rPr dirty="0" sz="800" spc="-10">
                <a:latin typeface="Arial"/>
                <a:cs typeface="Arial"/>
              </a:rPr>
              <a:t>events. </a:t>
            </a:r>
            <a:r>
              <a:rPr dirty="0" sz="800" spc="-5">
                <a:latin typeface="Arial"/>
                <a:cs typeface="Arial"/>
              </a:rPr>
              <a:t>(Right)  additive correction to the muon curvature </a:t>
            </a:r>
            <a:r>
              <a:rPr dirty="0" sz="800">
                <a:latin typeface="Arial"/>
                <a:cs typeface="Arial"/>
              </a:rPr>
              <a:t>(</a:t>
            </a:r>
            <a:r>
              <a:rPr dirty="0" sz="800" i="1">
                <a:latin typeface="Verdana"/>
                <a:cs typeface="Verdana"/>
              </a:rPr>
              <a:t>κ </a:t>
            </a:r>
            <a:r>
              <a:rPr dirty="0" sz="800" spc="45" i="1">
                <a:latin typeface="Arial"/>
                <a:cs typeface="Arial"/>
              </a:rPr>
              <a:t>→ </a:t>
            </a:r>
            <a:r>
              <a:rPr dirty="0" sz="800" spc="10" i="1">
                <a:latin typeface="Verdana"/>
                <a:cs typeface="Verdana"/>
              </a:rPr>
              <a:t>κ </a:t>
            </a:r>
            <a:r>
              <a:rPr dirty="0" sz="800" spc="-5">
                <a:latin typeface="Goudy Stout"/>
                <a:cs typeface="Goudy Stout"/>
              </a:rPr>
              <a:t>+ </a:t>
            </a:r>
            <a:r>
              <a:rPr dirty="0" sz="800" spc="5" i="1">
                <a:latin typeface="Verdana"/>
                <a:cs typeface="Verdana"/>
              </a:rPr>
              <a:t>κ</a:t>
            </a:r>
            <a:r>
              <a:rPr dirty="0" baseline="-13888" sz="900" spc="7" i="1">
                <a:latin typeface="Arial"/>
                <a:cs typeface="Arial"/>
              </a:rPr>
              <a:t>b </a:t>
            </a:r>
            <a:r>
              <a:rPr dirty="0" sz="800" spc="-5">
                <a:latin typeface="Arial"/>
                <a:cs typeface="Arial"/>
              </a:rPr>
              <a:t>) as a function of </a:t>
            </a:r>
            <a:r>
              <a:rPr dirty="0" sz="800" spc="-85" i="1">
                <a:latin typeface="Verdana"/>
                <a:cs typeface="Verdana"/>
              </a:rPr>
              <a:t>η </a:t>
            </a:r>
            <a:r>
              <a:rPr dirty="0" sz="800" spc="-5">
                <a:latin typeface="Arial"/>
                <a:cs typeface="Arial"/>
              </a:rPr>
              <a:t>and </a:t>
            </a:r>
            <a:r>
              <a:rPr dirty="0" sz="800" spc="-65" i="1">
                <a:latin typeface="Verdana"/>
                <a:cs typeface="Verdana"/>
              </a:rPr>
              <a:t>φ</a:t>
            </a:r>
            <a:r>
              <a:rPr dirty="0" sz="800" spc="-65">
                <a:latin typeface="Arial"/>
                <a:cs typeface="Arial"/>
              </a:rPr>
              <a:t>. </a:t>
            </a:r>
            <a:r>
              <a:rPr dirty="0" sz="800" spc="5" i="1">
                <a:latin typeface="Verdana"/>
                <a:cs typeface="Verdana"/>
              </a:rPr>
              <a:t>κ</a:t>
            </a:r>
            <a:r>
              <a:rPr dirty="0" baseline="-13888" sz="900" spc="7" i="1">
                <a:latin typeface="Arial"/>
                <a:cs typeface="Arial"/>
              </a:rPr>
              <a:t>b </a:t>
            </a:r>
            <a:r>
              <a:rPr dirty="0" sz="800" spc="-5">
                <a:latin typeface="Arial"/>
                <a:cs typeface="Arial"/>
              </a:rPr>
              <a:t>is</a:t>
            </a:r>
            <a:r>
              <a:rPr dirty="0" sz="800" spc="-12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injected</a:t>
            </a:r>
            <a:endParaRPr sz="800">
              <a:latin typeface="Arial"/>
              <a:cs typeface="Arial"/>
            </a:endParaRPr>
          </a:p>
        </p:txBody>
      </p:sp>
      <p:sp>
        <p:nvSpPr>
          <p:cNvPr id="1513" name="object 1513"/>
          <p:cNvSpPr txBox="1"/>
          <p:nvPr/>
        </p:nvSpPr>
        <p:spPr>
          <a:xfrm>
            <a:off x="132105" y="2914790"/>
            <a:ext cx="4331335" cy="4813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 marR="30480">
              <a:lnSpc>
                <a:spcPct val="124500"/>
              </a:lnSpc>
              <a:spcBef>
                <a:spcPts val="100"/>
              </a:spcBef>
            </a:pPr>
            <a:r>
              <a:rPr dirty="0" sz="800" spc="-5">
                <a:latin typeface="Arial"/>
                <a:cs typeface="Arial"/>
              </a:rPr>
              <a:t>as an additive correction to curvature in Monte </a:t>
            </a:r>
            <a:r>
              <a:rPr dirty="0" sz="800">
                <a:latin typeface="Arial"/>
                <a:cs typeface="Arial"/>
              </a:rPr>
              <a:t>Carlo </a:t>
            </a:r>
            <a:r>
              <a:rPr dirty="0" sz="800" spc="-5">
                <a:latin typeface="Arial"/>
                <a:cs typeface="Arial"/>
              </a:rPr>
              <a:t>simulations, and its </a:t>
            </a:r>
            <a:r>
              <a:rPr dirty="0" sz="800" spc="-10">
                <a:latin typeface="Arial"/>
                <a:cs typeface="Arial"/>
              </a:rPr>
              <a:t>value </a:t>
            </a:r>
            <a:r>
              <a:rPr dirty="0" sz="800" spc="-5">
                <a:latin typeface="Arial"/>
                <a:cs typeface="Arial"/>
              </a:rPr>
              <a:t>is chosen such  that the </a:t>
            </a:r>
            <a:r>
              <a:rPr dirty="0" sz="800" spc="25" i="1">
                <a:latin typeface="Verdana"/>
                <a:cs typeface="Verdana"/>
              </a:rPr>
              <a:t>χ</a:t>
            </a:r>
            <a:r>
              <a:rPr dirty="0" baseline="27777" sz="900" spc="37">
                <a:latin typeface="Arial"/>
                <a:cs typeface="Arial"/>
              </a:rPr>
              <a:t>2 </a:t>
            </a:r>
            <a:r>
              <a:rPr dirty="0" sz="800" spc="-5">
                <a:latin typeface="Arial"/>
                <a:cs typeface="Arial"/>
              </a:rPr>
              <a:t>of the comparison between data and Monte </a:t>
            </a:r>
            <a:r>
              <a:rPr dirty="0" sz="800">
                <a:latin typeface="Arial"/>
                <a:cs typeface="Arial"/>
              </a:rPr>
              <a:t>Carlo </a:t>
            </a:r>
            <a:r>
              <a:rPr dirty="0" sz="800" spc="-5">
                <a:latin typeface="Arial"/>
                <a:cs typeface="Arial"/>
              </a:rPr>
              <a:t>is minimized. Additive corrections  are consistent with those obtained with the Rochester</a:t>
            </a:r>
            <a:r>
              <a:rPr dirty="0" sz="800" spc="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method.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  <p:transition spd="fast">
    <p:cut thruBlk="0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35226"/>
            <a:ext cx="2026285" cy="244475"/>
          </a:xfrm>
          <a:prstGeom prst="rect"/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400" spc="60"/>
              <a:t>M</a:t>
            </a:r>
            <a:r>
              <a:rPr dirty="0" spc="60"/>
              <a:t>ETHODS </a:t>
            </a:r>
            <a:r>
              <a:rPr dirty="0" spc="40"/>
              <a:t>AND</a:t>
            </a:r>
            <a:r>
              <a:rPr dirty="0" spc="195"/>
              <a:t> </a:t>
            </a:r>
            <a:r>
              <a:rPr dirty="0" spc="55"/>
              <a:t>SAMPLES</a:t>
            </a:r>
            <a:endParaRPr sz="1400"/>
          </a:p>
        </p:txBody>
      </p:sp>
      <p:sp>
        <p:nvSpPr>
          <p:cNvPr id="3" name="object 3"/>
          <p:cNvSpPr/>
          <p:nvPr/>
        </p:nvSpPr>
        <p:spPr>
          <a:xfrm>
            <a:off x="2434399" y="1813369"/>
            <a:ext cx="67310" cy="0"/>
          </a:xfrm>
          <a:custGeom>
            <a:avLst/>
            <a:gdLst/>
            <a:ahLst/>
            <a:cxnLst/>
            <a:rect l="l" t="t" r="r" b="b"/>
            <a:pathLst>
              <a:path w="67310" h="0">
                <a:moveTo>
                  <a:pt x="0" y="0"/>
                </a:moveTo>
                <a:lnTo>
                  <a:pt x="6692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296494" y="673004"/>
            <a:ext cx="3990340" cy="2189480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63500">
              <a:lnSpc>
                <a:spcPct val="100000"/>
              </a:lnSpc>
              <a:spcBef>
                <a:spcPts val="395"/>
              </a:spcBef>
            </a:pPr>
            <a:r>
              <a:rPr dirty="0" sz="1000" spc="-5">
                <a:solidFill>
                  <a:srgbClr val="00688A"/>
                </a:solidFill>
                <a:latin typeface="Arial"/>
                <a:cs typeface="Arial"/>
              </a:rPr>
              <a:t>Methods</a:t>
            </a:r>
            <a:r>
              <a:rPr dirty="0" sz="1000" spc="-5">
                <a:latin typeface="Arial"/>
                <a:cs typeface="Arial"/>
              </a:rPr>
              <a:t>:</a:t>
            </a:r>
            <a:endParaRPr sz="1000">
              <a:latin typeface="Arial"/>
              <a:cs typeface="Arial"/>
            </a:endParaRPr>
          </a:p>
          <a:p>
            <a:pPr marL="316230" marR="367030" indent="-142875">
              <a:lnSpc>
                <a:spcPct val="100000"/>
              </a:lnSpc>
              <a:spcBef>
                <a:spcPts val="295"/>
              </a:spcBef>
            </a:pPr>
            <a:r>
              <a:rPr dirty="0" baseline="7936" sz="1050" spc="577">
                <a:latin typeface="Arial"/>
                <a:cs typeface="Arial"/>
              </a:rPr>
              <a:t>) </a:t>
            </a:r>
            <a:r>
              <a:rPr dirty="0" sz="1000" spc="-5">
                <a:latin typeface="Arial"/>
                <a:cs typeface="Arial"/>
              </a:rPr>
              <a:t>Efficiencies are calculated using the </a:t>
            </a:r>
            <a:r>
              <a:rPr dirty="0" sz="1000" spc="-5">
                <a:solidFill>
                  <a:srgbClr val="00688A"/>
                </a:solidFill>
                <a:latin typeface="Arial"/>
                <a:cs typeface="Arial"/>
              </a:rPr>
              <a:t>tag-and-probe </a:t>
            </a:r>
            <a:r>
              <a:rPr dirty="0" sz="1000" spc="-5">
                <a:latin typeface="Arial"/>
                <a:cs typeface="Arial"/>
              </a:rPr>
              <a:t>method  exploiting the Z </a:t>
            </a:r>
            <a:r>
              <a:rPr dirty="0" sz="1000" spc="-5" i="1">
                <a:latin typeface="Arial"/>
                <a:cs typeface="Arial"/>
              </a:rPr>
              <a:t>→ </a:t>
            </a:r>
            <a:r>
              <a:rPr dirty="0" sz="1000" spc="40" i="1">
                <a:latin typeface="Verdana"/>
                <a:cs typeface="Verdana"/>
              </a:rPr>
              <a:t>µ</a:t>
            </a:r>
            <a:r>
              <a:rPr dirty="0" baseline="27777" sz="1050" spc="60">
                <a:latin typeface="Goudy Stout"/>
                <a:cs typeface="Goudy Stout"/>
              </a:rPr>
              <a:t>+</a:t>
            </a:r>
            <a:r>
              <a:rPr dirty="0" sz="1000" spc="40" i="1">
                <a:latin typeface="Verdana"/>
                <a:cs typeface="Verdana"/>
              </a:rPr>
              <a:t>µ</a:t>
            </a:r>
            <a:r>
              <a:rPr dirty="0" baseline="27777" sz="1050" spc="60" i="1">
                <a:latin typeface="Arial"/>
                <a:cs typeface="Arial"/>
              </a:rPr>
              <a:t>−</a:t>
            </a:r>
            <a:r>
              <a:rPr dirty="0" baseline="27777" sz="1050" spc="179" i="1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resonance</a:t>
            </a:r>
            <a:endParaRPr sz="1000">
              <a:latin typeface="Arial"/>
              <a:cs typeface="Arial"/>
            </a:endParaRPr>
          </a:p>
          <a:p>
            <a:pPr marL="173990">
              <a:lnSpc>
                <a:spcPts val="1200"/>
              </a:lnSpc>
              <a:spcBef>
                <a:spcPts val="290"/>
              </a:spcBef>
            </a:pPr>
            <a:r>
              <a:rPr dirty="0" baseline="7936" sz="1050" spc="577">
                <a:latin typeface="Arial"/>
                <a:cs typeface="Arial"/>
              </a:rPr>
              <a:t>) </a:t>
            </a:r>
            <a:r>
              <a:rPr dirty="0" sz="1000" spc="-5">
                <a:latin typeface="Arial"/>
                <a:cs typeface="Arial"/>
              </a:rPr>
              <a:t>Resolution is </a:t>
            </a:r>
            <a:r>
              <a:rPr dirty="0" sz="1000" spc="-10">
                <a:latin typeface="Arial"/>
                <a:cs typeface="Arial"/>
              </a:rPr>
              <a:t>inferred </a:t>
            </a:r>
            <a:r>
              <a:rPr dirty="0" sz="1000" spc="-15">
                <a:latin typeface="Arial"/>
                <a:cs typeface="Arial"/>
              </a:rPr>
              <a:t>by </a:t>
            </a:r>
            <a:r>
              <a:rPr dirty="0" sz="1000" spc="-10">
                <a:latin typeface="Arial"/>
                <a:cs typeface="Arial"/>
              </a:rPr>
              <a:t>evaluating </a:t>
            </a:r>
            <a:r>
              <a:rPr dirty="0" sz="1000" spc="-5">
                <a:latin typeface="Arial"/>
                <a:cs typeface="Arial"/>
              </a:rPr>
              <a:t>the </a:t>
            </a:r>
            <a:r>
              <a:rPr dirty="0" sz="1000" spc="-10">
                <a:latin typeface="Arial"/>
                <a:cs typeface="Arial"/>
              </a:rPr>
              <a:t>features </a:t>
            </a:r>
            <a:r>
              <a:rPr dirty="0" sz="1000" spc="-5">
                <a:latin typeface="Arial"/>
                <a:cs typeface="Arial"/>
              </a:rPr>
              <a:t>of the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40" i="1">
                <a:latin typeface="Verdana"/>
                <a:cs typeface="Verdana"/>
              </a:rPr>
              <a:t>µ</a:t>
            </a:r>
            <a:r>
              <a:rPr dirty="0" baseline="27777" sz="1050" spc="60">
                <a:latin typeface="Goudy Stout"/>
                <a:cs typeface="Goudy Stout"/>
              </a:rPr>
              <a:t>+</a:t>
            </a:r>
            <a:r>
              <a:rPr dirty="0" sz="1000" spc="40" i="1">
                <a:latin typeface="Verdana"/>
                <a:cs typeface="Verdana"/>
              </a:rPr>
              <a:t>µ</a:t>
            </a:r>
            <a:r>
              <a:rPr dirty="0" baseline="27777" sz="1050" spc="60" i="1">
                <a:latin typeface="Arial"/>
                <a:cs typeface="Arial"/>
              </a:rPr>
              <a:t>−</a:t>
            </a:r>
            <a:endParaRPr baseline="27777" sz="1050">
              <a:latin typeface="Arial"/>
              <a:cs typeface="Arial"/>
            </a:endParaRPr>
          </a:p>
          <a:p>
            <a:pPr marL="316230">
              <a:lnSpc>
                <a:spcPts val="1200"/>
              </a:lnSpc>
            </a:pPr>
            <a:r>
              <a:rPr dirty="0" sz="1000" spc="-10">
                <a:latin typeface="Arial"/>
                <a:cs typeface="Arial"/>
              </a:rPr>
              <a:t>invariant </a:t>
            </a:r>
            <a:r>
              <a:rPr dirty="0" sz="1000" spc="-5">
                <a:latin typeface="Arial"/>
                <a:cs typeface="Arial"/>
              </a:rPr>
              <a:t>mass distribution in the Z mass</a:t>
            </a:r>
            <a:r>
              <a:rPr dirty="0" sz="100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peak</a:t>
            </a:r>
            <a:endParaRPr sz="1000">
              <a:latin typeface="Arial"/>
              <a:cs typeface="Arial"/>
            </a:endParaRPr>
          </a:p>
          <a:p>
            <a:pPr marL="63500">
              <a:lnSpc>
                <a:spcPct val="100000"/>
              </a:lnSpc>
              <a:spcBef>
                <a:spcPts val="290"/>
              </a:spcBef>
            </a:pPr>
            <a:r>
              <a:rPr dirty="0" sz="1000" spc="-5">
                <a:solidFill>
                  <a:srgbClr val="00688A"/>
                </a:solidFill>
                <a:latin typeface="Arial"/>
                <a:cs typeface="Arial"/>
              </a:rPr>
              <a:t>Data</a:t>
            </a:r>
            <a:r>
              <a:rPr dirty="0" sz="1000" spc="-5">
                <a:latin typeface="Arial"/>
                <a:cs typeface="Arial"/>
              </a:rPr>
              <a:t>:</a:t>
            </a:r>
            <a:endParaRPr sz="1000">
              <a:latin typeface="Arial"/>
              <a:cs typeface="Arial"/>
            </a:endParaRPr>
          </a:p>
          <a:p>
            <a:pPr marL="316230" marR="43180" indent="-142875">
              <a:lnSpc>
                <a:spcPct val="100000"/>
              </a:lnSpc>
              <a:spcBef>
                <a:spcPts val="295"/>
              </a:spcBef>
            </a:pPr>
            <a:r>
              <a:rPr dirty="0" baseline="7936" sz="1050" spc="577">
                <a:latin typeface="Arial"/>
                <a:cs typeface="Arial"/>
              </a:rPr>
              <a:t>) </a:t>
            </a:r>
            <a:r>
              <a:rPr dirty="0" sz="1000" spc="-5">
                <a:latin typeface="Arial"/>
                <a:cs typeface="Arial"/>
              </a:rPr>
              <a:t>Proton-proton collision data at </a:t>
            </a:r>
            <a:r>
              <a:rPr dirty="0" baseline="41666" sz="1500" spc="202" i="1">
                <a:latin typeface="Arial"/>
                <a:cs typeface="Arial"/>
              </a:rPr>
              <a:t>√</a:t>
            </a:r>
            <a:r>
              <a:rPr dirty="0" sz="1000" spc="135" i="1">
                <a:latin typeface="Arial"/>
                <a:cs typeface="Arial"/>
              </a:rPr>
              <a:t>s </a:t>
            </a:r>
            <a:r>
              <a:rPr dirty="0" sz="1000" spc="-25">
                <a:latin typeface="Lucida Sans Unicode"/>
                <a:cs typeface="Lucida Sans Unicode"/>
              </a:rPr>
              <a:t>= </a:t>
            </a:r>
            <a:r>
              <a:rPr dirty="0" sz="1000" spc="-5">
                <a:latin typeface="Arial"/>
                <a:cs typeface="Arial"/>
              </a:rPr>
              <a:t>13 </a:t>
            </a:r>
            <a:r>
              <a:rPr dirty="0" sz="1000" spc="-65">
                <a:latin typeface="Arial"/>
                <a:cs typeface="Arial"/>
              </a:rPr>
              <a:t>TeV, </a:t>
            </a:r>
            <a:r>
              <a:rPr dirty="0" sz="1000" spc="-5">
                <a:latin typeface="Arial"/>
                <a:cs typeface="Arial"/>
              </a:rPr>
              <a:t>corresponding to</a:t>
            </a:r>
            <a:r>
              <a:rPr dirty="0" sz="1000" spc="-8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an  integrated luminosity of 41.3 </a:t>
            </a:r>
            <a:r>
              <a:rPr dirty="0" sz="1000" spc="50">
                <a:latin typeface="Arial"/>
                <a:cs typeface="Arial"/>
              </a:rPr>
              <a:t>fb</a:t>
            </a:r>
            <a:r>
              <a:rPr dirty="0" baseline="27777" sz="1050" spc="75" i="1">
                <a:latin typeface="Arial"/>
                <a:cs typeface="Arial"/>
              </a:rPr>
              <a:t>−</a:t>
            </a:r>
            <a:r>
              <a:rPr dirty="0" baseline="27777" sz="1050" spc="75">
                <a:latin typeface="Arial"/>
                <a:cs typeface="Arial"/>
              </a:rPr>
              <a:t>1 </a:t>
            </a:r>
            <a:r>
              <a:rPr dirty="0" sz="1000" spc="-5">
                <a:latin typeface="Arial"/>
                <a:cs typeface="Arial"/>
              </a:rPr>
              <a:t>(2017), and 59.8 </a:t>
            </a:r>
            <a:r>
              <a:rPr dirty="0" sz="1000" spc="50">
                <a:latin typeface="Arial"/>
                <a:cs typeface="Arial"/>
              </a:rPr>
              <a:t>fb</a:t>
            </a:r>
            <a:r>
              <a:rPr dirty="0" baseline="27777" sz="1050" spc="75" i="1">
                <a:latin typeface="Arial"/>
                <a:cs typeface="Arial"/>
              </a:rPr>
              <a:t>−</a:t>
            </a:r>
            <a:r>
              <a:rPr dirty="0" baseline="27777" sz="1050" spc="75">
                <a:latin typeface="Arial"/>
                <a:cs typeface="Arial"/>
              </a:rPr>
              <a:t>1</a:t>
            </a:r>
            <a:r>
              <a:rPr dirty="0" baseline="27777" sz="1050" spc="-22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(2018)</a:t>
            </a:r>
            <a:endParaRPr sz="1000">
              <a:latin typeface="Arial"/>
              <a:cs typeface="Arial"/>
            </a:endParaRPr>
          </a:p>
          <a:p>
            <a:pPr marL="62865" marR="1235075" indent="110489">
              <a:lnSpc>
                <a:spcPts val="1490"/>
              </a:lnSpc>
              <a:spcBef>
                <a:spcPts val="100"/>
              </a:spcBef>
            </a:pPr>
            <a:r>
              <a:rPr dirty="0" baseline="7936" sz="1050" spc="577">
                <a:latin typeface="Arial"/>
                <a:cs typeface="Arial"/>
              </a:rPr>
              <a:t>) </a:t>
            </a:r>
            <a:r>
              <a:rPr dirty="0" sz="1000" spc="-10">
                <a:latin typeface="Arial"/>
                <a:cs typeface="Arial"/>
              </a:rPr>
              <a:t>Events </a:t>
            </a:r>
            <a:r>
              <a:rPr dirty="0" sz="1000" spc="-5">
                <a:latin typeface="Arial"/>
                <a:cs typeface="Arial"/>
              </a:rPr>
              <a:t>collected using single muon</a:t>
            </a:r>
            <a:r>
              <a:rPr dirty="0" sz="1000" spc="-5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triggers  </a:t>
            </a:r>
            <a:r>
              <a:rPr dirty="0" sz="1000" spc="-5">
                <a:solidFill>
                  <a:srgbClr val="00688A"/>
                </a:solidFill>
                <a:latin typeface="Arial"/>
                <a:cs typeface="Arial"/>
              </a:rPr>
              <a:t>Monte </a:t>
            </a:r>
            <a:r>
              <a:rPr dirty="0" sz="1000">
                <a:solidFill>
                  <a:srgbClr val="00688A"/>
                </a:solidFill>
                <a:latin typeface="Arial"/>
                <a:cs typeface="Arial"/>
              </a:rPr>
              <a:t>Carlo</a:t>
            </a:r>
            <a:r>
              <a:rPr dirty="0" sz="1000" spc="-10">
                <a:solidFill>
                  <a:srgbClr val="00688A"/>
                </a:solidFill>
                <a:latin typeface="Arial"/>
                <a:cs typeface="Arial"/>
              </a:rPr>
              <a:t> </a:t>
            </a:r>
            <a:r>
              <a:rPr dirty="0" sz="1000" spc="-5">
                <a:solidFill>
                  <a:srgbClr val="00688A"/>
                </a:solidFill>
                <a:latin typeface="Arial"/>
                <a:cs typeface="Arial"/>
              </a:rPr>
              <a:t>simulations</a:t>
            </a:r>
            <a:r>
              <a:rPr dirty="0" sz="1000" spc="-5">
                <a:latin typeface="Arial"/>
                <a:cs typeface="Arial"/>
              </a:rPr>
              <a:t>:</a:t>
            </a:r>
            <a:endParaRPr sz="1000">
              <a:latin typeface="Arial"/>
              <a:cs typeface="Arial"/>
            </a:endParaRPr>
          </a:p>
          <a:p>
            <a:pPr marL="173990">
              <a:lnSpc>
                <a:spcPct val="100000"/>
              </a:lnSpc>
              <a:spcBef>
                <a:spcPts val="200"/>
              </a:spcBef>
            </a:pPr>
            <a:r>
              <a:rPr dirty="0" baseline="7936" sz="1050" spc="577">
                <a:latin typeface="Arial"/>
                <a:cs typeface="Arial"/>
              </a:rPr>
              <a:t>) </a:t>
            </a:r>
            <a:r>
              <a:rPr dirty="0" sz="1000" spc="-20">
                <a:latin typeface="Arial"/>
                <a:cs typeface="Arial"/>
              </a:rPr>
              <a:t>Drell-Yan </a:t>
            </a:r>
            <a:r>
              <a:rPr dirty="0" sz="1000" spc="-5">
                <a:latin typeface="Arial"/>
                <a:cs typeface="Arial"/>
              </a:rPr>
              <a:t>+ jets LO sample</a:t>
            </a:r>
            <a:r>
              <a:rPr dirty="0" sz="1000" spc="-7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(madgraph)</a:t>
            </a:r>
            <a:endParaRPr sz="1000">
              <a:latin typeface="Arial"/>
              <a:cs typeface="Arial"/>
            </a:endParaRPr>
          </a:p>
          <a:p>
            <a:pPr marL="173990">
              <a:lnSpc>
                <a:spcPct val="100000"/>
              </a:lnSpc>
              <a:spcBef>
                <a:spcPts val="295"/>
              </a:spcBef>
            </a:pPr>
            <a:r>
              <a:rPr dirty="0" baseline="7936" sz="1050" spc="577">
                <a:latin typeface="Arial"/>
                <a:cs typeface="Arial"/>
              </a:rPr>
              <a:t>) </a:t>
            </a:r>
            <a:r>
              <a:rPr dirty="0" sz="1000" spc="-10">
                <a:latin typeface="Arial"/>
                <a:cs typeface="Arial"/>
              </a:rPr>
              <a:t>Events </a:t>
            </a:r>
            <a:r>
              <a:rPr dirty="0" sz="1000" spc="-5">
                <a:latin typeface="Arial"/>
                <a:cs typeface="Arial"/>
              </a:rPr>
              <a:t>are weighted to match the pile-up distribution of</a:t>
            </a:r>
            <a:r>
              <a:rPr dirty="0" sz="1000" spc="-5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data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95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dirty="0" spc="-10"/>
              <a:t>Page</a:t>
            </a:r>
            <a:r>
              <a:rPr dirty="0" spc="-35"/>
              <a:t> </a:t>
            </a:r>
            <a:fld id="{81D60167-4931-47E6-BA6A-407CBD079E47}" type="slidenum">
              <a:rPr dirty="0" spc="-5"/>
              <a:t>11</a:t>
            </a:fld>
          </a:p>
        </p:txBody>
      </p:sp>
    </p:spTree>
  </p:cSld>
  <p:clrMapOvr>
    <a:masterClrMapping/>
  </p:clrMapOvr>
  <p:transition spd="fast">
    <p:cut thruBlk="0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35226"/>
            <a:ext cx="2226945" cy="244475"/>
          </a:xfrm>
          <a:prstGeom prst="rect"/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400" spc="55"/>
              <a:t>M</a:t>
            </a:r>
            <a:r>
              <a:rPr dirty="0" spc="55"/>
              <a:t>UON </a:t>
            </a:r>
            <a:r>
              <a:rPr dirty="0" spc="45"/>
              <a:t>IDENTIFICATION</a:t>
            </a:r>
            <a:r>
              <a:rPr dirty="0" spc="215"/>
              <a:t> </a:t>
            </a:r>
            <a:r>
              <a:rPr dirty="0" sz="1400" spc="65"/>
              <a:t>(ID)</a:t>
            </a:r>
            <a:endParaRPr sz="1400"/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95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dirty="0" spc="-10"/>
              <a:t>Page</a:t>
            </a:r>
            <a:r>
              <a:rPr dirty="0" spc="-35"/>
              <a:t> </a:t>
            </a:r>
            <a:fld id="{81D60167-4931-47E6-BA6A-407CBD079E47}" type="slidenum">
              <a:rPr dirty="0" spc="-5"/>
              <a:t>11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334594" y="415614"/>
            <a:ext cx="3938904" cy="2771140"/>
          </a:xfrm>
          <a:prstGeom prst="rect">
            <a:avLst/>
          </a:prstGeom>
        </p:spPr>
        <p:txBody>
          <a:bodyPr wrap="square" lIns="0" tIns="7556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595"/>
              </a:spcBef>
            </a:pPr>
            <a:r>
              <a:rPr dirty="0" sz="1000" spc="-5">
                <a:latin typeface="Arial"/>
                <a:cs typeface="Arial"/>
              </a:rPr>
              <a:t>More details can be </a:t>
            </a:r>
            <a:r>
              <a:rPr dirty="0" sz="1000" spc="-10">
                <a:latin typeface="Arial"/>
                <a:cs typeface="Arial"/>
              </a:rPr>
              <a:t>found </a:t>
            </a:r>
            <a:r>
              <a:rPr dirty="0" sz="1000" spc="-5">
                <a:latin typeface="Arial"/>
                <a:cs typeface="Arial"/>
              </a:rPr>
              <a:t>in </a:t>
            </a:r>
            <a:r>
              <a:rPr dirty="0" sz="1000" spc="-5">
                <a:solidFill>
                  <a:srgbClr val="00688A"/>
                </a:solidFill>
                <a:latin typeface="Arial"/>
                <a:cs typeface="Arial"/>
              </a:rPr>
              <a:t>JINST 13 (2018) </a:t>
            </a:r>
            <a:r>
              <a:rPr dirty="0" sz="1000" spc="-10">
                <a:solidFill>
                  <a:srgbClr val="00688A"/>
                </a:solidFill>
                <a:latin typeface="Arial"/>
                <a:cs typeface="Arial"/>
              </a:rPr>
              <a:t>no.06,</a:t>
            </a:r>
            <a:r>
              <a:rPr dirty="0" sz="1000" spc="10">
                <a:solidFill>
                  <a:srgbClr val="00688A"/>
                </a:solidFill>
                <a:latin typeface="Arial"/>
                <a:cs typeface="Arial"/>
              </a:rPr>
              <a:t> </a:t>
            </a:r>
            <a:r>
              <a:rPr dirty="0" sz="1000" spc="-5">
                <a:solidFill>
                  <a:srgbClr val="00688A"/>
                </a:solidFill>
                <a:latin typeface="Arial"/>
                <a:cs typeface="Arial"/>
              </a:rPr>
              <a:t>P06015</a:t>
            </a:r>
            <a:endParaRPr sz="1000">
              <a:latin typeface="Arial"/>
              <a:cs typeface="Arial"/>
            </a:endParaRPr>
          </a:p>
          <a:p>
            <a:pPr marL="278130" marR="17780" indent="-142875">
              <a:lnSpc>
                <a:spcPct val="100000"/>
              </a:lnSpc>
              <a:spcBef>
                <a:spcPts val="490"/>
              </a:spcBef>
            </a:pPr>
            <a:r>
              <a:rPr dirty="0" baseline="7936" sz="1050" spc="577">
                <a:latin typeface="Arial"/>
                <a:cs typeface="Arial"/>
              </a:rPr>
              <a:t>) </a:t>
            </a:r>
            <a:r>
              <a:rPr dirty="0" sz="1000" spc="-5">
                <a:solidFill>
                  <a:srgbClr val="00688A"/>
                </a:solidFill>
                <a:latin typeface="Arial"/>
                <a:cs typeface="Arial"/>
              </a:rPr>
              <a:t>Loose muon ID</a:t>
            </a:r>
            <a:r>
              <a:rPr dirty="0" sz="1000" spc="-5">
                <a:latin typeface="Arial"/>
                <a:cs typeface="Arial"/>
              </a:rPr>
              <a:t>: aims to identify prompt muons originating at the  </a:t>
            </a:r>
            <a:r>
              <a:rPr dirty="0" sz="1000">
                <a:latin typeface="Arial"/>
                <a:cs typeface="Arial"/>
              </a:rPr>
              <a:t>primary </a:t>
            </a:r>
            <a:r>
              <a:rPr dirty="0" sz="1000" spc="-5">
                <a:latin typeface="Arial"/>
                <a:cs typeface="Arial"/>
              </a:rPr>
              <a:t>vertex, and muons from light and </a:t>
            </a:r>
            <a:r>
              <a:rPr dirty="0" sz="1000" spc="-10">
                <a:latin typeface="Arial"/>
                <a:cs typeface="Arial"/>
              </a:rPr>
              <a:t>heavy flavor decays, </a:t>
            </a:r>
            <a:r>
              <a:rPr dirty="0" sz="1000" spc="-5">
                <a:latin typeface="Arial"/>
                <a:cs typeface="Arial"/>
              </a:rPr>
              <a:t>as  well as maintain a </a:t>
            </a:r>
            <a:r>
              <a:rPr dirty="0" sz="1000" spc="-10">
                <a:latin typeface="Arial"/>
                <a:cs typeface="Arial"/>
              </a:rPr>
              <a:t>low </a:t>
            </a:r>
            <a:r>
              <a:rPr dirty="0" sz="1000" spc="-5">
                <a:latin typeface="Arial"/>
                <a:cs typeface="Arial"/>
              </a:rPr>
              <a:t>rate of the misidentification of charged  hadrons as </a:t>
            </a:r>
            <a:r>
              <a:rPr dirty="0" sz="1000" spc="-10">
                <a:latin typeface="Arial"/>
                <a:cs typeface="Arial"/>
              </a:rPr>
              <a:t>muons. </a:t>
            </a:r>
            <a:r>
              <a:rPr dirty="0" sz="1000" spc="-5">
                <a:latin typeface="Arial"/>
                <a:cs typeface="Arial"/>
              </a:rPr>
              <a:t>A loose muon is a muon selected </a:t>
            </a:r>
            <a:r>
              <a:rPr dirty="0" sz="1000" spc="-15">
                <a:latin typeface="Arial"/>
                <a:cs typeface="Arial"/>
              </a:rPr>
              <a:t>by </a:t>
            </a:r>
            <a:r>
              <a:rPr dirty="0" sz="1000" spc="-5">
                <a:latin typeface="Arial"/>
                <a:cs typeface="Arial"/>
              </a:rPr>
              <a:t>the PF  algorithm that is also either a </a:t>
            </a:r>
            <a:r>
              <a:rPr dirty="0" sz="1000" spc="-10">
                <a:latin typeface="Arial"/>
                <a:cs typeface="Arial"/>
              </a:rPr>
              <a:t>tracker </a:t>
            </a:r>
            <a:r>
              <a:rPr dirty="0" sz="1000" spc="-5">
                <a:latin typeface="Arial"/>
                <a:cs typeface="Arial"/>
              </a:rPr>
              <a:t>or a global</a:t>
            </a:r>
            <a:r>
              <a:rPr dirty="0" sz="1000" spc="1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muon.</a:t>
            </a:r>
            <a:endParaRPr sz="1000">
              <a:latin typeface="Arial"/>
              <a:cs typeface="Arial"/>
            </a:endParaRPr>
          </a:p>
          <a:p>
            <a:pPr marL="278130" marR="17780" indent="-142875">
              <a:lnSpc>
                <a:spcPct val="100000"/>
              </a:lnSpc>
              <a:spcBef>
                <a:spcPts val="280"/>
              </a:spcBef>
            </a:pPr>
            <a:r>
              <a:rPr dirty="0" baseline="7936" sz="1050" spc="577">
                <a:latin typeface="Arial"/>
                <a:cs typeface="Arial"/>
              </a:rPr>
              <a:t>) </a:t>
            </a:r>
            <a:r>
              <a:rPr dirty="0" sz="1000" spc="-5">
                <a:solidFill>
                  <a:srgbClr val="00688A"/>
                </a:solidFill>
                <a:latin typeface="Arial"/>
                <a:cs typeface="Arial"/>
              </a:rPr>
              <a:t>Tight muon ID</a:t>
            </a:r>
            <a:r>
              <a:rPr dirty="0" sz="1000" spc="-5">
                <a:latin typeface="Arial"/>
                <a:cs typeface="Arial"/>
              </a:rPr>
              <a:t>: aims to suppress muons from </a:t>
            </a:r>
            <a:r>
              <a:rPr dirty="0" sz="1000" spc="-10">
                <a:latin typeface="Arial"/>
                <a:cs typeface="Arial"/>
              </a:rPr>
              <a:t>decay </a:t>
            </a:r>
            <a:r>
              <a:rPr dirty="0" sz="1000" spc="-5">
                <a:latin typeface="Arial"/>
                <a:cs typeface="Arial"/>
              </a:rPr>
              <a:t>in flight and  from hadronic punch-through. A tight muon is a loose muon with  a </a:t>
            </a:r>
            <a:r>
              <a:rPr dirty="0" sz="1000" spc="-10">
                <a:latin typeface="Arial"/>
                <a:cs typeface="Arial"/>
              </a:rPr>
              <a:t>tracker track </a:t>
            </a:r>
            <a:r>
              <a:rPr dirty="0" sz="1000" spc="-5">
                <a:latin typeface="Arial"/>
                <a:cs typeface="Arial"/>
              </a:rPr>
              <a:t>that uses hits from at least six </a:t>
            </a:r>
            <a:r>
              <a:rPr dirty="0" sz="1000" spc="-15">
                <a:latin typeface="Arial"/>
                <a:cs typeface="Arial"/>
              </a:rPr>
              <a:t>layers </a:t>
            </a:r>
            <a:r>
              <a:rPr dirty="0" sz="1000" spc="-5">
                <a:latin typeface="Arial"/>
                <a:cs typeface="Arial"/>
              </a:rPr>
              <a:t>of the inner  </a:t>
            </a:r>
            <a:r>
              <a:rPr dirty="0" sz="1000" spc="-10">
                <a:latin typeface="Arial"/>
                <a:cs typeface="Arial"/>
              </a:rPr>
              <a:t>tracker </a:t>
            </a:r>
            <a:r>
              <a:rPr dirty="0" sz="1000" spc="-5">
                <a:latin typeface="Arial"/>
                <a:cs typeface="Arial"/>
              </a:rPr>
              <a:t>including at least one </a:t>
            </a:r>
            <a:r>
              <a:rPr dirty="0" sz="1000" spc="-10">
                <a:latin typeface="Arial"/>
                <a:cs typeface="Arial"/>
              </a:rPr>
              <a:t>pixel </a:t>
            </a:r>
            <a:r>
              <a:rPr dirty="0" sz="1000" spc="-5">
                <a:latin typeface="Arial"/>
                <a:cs typeface="Arial"/>
              </a:rPr>
              <a:t>hit. The muon must be  reconstructed as both a </a:t>
            </a:r>
            <a:r>
              <a:rPr dirty="0" sz="1000" spc="-10">
                <a:latin typeface="Arial"/>
                <a:cs typeface="Arial"/>
              </a:rPr>
              <a:t>tracker </a:t>
            </a:r>
            <a:r>
              <a:rPr dirty="0" sz="1000" spc="-5">
                <a:latin typeface="Arial"/>
                <a:cs typeface="Arial"/>
              </a:rPr>
              <a:t>muon and a global muon. The  </a:t>
            </a:r>
            <a:r>
              <a:rPr dirty="0" sz="1000" spc="-10">
                <a:latin typeface="Arial"/>
                <a:cs typeface="Arial"/>
              </a:rPr>
              <a:t>tracker </a:t>
            </a:r>
            <a:r>
              <a:rPr dirty="0" sz="1000" spc="-5">
                <a:latin typeface="Arial"/>
                <a:cs typeface="Arial"/>
              </a:rPr>
              <a:t>muon must </a:t>
            </a:r>
            <a:r>
              <a:rPr dirty="0" sz="1000" spc="-15">
                <a:latin typeface="Arial"/>
                <a:cs typeface="Arial"/>
              </a:rPr>
              <a:t>have </a:t>
            </a:r>
            <a:r>
              <a:rPr dirty="0" sz="1000" spc="-5">
                <a:latin typeface="Arial"/>
                <a:cs typeface="Arial"/>
              </a:rPr>
              <a:t>segment matching in at least </a:t>
            </a:r>
            <a:r>
              <a:rPr dirty="0" sz="1000" spc="-10">
                <a:latin typeface="Arial"/>
                <a:cs typeface="Arial"/>
              </a:rPr>
              <a:t>two </a:t>
            </a:r>
            <a:r>
              <a:rPr dirty="0" sz="1000" spc="-5">
                <a:latin typeface="Arial"/>
                <a:cs typeface="Arial"/>
              </a:rPr>
              <a:t>of the  muon stations. The global muon fit must </a:t>
            </a:r>
            <a:r>
              <a:rPr dirty="0" sz="1000" spc="-15">
                <a:latin typeface="Arial"/>
                <a:cs typeface="Arial"/>
              </a:rPr>
              <a:t>have </a:t>
            </a:r>
            <a:r>
              <a:rPr dirty="0" sz="1000" spc="15" i="1">
                <a:latin typeface="Verdana"/>
                <a:cs typeface="Verdana"/>
              </a:rPr>
              <a:t>χ</a:t>
            </a:r>
            <a:r>
              <a:rPr dirty="0" baseline="27777" sz="1050" spc="22">
                <a:latin typeface="Arial"/>
                <a:cs typeface="Arial"/>
              </a:rPr>
              <a:t>2</a:t>
            </a:r>
            <a:r>
              <a:rPr dirty="0" sz="1000" spc="15" i="1">
                <a:latin typeface="Verdana"/>
                <a:cs typeface="Verdana"/>
              </a:rPr>
              <a:t>/</a:t>
            </a:r>
            <a:r>
              <a:rPr dirty="0" sz="1000" spc="15" i="1">
                <a:latin typeface="Arial"/>
                <a:cs typeface="Arial"/>
              </a:rPr>
              <a:t>ndof </a:t>
            </a:r>
            <a:r>
              <a:rPr dirty="0" sz="1000" spc="-45" i="1">
                <a:latin typeface="Verdana"/>
                <a:cs typeface="Verdana"/>
              </a:rPr>
              <a:t>&lt; </a:t>
            </a:r>
            <a:r>
              <a:rPr dirty="0" sz="1000" spc="-5">
                <a:latin typeface="Arial"/>
                <a:cs typeface="Arial"/>
              </a:rPr>
              <a:t>10 and  include at least one hit from the muon system. A tight muon must  be compatible with the </a:t>
            </a:r>
            <a:r>
              <a:rPr dirty="0" sz="1000">
                <a:latin typeface="Arial"/>
                <a:cs typeface="Arial"/>
              </a:rPr>
              <a:t>primary </a:t>
            </a:r>
            <a:r>
              <a:rPr dirty="0" sz="1000" spc="-5">
                <a:latin typeface="Arial"/>
                <a:cs typeface="Arial"/>
              </a:rPr>
              <a:t>vertex, </a:t>
            </a:r>
            <a:r>
              <a:rPr dirty="0" sz="1000" spc="-10">
                <a:latin typeface="Arial"/>
                <a:cs typeface="Arial"/>
              </a:rPr>
              <a:t>having </a:t>
            </a:r>
            <a:r>
              <a:rPr dirty="0" sz="1000" spc="-5">
                <a:latin typeface="Arial"/>
                <a:cs typeface="Arial"/>
              </a:rPr>
              <a:t>a </a:t>
            </a:r>
            <a:r>
              <a:rPr dirty="0" sz="1000" spc="-10">
                <a:latin typeface="Arial"/>
                <a:cs typeface="Arial"/>
              </a:rPr>
              <a:t>transverse  </a:t>
            </a:r>
            <a:r>
              <a:rPr dirty="0" sz="1000" spc="-5">
                <a:latin typeface="Arial"/>
                <a:cs typeface="Arial"/>
              </a:rPr>
              <a:t>impact parameter smaller than 0.2 cm and a longitudinal impact  parameter smaller than 0.5</a:t>
            </a:r>
            <a:r>
              <a:rPr dirty="0" sz="1000" spc="-1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cm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  <p:transition spd="fast">
    <p:cut thruBlk="0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35226"/>
            <a:ext cx="2495550" cy="244475"/>
          </a:xfrm>
          <a:prstGeom prst="rect"/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400" spc="50"/>
              <a:t>T</a:t>
            </a:r>
            <a:r>
              <a:rPr dirty="0" spc="50"/>
              <a:t>AG</a:t>
            </a:r>
            <a:r>
              <a:rPr dirty="0" sz="1400" spc="50"/>
              <a:t>-</a:t>
            </a:r>
            <a:r>
              <a:rPr dirty="0" spc="50"/>
              <a:t>AND</a:t>
            </a:r>
            <a:r>
              <a:rPr dirty="0" sz="1400" spc="50"/>
              <a:t>-</a:t>
            </a:r>
            <a:r>
              <a:rPr dirty="0" spc="50"/>
              <a:t>PROBE</a:t>
            </a:r>
            <a:r>
              <a:rPr dirty="0" spc="85"/>
              <a:t> </a:t>
            </a:r>
            <a:r>
              <a:rPr dirty="0" spc="45"/>
              <a:t>PARAMETERS</a:t>
            </a:r>
            <a:endParaRPr sz="1400"/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95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dirty="0" spc="-10"/>
              <a:t>Page</a:t>
            </a:r>
            <a:r>
              <a:rPr dirty="0" spc="-35"/>
              <a:t> </a:t>
            </a:r>
            <a:fld id="{81D60167-4931-47E6-BA6A-407CBD079E47}" type="slidenum">
              <a:rPr dirty="0" spc="-5"/>
              <a:t>11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312610" y="1161826"/>
            <a:ext cx="1842135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baseline="7936" sz="1050" spc="577">
                <a:latin typeface="Arial"/>
                <a:cs typeface="Arial"/>
              </a:rPr>
              <a:t>) </a:t>
            </a:r>
            <a:r>
              <a:rPr dirty="0" sz="1000" spc="-45">
                <a:solidFill>
                  <a:srgbClr val="00688A"/>
                </a:solidFill>
                <a:latin typeface="Arial"/>
                <a:cs typeface="Arial"/>
              </a:rPr>
              <a:t>Tag </a:t>
            </a:r>
            <a:r>
              <a:rPr dirty="0" sz="1000" spc="-5">
                <a:solidFill>
                  <a:srgbClr val="00688A"/>
                </a:solidFill>
                <a:latin typeface="Arial"/>
                <a:cs typeface="Arial"/>
              </a:rPr>
              <a:t>selection </a:t>
            </a:r>
            <a:r>
              <a:rPr dirty="0" sz="1000" spc="-5">
                <a:latin typeface="Arial"/>
                <a:cs typeface="Arial"/>
              </a:rPr>
              <a:t>in 2017</a:t>
            </a:r>
            <a:r>
              <a:rPr dirty="0" sz="1000" spc="-6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(2018):</a:t>
            </a:r>
            <a:endParaRPr sz="10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301625">
              <a:lnSpc>
                <a:spcPct val="100000"/>
              </a:lnSpc>
              <a:spcBef>
                <a:spcPts val="95"/>
              </a:spcBef>
            </a:pPr>
            <a:r>
              <a:rPr dirty="0" baseline="16666" sz="750" spc="555"/>
              <a:t>) </a:t>
            </a:r>
            <a:r>
              <a:rPr dirty="0" sz="900" spc="-5"/>
              <a:t>Tight ID muon with </a:t>
            </a:r>
            <a:r>
              <a:rPr dirty="0" sz="900" spc="-5" i="1">
                <a:latin typeface="Arial"/>
                <a:cs typeface="Arial"/>
              </a:rPr>
              <a:t>p</a:t>
            </a:r>
            <a:r>
              <a:rPr dirty="0" baseline="-9259" sz="900" spc="-7" i="1">
                <a:latin typeface="Arial"/>
                <a:cs typeface="Arial"/>
              </a:rPr>
              <a:t>T </a:t>
            </a:r>
            <a:r>
              <a:rPr dirty="0" sz="900" spc="-25" i="1">
                <a:latin typeface="Verdana"/>
                <a:cs typeface="Verdana"/>
              </a:rPr>
              <a:t>&gt;</a:t>
            </a:r>
            <a:r>
              <a:rPr dirty="0" sz="900" spc="-215" i="1">
                <a:latin typeface="Verdana"/>
                <a:cs typeface="Verdana"/>
              </a:rPr>
              <a:t> </a:t>
            </a:r>
            <a:r>
              <a:rPr dirty="0" sz="900" spc="-5"/>
              <a:t>29</a:t>
            </a:r>
            <a:endParaRPr sz="900">
              <a:latin typeface="Verdana"/>
              <a:cs typeface="Verdana"/>
            </a:endParaRPr>
          </a:p>
          <a:p>
            <a:pPr marL="43307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(26)</a:t>
            </a:r>
            <a:r>
              <a:rPr dirty="0" spc="-10"/>
              <a:t> </a:t>
            </a:r>
            <a:r>
              <a:rPr dirty="0" spc="-5"/>
              <a:t>GeV</a:t>
            </a:r>
          </a:p>
          <a:p>
            <a:pPr marL="301625">
              <a:lnSpc>
                <a:spcPct val="100000"/>
              </a:lnSpc>
              <a:spcBef>
                <a:spcPts val="15"/>
              </a:spcBef>
            </a:pPr>
            <a:r>
              <a:rPr dirty="0" baseline="16666" sz="750" spc="555"/>
              <a:t>) </a:t>
            </a:r>
            <a:r>
              <a:rPr dirty="0" sz="900" spc="-5"/>
              <a:t>Tight PF</a:t>
            </a:r>
            <a:r>
              <a:rPr dirty="0" sz="900" spc="-30"/>
              <a:t> </a:t>
            </a:r>
            <a:r>
              <a:rPr dirty="0" sz="900" spc="-5"/>
              <a:t>isolation</a:t>
            </a:r>
            <a:endParaRPr sz="900"/>
          </a:p>
          <a:p>
            <a:pPr marL="433070" marR="30480" indent="-132080">
              <a:lnSpc>
                <a:spcPct val="101499"/>
              </a:lnSpc>
            </a:pPr>
            <a:r>
              <a:rPr dirty="0" baseline="16666" sz="750" spc="555"/>
              <a:t>) </a:t>
            </a:r>
            <a:r>
              <a:rPr dirty="0" sz="900" spc="-5"/>
              <a:t>Matched with single</a:t>
            </a:r>
            <a:r>
              <a:rPr dirty="0" sz="900" spc="-35"/>
              <a:t> </a:t>
            </a:r>
            <a:r>
              <a:rPr dirty="0" sz="900" spc="-5"/>
              <a:t>isolated  </a:t>
            </a:r>
            <a:r>
              <a:rPr dirty="0" sz="900"/>
              <a:t>trigger</a:t>
            </a:r>
            <a:endParaRPr sz="900"/>
          </a:p>
          <a:p>
            <a:pPr marL="38100">
              <a:lnSpc>
                <a:spcPct val="100000"/>
              </a:lnSpc>
              <a:spcBef>
                <a:spcPts val="215"/>
              </a:spcBef>
            </a:pPr>
            <a:r>
              <a:rPr dirty="0" baseline="7936" sz="1050" spc="577"/>
              <a:t>) </a:t>
            </a:r>
            <a:r>
              <a:rPr dirty="0" sz="1000" spc="-5">
                <a:solidFill>
                  <a:srgbClr val="00688A"/>
                </a:solidFill>
              </a:rPr>
              <a:t>Probe</a:t>
            </a:r>
            <a:r>
              <a:rPr dirty="0" sz="1000" spc="-95">
                <a:solidFill>
                  <a:srgbClr val="00688A"/>
                </a:solidFill>
              </a:rPr>
              <a:t> </a:t>
            </a:r>
            <a:r>
              <a:rPr dirty="0" sz="1000" spc="-5">
                <a:solidFill>
                  <a:srgbClr val="00688A"/>
                </a:solidFill>
              </a:rPr>
              <a:t>selection</a:t>
            </a:r>
            <a:r>
              <a:rPr dirty="0" sz="1000" spc="-5"/>
              <a:t>:</a:t>
            </a:r>
            <a:endParaRPr sz="1000"/>
          </a:p>
          <a:p>
            <a:pPr marL="433070" marR="41275" indent="-132080">
              <a:lnSpc>
                <a:spcPct val="101499"/>
              </a:lnSpc>
              <a:spcBef>
                <a:spcPts val="180"/>
              </a:spcBef>
            </a:pPr>
            <a:r>
              <a:rPr dirty="0" baseline="16666" sz="750" spc="555"/>
              <a:t>) </a:t>
            </a:r>
            <a:r>
              <a:rPr dirty="0" sz="900" spc="-25"/>
              <a:t>Tracker </a:t>
            </a:r>
            <a:r>
              <a:rPr dirty="0" sz="900" spc="-5"/>
              <a:t>muons with </a:t>
            </a:r>
            <a:r>
              <a:rPr dirty="0" sz="900" spc="-5" i="1">
                <a:latin typeface="Arial"/>
                <a:cs typeface="Arial"/>
              </a:rPr>
              <a:t>p</a:t>
            </a:r>
            <a:r>
              <a:rPr dirty="0" baseline="-9259" sz="900" spc="-7" i="1">
                <a:latin typeface="Arial"/>
                <a:cs typeface="Arial"/>
              </a:rPr>
              <a:t>T </a:t>
            </a:r>
            <a:r>
              <a:rPr dirty="0" sz="900" spc="-25" i="1">
                <a:latin typeface="Verdana"/>
                <a:cs typeface="Verdana"/>
              </a:rPr>
              <a:t>&gt; </a:t>
            </a:r>
            <a:r>
              <a:rPr dirty="0" sz="900" spc="-5"/>
              <a:t>20  GeV</a:t>
            </a:r>
            <a:endParaRPr sz="90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32612" y="657496"/>
            <a:ext cx="3347720" cy="6070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80340" marR="99060" indent="-142875">
              <a:lnSpc>
                <a:spcPct val="100000"/>
              </a:lnSpc>
              <a:spcBef>
                <a:spcPts val="95"/>
              </a:spcBef>
            </a:pPr>
            <a:r>
              <a:rPr dirty="0" baseline="7936" sz="1050" spc="577">
                <a:latin typeface="Arial"/>
                <a:cs typeface="Arial"/>
              </a:rPr>
              <a:t>) </a:t>
            </a:r>
            <a:r>
              <a:rPr dirty="0" sz="1000" spc="-15">
                <a:latin typeface="Arial"/>
                <a:cs typeface="Arial"/>
              </a:rPr>
              <a:t>Tag-and-probe </a:t>
            </a:r>
            <a:r>
              <a:rPr dirty="0" sz="1000" spc="-5">
                <a:latin typeface="Arial"/>
                <a:cs typeface="Arial"/>
              </a:rPr>
              <a:t>method is used to </a:t>
            </a:r>
            <a:r>
              <a:rPr dirty="0" sz="1000" spc="-10">
                <a:latin typeface="Arial"/>
                <a:cs typeface="Arial"/>
              </a:rPr>
              <a:t>extract </a:t>
            </a:r>
            <a:r>
              <a:rPr dirty="0" sz="1000" spc="-5">
                <a:latin typeface="Arial"/>
                <a:cs typeface="Arial"/>
              </a:rPr>
              <a:t>efficiencies in  Z</a:t>
            </a:r>
            <a:r>
              <a:rPr dirty="0" sz="1000" spc="-5" i="1">
                <a:latin typeface="Arial"/>
                <a:cs typeface="Arial"/>
              </a:rPr>
              <a:t>→ </a:t>
            </a:r>
            <a:r>
              <a:rPr dirty="0" sz="1000" spc="40" i="1">
                <a:latin typeface="Verdana"/>
                <a:cs typeface="Verdana"/>
              </a:rPr>
              <a:t>µ</a:t>
            </a:r>
            <a:r>
              <a:rPr dirty="0" baseline="27777" sz="1050" spc="60">
                <a:latin typeface="Goudy Stout"/>
                <a:cs typeface="Goudy Stout"/>
              </a:rPr>
              <a:t>+</a:t>
            </a:r>
            <a:r>
              <a:rPr dirty="0" sz="1000" spc="40" i="1">
                <a:latin typeface="Verdana"/>
                <a:cs typeface="Verdana"/>
              </a:rPr>
              <a:t>µ</a:t>
            </a:r>
            <a:r>
              <a:rPr dirty="0" baseline="27777" sz="1050" spc="60" i="1">
                <a:latin typeface="Arial"/>
                <a:cs typeface="Arial"/>
              </a:rPr>
              <a:t>−</a:t>
            </a:r>
            <a:r>
              <a:rPr dirty="0" baseline="27777" sz="1050" spc="187" i="1">
                <a:latin typeface="Arial"/>
                <a:cs typeface="Arial"/>
              </a:rPr>
              <a:t> </a:t>
            </a:r>
            <a:r>
              <a:rPr dirty="0" sz="1000" spc="-15">
                <a:latin typeface="Arial"/>
                <a:cs typeface="Arial"/>
              </a:rPr>
              <a:t>events</a:t>
            </a:r>
            <a:endParaRPr sz="1000">
              <a:latin typeface="Arial"/>
              <a:cs typeface="Arial"/>
            </a:endParaRPr>
          </a:p>
          <a:p>
            <a:pPr marL="2101850">
              <a:lnSpc>
                <a:spcPct val="100000"/>
              </a:lnSpc>
              <a:spcBef>
                <a:spcPts val="980"/>
              </a:spcBef>
            </a:pPr>
            <a:r>
              <a:rPr dirty="0" baseline="7936" sz="1050" spc="577">
                <a:latin typeface="Arial"/>
                <a:cs typeface="Arial"/>
              </a:rPr>
              <a:t>) </a:t>
            </a:r>
            <a:r>
              <a:rPr dirty="0" sz="1000" spc="-5">
                <a:latin typeface="Arial"/>
                <a:cs typeface="Arial"/>
              </a:rPr>
              <a:t>The </a:t>
            </a:r>
            <a:r>
              <a:rPr dirty="0" sz="1000" spc="-10">
                <a:latin typeface="Arial"/>
                <a:cs typeface="Arial"/>
              </a:rPr>
              <a:t>invariant</a:t>
            </a:r>
            <a:r>
              <a:rPr dirty="0" sz="1000" spc="-114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mass</a:t>
            </a:r>
            <a:endParaRPr sz="1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638945" y="1226152"/>
            <a:ext cx="1718310" cy="117729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38100" marR="30480">
              <a:lnSpc>
                <a:spcPts val="1100"/>
              </a:lnSpc>
              <a:spcBef>
                <a:spcPts val="215"/>
              </a:spcBef>
            </a:pPr>
            <a:r>
              <a:rPr dirty="0" sz="1000" spc="-5">
                <a:latin typeface="Arial"/>
                <a:cs typeface="Arial"/>
              </a:rPr>
              <a:t>distribution </a:t>
            </a:r>
            <a:r>
              <a:rPr dirty="0" sz="1000" spc="-15">
                <a:latin typeface="Arial"/>
                <a:cs typeface="Arial"/>
              </a:rPr>
              <a:t>for </a:t>
            </a:r>
            <a:r>
              <a:rPr dirty="0" sz="1000" spc="-5">
                <a:latin typeface="Arial"/>
                <a:cs typeface="Arial"/>
              </a:rPr>
              <a:t>signal and  </a:t>
            </a:r>
            <a:r>
              <a:rPr dirty="0" sz="1000" spc="-10">
                <a:latin typeface="Arial"/>
                <a:cs typeface="Arial"/>
              </a:rPr>
              <a:t>background </a:t>
            </a:r>
            <a:r>
              <a:rPr dirty="0" sz="1000" spc="-5">
                <a:latin typeface="Arial"/>
                <a:cs typeface="Arial"/>
              </a:rPr>
              <a:t>is fitted using the  </a:t>
            </a:r>
            <a:r>
              <a:rPr dirty="0" sz="1000" spc="-10">
                <a:latin typeface="Arial"/>
                <a:cs typeface="Arial"/>
              </a:rPr>
              <a:t>following </a:t>
            </a:r>
            <a:r>
              <a:rPr dirty="0" sz="1000" spc="-5">
                <a:latin typeface="Arial"/>
                <a:cs typeface="Arial"/>
              </a:rPr>
              <a:t>functions:</a:t>
            </a:r>
            <a:endParaRPr sz="1000">
              <a:latin typeface="Arial"/>
              <a:cs typeface="Arial"/>
            </a:endParaRPr>
          </a:p>
          <a:p>
            <a:pPr marL="158750">
              <a:lnSpc>
                <a:spcPct val="100000"/>
              </a:lnSpc>
              <a:spcBef>
                <a:spcPts val="165"/>
              </a:spcBef>
            </a:pPr>
            <a:r>
              <a:rPr dirty="0" baseline="16666" sz="750" spc="555">
                <a:latin typeface="Arial"/>
                <a:cs typeface="Arial"/>
              </a:rPr>
              <a:t>) </a:t>
            </a:r>
            <a:r>
              <a:rPr dirty="0" sz="900" spc="-5">
                <a:latin typeface="Arial"/>
                <a:cs typeface="Arial"/>
              </a:rPr>
              <a:t>signal: sum of 2</a:t>
            </a:r>
            <a:r>
              <a:rPr dirty="0" sz="900" spc="10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Voigtians</a:t>
            </a:r>
            <a:endParaRPr sz="900">
              <a:latin typeface="Arial"/>
              <a:cs typeface="Arial"/>
            </a:endParaRPr>
          </a:p>
          <a:p>
            <a:pPr marL="290830" marR="85725" indent="-132080">
              <a:lnSpc>
                <a:spcPct val="101499"/>
              </a:lnSpc>
            </a:pPr>
            <a:r>
              <a:rPr dirty="0" baseline="16666" sz="750" spc="555">
                <a:latin typeface="Arial"/>
                <a:cs typeface="Arial"/>
              </a:rPr>
              <a:t>) </a:t>
            </a:r>
            <a:r>
              <a:rPr dirty="0" sz="900" spc="-5">
                <a:latin typeface="Arial"/>
                <a:cs typeface="Arial"/>
              </a:rPr>
              <a:t>background: error function  with an additional  multiplicative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 spc="-5">
                <a:latin typeface="Arial"/>
                <a:cs typeface="Arial"/>
              </a:rPr>
              <a:t>exponential</a:t>
            </a:r>
            <a:endParaRPr sz="900">
              <a:latin typeface="Arial"/>
              <a:cs typeface="Arial"/>
            </a:endParaRPr>
          </a:p>
          <a:p>
            <a:pPr marL="290830">
              <a:lnSpc>
                <a:spcPct val="100000"/>
              </a:lnSpc>
              <a:spcBef>
                <a:spcPts val="40"/>
              </a:spcBef>
            </a:pPr>
            <a:r>
              <a:rPr dirty="0" sz="900">
                <a:latin typeface="Arial"/>
                <a:cs typeface="Arial"/>
              </a:rPr>
              <a:t>term </a:t>
            </a:r>
            <a:r>
              <a:rPr dirty="0" sz="900" spc="-5">
                <a:latin typeface="Arial"/>
                <a:cs typeface="Arial"/>
              </a:rPr>
              <a:t>at high </a:t>
            </a:r>
            <a:r>
              <a:rPr dirty="0" sz="900" spc="15" i="1">
                <a:latin typeface="Arial"/>
                <a:cs typeface="Arial"/>
              </a:rPr>
              <a:t>m</a:t>
            </a:r>
            <a:r>
              <a:rPr dirty="0" baseline="-13888" sz="900" spc="22" i="1">
                <a:latin typeface="Verdana"/>
                <a:cs typeface="Verdana"/>
              </a:rPr>
              <a:t>µ</a:t>
            </a:r>
            <a:r>
              <a:rPr dirty="0" sz="500" spc="15">
                <a:latin typeface="Goudy Stout"/>
                <a:cs typeface="Goudy Stout"/>
              </a:rPr>
              <a:t>+</a:t>
            </a:r>
            <a:r>
              <a:rPr dirty="0" sz="500" spc="-215">
                <a:latin typeface="Goudy Stout"/>
                <a:cs typeface="Goudy Stout"/>
              </a:rPr>
              <a:t> </a:t>
            </a:r>
            <a:r>
              <a:rPr dirty="0" baseline="-13888" sz="900" spc="232" i="1">
                <a:latin typeface="Verdana"/>
                <a:cs typeface="Verdana"/>
              </a:rPr>
              <a:t>µ</a:t>
            </a:r>
            <a:r>
              <a:rPr dirty="0" sz="500" spc="155" i="1">
                <a:latin typeface="Arial"/>
                <a:cs typeface="Arial"/>
              </a:rPr>
              <a:t>−</a:t>
            </a:r>
            <a:endParaRPr sz="5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496604" y="2415494"/>
            <a:ext cx="180721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baseline="7936" sz="1050" spc="577">
                <a:latin typeface="Arial"/>
                <a:cs typeface="Arial"/>
              </a:rPr>
              <a:t>) </a:t>
            </a:r>
            <a:r>
              <a:rPr dirty="0" sz="1000" spc="-5">
                <a:latin typeface="Arial"/>
                <a:cs typeface="Arial"/>
              </a:rPr>
              <a:t>Mass window: [70-130]</a:t>
            </a:r>
            <a:r>
              <a:rPr dirty="0" sz="1000" spc="-6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GeV</a:t>
            </a:r>
            <a:endParaRPr sz="1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47294" y="2594737"/>
            <a:ext cx="3879850" cy="4813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24500"/>
              </a:lnSpc>
              <a:spcBef>
                <a:spcPts val="100"/>
              </a:spcBef>
            </a:pPr>
            <a:r>
              <a:rPr dirty="0" sz="800" spc="-5">
                <a:latin typeface="Arial"/>
                <a:cs typeface="Arial"/>
              </a:rPr>
              <a:t>The plots shown include only statistical uncertainties. Quoted systematic </a:t>
            </a:r>
            <a:r>
              <a:rPr dirty="0" sz="800">
                <a:latin typeface="Arial"/>
                <a:cs typeface="Arial"/>
              </a:rPr>
              <a:t>uncertainties  </a:t>
            </a:r>
            <a:r>
              <a:rPr dirty="0" sz="800" spc="-5">
                <a:latin typeface="Arial"/>
                <a:cs typeface="Arial"/>
              </a:rPr>
              <a:t>are estimated varying the isolation cut on the tag muon, with variations of the signal  and background pdfs, and enlarging and reducing the mass</a:t>
            </a:r>
            <a:r>
              <a:rPr dirty="0" sz="800" spc="5">
                <a:latin typeface="Arial"/>
                <a:cs typeface="Arial"/>
              </a:rPr>
              <a:t> </a:t>
            </a:r>
            <a:r>
              <a:rPr dirty="0" sz="800" spc="-15">
                <a:latin typeface="Arial"/>
                <a:cs typeface="Arial"/>
              </a:rPr>
              <a:t>window.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  <p:transition spd="fast">
    <p:cut thruBlk="0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35226"/>
            <a:ext cx="2364105" cy="244475"/>
          </a:xfrm>
          <a:prstGeom prst="rect"/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400" spc="60"/>
              <a:t>R</a:t>
            </a:r>
            <a:r>
              <a:rPr dirty="0" spc="60"/>
              <a:t>ESOLUTION</a:t>
            </a:r>
            <a:r>
              <a:rPr dirty="0" spc="114"/>
              <a:t> </a:t>
            </a:r>
            <a:r>
              <a:rPr dirty="0" spc="60"/>
              <a:t>MEASUREMENT</a:t>
            </a:r>
            <a:endParaRPr sz="1400"/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95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dirty="0" spc="-10"/>
              <a:t>Page</a:t>
            </a:r>
            <a:r>
              <a:rPr dirty="0" spc="-35"/>
              <a:t> </a:t>
            </a:r>
            <a:fld id="{81D60167-4931-47E6-BA6A-407CBD079E47}" type="slidenum">
              <a:rPr dirty="0" spc="-5"/>
              <a:t>11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419912" y="906251"/>
            <a:ext cx="3879215" cy="173355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93040" marR="358140" indent="-142875">
              <a:lnSpc>
                <a:spcPct val="100000"/>
              </a:lnSpc>
              <a:spcBef>
                <a:spcPts val="95"/>
              </a:spcBef>
            </a:pPr>
            <a:r>
              <a:rPr dirty="0" baseline="7936" sz="1050" spc="577">
                <a:latin typeface="Arial"/>
                <a:cs typeface="Arial"/>
              </a:rPr>
              <a:t>) </a:t>
            </a:r>
            <a:r>
              <a:rPr dirty="0" sz="1000" spc="-5">
                <a:latin typeface="Arial"/>
                <a:cs typeface="Arial"/>
              </a:rPr>
              <a:t>Muon scale resolution are measured in the </a:t>
            </a:r>
            <a:r>
              <a:rPr dirty="0" sz="1000" spc="-10">
                <a:latin typeface="Arial"/>
                <a:cs typeface="Arial"/>
              </a:rPr>
              <a:t>Z</a:t>
            </a:r>
            <a:r>
              <a:rPr dirty="0" sz="1000" spc="-10" i="1">
                <a:latin typeface="Arial"/>
                <a:cs typeface="Arial"/>
              </a:rPr>
              <a:t>→ </a:t>
            </a:r>
            <a:r>
              <a:rPr dirty="0" sz="1000" spc="40" i="1">
                <a:latin typeface="Verdana"/>
                <a:cs typeface="Verdana"/>
              </a:rPr>
              <a:t>µ</a:t>
            </a:r>
            <a:r>
              <a:rPr dirty="0" baseline="27777" sz="1050" spc="60">
                <a:latin typeface="Goudy Stout"/>
                <a:cs typeface="Goudy Stout"/>
              </a:rPr>
              <a:t>+</a:t>
            </a:r>
            <a:r>
              <a:rPr dirty="0" sz="1000" spc="40" i="1">
                <a:latin typeface="Verdana"/>
                <a:cs typeface="Verdana"/>
              </a:rPr>
              <a:t>µ</a:t>
            </a:r>
            <a:r>
              <a:rPr dirty="0" baseline="27777" sz="1050" spc="60" i="1">
                <a:latin typeface="Arial"/>
                <a:cs typeface="Arial"/>
              </a:rPr>
              <a:t>− </a:t>
            </a:r>
            <a:r>
              <a:rPr dirty="0" sz="1000" spc="-5">
                <a:latin typeface="Arial"/>
                <a:cs typeface="Arial"/>
              </a:rPr>
              <a:t>mass  resonance</a:t>
            </a:r>
            <a:endParaRPr sz="1000">
              <a:latin typeface="Arial"/>
              <a:cs typeface="Arial"/>
            </a:endParaRPr>
          </a:p>
          <a:p>
            <a:pPr marL="193040" marR="43180" indent="-142875">
              <a:lnSpc>
                <a:spcPct val="100000"/>
              </a:lnSpc>
              <a:spcBef>
                <a:spcPts val="290"/>
              </a:spcBef>
            </a:pPr>
            <a:r>
              <a:rPr dirty="0" baseline="7936" sz="1050" spc="577">
                <a:latin typeface="Arial"/>
                <a:cs typeface="Arial"/>
              </a:rPr>
              <a:t>) </a:t>
            </a:r>
            <a:r>
              <a:rPr dirty="0" sz="1000" spc="-5">
                <a:latin typeface="Arial"/>
                <a:cs typeface="Arial"/>
              </a:rPr>
              <a:t>Di-muon </a:t>
            </a:r>
            <a:r>
              <a:rPr dirty="0" sz="1000" spc="-15">
                <a:latin typeface="Arial"/>
                <a:cs typeface="Arial"/>
              </a:rPr>
              <a:t>events </a:t>
            </a:r>
            <a:r>
              <a:rPr dirty="0" sz="1000" spc="-5">
                <a:latin typeface="Arial"/>
                <a:cs typeface="Arial"/>
              </a:rPr>
              <a:t>are required to </a:t>
            </a:r>
            <a:r>
              <a:rPr dirty="0" sz="1000" spc="-15">
                <a:latin typeface="Arial"/>
                <a:cs typeface="Arial"/>
              </a:rPr>
              <a:t>have </a:t>
            </a:r>
            <a:r>
              <a:rPr dirty="0" sz="1000" spc="-10">
                <a:latin typeface="Arial"/>
                <a:cs typeface="Arial"/>
              </a:rPr>
              <a:t>two </a:t>
            </a:r>
            <a:r>
              <a:rPr dirty="0" sz="1000" spc="-5">
                <a:latin typeface="Arial"/>
                <a:cs typeface="Arial"/>
              </a:rPr>
              <a:t>muons passing the tight  ID and isolation</a:t>
            </a:r>
            <a:r>
              <a:rPr dirty="0" sz="1000" spc="-10">
                <a:latin typeface="Arial"/>
                <a:cs typeface="Arial"/>
              </a:rPr>
              <a:t> </a:t>
            </a:r>
            <a:r>
              <a:rPr dirty="0" sz="1000">
                <a:latin typeface="Arial"/>
                <a:cs typeface="Arial"/>
              </a:rPr>
              <a:t>criteria</a:t>
            </a:r>
            <a:endParaRPr sz="1000">
              <a:latin typeface="Arial"/>
              <a:cs typeface="Arial"/>
            </a:endParaRPr>
          </a:p>
          <a:p>
            <a:pPr marL="193040" marR="76835" indent="-142875">
              <a:lnSpc>
                <a:spcPct val="100000"/>
              </a:lnSpc>
              <a:spcBef>
                <a:spcPts val="290"/>
              </a:spcBef>
            </a:pPr>
            <a:r>
              <a:rPr dirty="0" baseline="7936" sz="1050" spc="577">
                <a:latin typeface="Arial"/>
                <a:cs typeface="Arial"/>
              </a:rPr>
              <a:t>) </a:t>
            </a:r>
            <a:r>
              <a:rPr dirty="0" sz="1000" spc="10" i="1">
                <a:latin typeface="Arial"/>
                <a:cs typeface="Arial"/>
              </a:rPr>
              <a:t>m</a:t>
            </a:r>
            <a:r>
              <a:rPr dirty="0" baseline="-15873" sz="1050" spc="15" i="1">
                <a:latin typeface="Verdana"/>
                <a:cs typeface="Verdana"/>
              </a:rPr>
              <a:t>µ</a:t>
            </a:r>
            <a:r>
              <a:rPr dirty="0" sz="500" spc="10">
                <a:latin typeface="Goudy Stout"/>
                <a:cs typeface="Goudy Stout"/>
              </a:rPr>
              <a:t>+ </a:t>
            </a:r>
            <a:r>
              <a:rPr dirty="0" baseline="-15873" sz="1050" spc="209" i="1">
                <a:latin typeface="Verdana"/>
                <a:cs typeface="Verdana"/>
              </a:rPr>
              <a:t>µ</a:t>
            </a:r>
            <a:r>
              <a:rPr dirty="0" sz="500" spc="140" i="1">
                <a:latin typeface="Arial"/>
                <a:cs typeface="Arial"/>
              </a:rPr>
              <a:t>− </a:t>
            </a:r>
            <a:r>
              <a:rPr dirty="0" sz="1000" spc="-5">
                <a:latin typeface="Arial"/>
                <a:cs typeface="Arial"/>
              </a:rPr>
              <a:t>distribution is fitted to a Gaussian function </a:t>
            </a:r>
            <a:r>
              <a:rPr dirty="0" sz="1000" spc="-10">
                <a:latin typeface="Arial"/>
                <a:cs typeface="Arial"/>
              </a:rPr>
              <a:t>convolved</a:t>
            </a:r>
            <a:r>
              <a:rPr dirty="0" sz="1000" spc="-16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with  the </a:t>
            </a:r>
            <a:r>
              <a:rPr dirty="0" sz="1000" spc="-10">
                <a:latin typeface="Arial"/>
                <a:cs typeface="Arial"/>
              </a:rPr>
              <a:t>convolution </a:t>
            </a:r>
            <a:r>
              <a:rPr dirty="0" sz="1000" spc="-5">
                <a:latin typeface="Arial"/>
                <a:cs typeface="Arial"/>
              </a:rPr>
              <a:t>of a Breit-Wigner and a</a:t>
            </a:r>
            <a:r>
              <a:rPr dirty="0" sz="1000">
                <a:latin typeface="Arial"/>
                <a:cs typeface="Arial"/>
              </a:rPr>
              <a:t> Crystal-Ball</a:t>
            </a:r>
            <a:endParaRPr sz="1000">
              <a:latin typeface="Arial"/>
              <a:cs typeface="Arial"/>
            </a:endParaRPr>
          </a:p>
          <a:p>
            <a:pPr marL="50800">
              <a:lnSpc>
                <a:spcPct val="100000"/>
              </a:lnSpc>
              <a:spcBef>
                <a:spcPts val="290"/>
              </a:spcBef>
            </a:pPr>
            <a:r>
              <a:rPr dirty="0" baseline="7936" sz="1050" spc="577">
                <a:latin typeface="Arial"/>
                <a:cs typeface="Arial"/>
              </a:rPr>
              <a:t>) </a:t>
            </a:r>
            <a:r>
              <a:rPr dirty="0" sz="1000" spc="-5">
                <a:latin typeface="Arial"/>
                <a:cs typeface="Arial"/>
              </a:rPr>
              <a:t>Mean and standard </a:t>
            </a:r>
            <a:r>
              <a:rPr dirty="0" sz="1000" spc="-10">
                <a:latin typeface="Arial"/>
                <a:cs typeface="Arial"/>
              </a:rPr>
              <a:t>deviation </a:t>
            </a:r>
            <a:r>
              <a:rPr dirty="0" sz="1000" spc="-5">
                <a:latin typeface="Arial"/>
                <a:cs typeface="Arial"/>
              </a:rPr>
              <a:t>are</a:t>
            </a:r>
            <a:r>
              <a:rPr dirty="0" sz="1000" spc="-80">
                <a:latin typeface="Arial"/>
                <a:cs typeface="Arial"/>
              </a:rPr>
              <a:t> </a:t>
            </a:r>
            <a:r>
              <a:rPr dirty="0" sz="1000" spc="-10">
                <a:latin typeface="Arial"/>
                <a:cs typeface="Arial"/>
              </a:rPr>
              <a:t>evaluated</a:t>
            </a:r>
            <a:endParaRPr sz="1000">
              <a:latin typeface="Arial"/>
              <a:cs typeface="Arial"/>
            </a:endParaRPr>
          </a:p>
          <a:p>
            <a:pPr marL="50800">
              <a:lnSpc>
                <a:spcPct val="100000"/>
              </a:lnSpc>
              <a:spcBef>
                <a:spcPts val="195"/>
              </a:spcBef>
            </a:pPr>
            <a:r>
              <a:rPr dirty="0" baseline="7936" sz="1050" spc="577">
                <a:latin typeface="Arial"/>
                <a:cs typeface="Arial"/>
              </a:rPr>
              <a:t>) </a:t>
            </a:r>
            <a:r>
              <a:rPr dirty="0" sz="1000" spc="-5">
                <a:latin typeface="Arial"/>
                <a:cs typeface="Arial"/>
              </a:rPr>
              <a:t>Muons </a:t>
            </a:r>
            <a:r>
              <a:rPr dirty="0" sz="1000" spc="-15">
                <a:latin typeface="Arial"/>
                <a:cs typeface="Arial"/>
              </a:rPr>
              <a:t>have </a:t>
            </a:r>
            <a:r>
              <a:rPr dirty="0" sz="1000" spc="-5">
                <a:latin typeface="Arial"/>
                <a:cs typeface="Arial"/>
              </a:rPr>
              <a:t>been calibrated using the Rochester</a:t>
            </a:r>
            <a:r>
              <a:rPr dirty="0" sz="1000" spc="-7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method</a:t>
            </a:r>
            <a:endParaRPr sz="1000">
              <a:latin typeface="Arial"/>
              <a:cs typeface="Arial"/>
            </a:endParaRPr>
          </a:p>
          <a:p>
            <a:pPr marL="314325">
              <a:lnSpc>
                <a:spcPct val="100000"/>
              </a:lnSpc>
              <a:spcBef>
                <a:spcPts val="195"/>
              </a:spcBef>
            </a:pPr>
            <a:r>
              <a:rPr dirty="0" baseline="16666" sz="750" spc="555">
                <a:latin typeface="Arial"/>
                <a:cs typeface="Arial"/>
              </a:rPr>
              <a:t>) </a:t>
            </a:r>
            <a:r>
              <a:rPr dirty="0" sz="900" spc="-5">
                <a:latin typeface="Arial"/>
                <a:cs typeface="Arial"/>
              </a:rPr>
              <a:t>More information in </a:t>
            </a:r>
            <a:r>
              <a:rPr dirty="0" sz="900" spc="-5">
                <a:solidFill>
                  <a:srgbClr val="00688A"/>
                </a:solidFill>
                <a:latin typeface="Arial"/>
                <a:cs typeface="Arial"/>
              </a:rPr>
              <a:t>EPJC V72, 10.2194</a:t>
            </a:r>
            <a:r>
              <a:rPr dirty="0" sz="900" spc="-20">
                <a:solidFill>
                  <a:srgbClr val="00688A"/>
                </a:solidFill>
                <a:latin typeface="Arial"/>
                <a:cs typeface="Arial"/>
              </a:rPr>
              <a:t> </a:t>
            </a:r>
            <a:r>
              <a:rPr dirty="0" sz="900" spc="-5">
                <a:solidFill>
                  <a:srgbClr val="00688A"/>
                </a:solidFill>
                <a:latin typeface="Arial"/>
                <a:cs typeface="Arial"/>
              </a:rPr>
              <a:t>(2012)</a:t>
            </a:r>
            <a:endParaRPr sz="900">
              <a:latin typeface="Arial"/>
              <a:cs typeface="Arial"/>
            </a:endParaRPr>
          </a:p>
          <a:p>
            <a:pPr marL="50800">
              <a:lnSpc>
                <a:spcPct val="100000"/>
              </a:lnSpc>
              <a:spcBef>
                <a:spcPts val="315"/>
              </a:spcBef>
            </a:pPr>
            <a:r>
              <a:rPr dirty="0" baseline="7936" sz="1050" spc="577">
                <a:latin typeface="Arial"/>
                <a:cs typeface="Arial"/>
              </a:rPr>
              <a:t>) </a:t>
            </a:r>
            <a:r>
              <a:rPr dirty="0" sz="1000">
                <a:latin typeface="Arial"/>
                <a:cs typeface="Arial"/>
              </a:rPr>
              <a:t>Uncertainties </a:t>
            </a:r>
            <a:r>
              <a:rPr dirty="0" sz="1000" spc="-5">
                <a:latin typeface="Arial"/>
                <a:cs typeface="Arial"/>
              </a:rPr>
              <a:t>include systematic and statistical</a:t>
            </a:r>
            <a:r>
              <a:rPr dirty="0" sz="1000" spc="-7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components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  <p:transition spd="fast">
    <p:cut thruBlk="0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7294" y="1314434"/>
            <a:ext cx="3448685" cy="24447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400" spc="20">
                <a:latin typeface="Arial"/>
                <a:cs typeface="Arial"/>
              </a:rPr>
              <a:t>Muon </a:t>
            </a:r>
            <a:r>
              <a:rPr dirty="0" sz="1400" spc="15">
                <a:latin typeface="Arial"/>
                <a:cs typeface="Arial"/>
              </a:rPr>
              <a:t>ID </a:t>
            </a:r>
            <a:r>
              <a:rPr dirty="0" sz="1400" spc="10">
                <a:latin typeface="Arial"/>
                <a:cs typeface="Arial"/>
              </a:rPr>
              <a:t>efficiencies </a:t>
            </a:r>
            <a:r>
              <a:rPr dirty="0" sz="1400" spc="15">
                <a:latin typeface="Arial"/>
                <a:cs typeface="Arial"/>
              </a:rPr>
              <a:t>with the 2018</a:t>
            </a:r>
            <a:r>
              <a:rPr dirty="0" sz="1400" spc="-60">
                <a:latin typeface="Arial"/>
                <a:cs typeface="Arial"/>
              </a:rPr>
              <a:t> </a:t>
            </a:r>
            <a:r>
              <a:rPr dirty="0" sz="1400" spc="15">
                <a:latin typeface="Arial"/>
                <a:cs typeface="Arial"/>
              </a:rPr>
              <a:t>dataset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95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dirty="0" spc="-10"/>
              <a:t>Page</a:t>
            </a:r>
            <a:r>
              <a:rPr dirty="0" spc="-35"/>
              <a:t> </a:t>
            </a:r>
            <a:fld id="{81D60167-4931-47E6-BA6A-407CBD079E47}" type="slidenum">
              <a:rPr dirty="0" spc="-5"/>
              <a:t>11</a:t>
            </a:fld>
          </a:p>
        </p:txBody>
      </p:sp>
    </p:spTree>
  </p:cSld>
  <p:clrMapOvr>
    <a:masterClrMapping/>
  </p:clrMapOvr>
  <p:transition spd="fast">
    <p:cut thruBlk="0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7160" y="235226"/>
            <a:ext cx="2694305" cy="244475"/>
          </a:xfrm>
          <a:prstGeom prst="rect"/>
        </p:spPr>
        <p:txBody>
          <a:bodyPr wrap="square" lIns="0" tIns="1714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135"/>
              </a:spcBef>
            </a:pPr>
            <a:r>
              <a:rPr dirty="0" sz="1400" spc="55"/>
              <a:t>L</a:t>
            </a:r>
            <a:r>
              <a:rPr dirty="0" spc="55"/>
              <a:t>OOSE </a:t>
            </a:r>
            <a:r>
              <a:rPr dirty="0" sz="1400" spc="50"/>
              <a:t>ID </a:t>
            </a:r>
            <a:r>
              <a:rPr dirty="0" spc="50"/>
              <a:t>EFFICIENCIES </a:t>
            </a:r>
            <a:r>
              <a:rPr dirty="0" spc="30"/>
              <a:t>VS </a:t>
            </a:r>
            <a:r>
              <a:rPr dirty="0" sz="1400" spc="5" i="1">
                <a:latin typeface="Arial"/>
                <a:cs typeface="Arial"/>
              </a:rPr>
              <a:t>p</a:t>
            </a:r>
            <a:r>
              <a:rPr dirty="0" baseline="-13888" sz="1500" spc="7" i="1">
                <a:latin typeface="Arial"/>
                <a:cs typeface="Arial"/>
              </a:rPr>
              <a:t>T </a:t>
            </a:r>
            <a:r>
              <a:rPr dirty="0" sz="1400" spc="-5" i="1">
                <a:latin typeface="Arial"/>
                <a:cs typeface="Arial"/>
              </a:rPr>
              <a:t>,</a:t>
            </a:r>
            <a:r>
              <a:rPr dirty="0" sz="1400" spc="10" i="1">
                <a:latin typeface="Arial"/>
                <a:cs typeface="Arial"/>
              </a:rPr>
              <a:t> </a:t>
            </a:r>
            <a:r>
              <a:rPr dirty="0" sz="1400" spc="-85" i="1">
                <a:latin typeface="Arial"/>
                <a:cs typeface="Arial"/>
              </a:rPr>
              <a:t>η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64778" y="765164"/>
            <a:ext cx="1562100" cy="1151890"/>
          </a:xfrm>
          <a:custGeom>
            <a:avLst/>
            <a:gdLst/>
            <a:ahLst/>
            <a:cxnLst/>
            <a:rect l="l" t="t" r="r" b="b"/>
            <a:pathLst>
              <a:path w="1562100" h="1151889">
                <a:moveTo>
                  <a:pt x="0" y="1151764"/>
                </a:moveTo>
                <a:lnTo>
                  <a:pt x="1562021" y="1151764"/>
                </a:lnTo>
                <a:lnTo>
                  <a:pt x="1562021" y="0"/>
                </a:lnTo>
                <a:lnTo>
                  <a:pt x="0" y="0"/>
                </a:lnTo>
                <a:lnTo>
                  <a:pt x="0" y="1151764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664778" y="1916928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0" y="0"/>
                </a:moveTo>
                <a:lnTo>
                  <a:pt x="156202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00112" y="1885448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0"/>
                </a:moveTo>
                <a:lnTo>
                  <a:pt x="0" y="31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32395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864678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896965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929248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961531" y="1885448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0"/>
                </a:moveTo>
                <a:lnTo>
                  <a:pt x="0" y="31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993815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1026098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1058385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1090668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1122951" y="1885448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0"/>
                </a:moveTo>
                <a:lnTo>
                  <a:pt x="0" y="31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1155234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1187518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1219801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1252087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1284371" y="1885448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0"/>
                </a:moveTo>
                <a:lnTo>
                  <a:pt x="0" y="31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1316654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1348937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1381220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1413504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1445790" y="1885448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0"/>
                </a:moveTo>
                <a:lnTo>
                  <a:pt x="0" y="31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1478074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1510357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1542640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1574923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1607207" y="1885448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0"/>
                </a:moveTo>
                <a:lnTo>
                  <a:pt x="0" y="31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1639493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1671777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1704060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1736343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1768626" y="1885448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0"/>
                </a:moveTo>
                <a:lnTo>
                  <a:pt x="0" y="31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1800913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1833196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1865479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1897763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1930046" y="1885448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0"/>
                </a:moveTo>
                <a:lnTo>
                  <a:pt x="0" y="31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1962329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1994616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2026899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2059182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2091465" y="1885448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0"/>
                </a:moveTo>
                <a:lnTo>
                  <a:pt x="0" y="31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800112" y="1885448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0"/>
                </a:moveTo>
                <a:lnTo>
                  <a:pt x="0" y="31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767829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735545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703262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670977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2091465" y="1885448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0"/>
                </a:moveTo>
                <a:lnTo>
                  <a:pt x="0" y="31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2123749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2156032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2188319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2220602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/>
          <p:nvPr/>
        </p:nvSpPr>
        <p:spPr>
          <a:xfrm>
            <a:off x="664778" y="765164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0" y="0"/>
                </a:moveTo>
                <a:lnTo>
                  <a:pt x="156202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" name="object 57"/>
          <p:cNvSpPr/>
          <p:nvPr/>
        </p:nvSpPr>
        <p:spPr>
          <a:xfrm>
            <a:off x="800112" y="765164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314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/>
          <p:nvPr/>
        </p:nvSpPr>
        <p:spPr>
          <a:xfrm>
            <a:off x="832395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/>
          <p:nvPr/>
        </p:nvSpPr>
        <p:spPr>
          <a:xfrm>
            <a:off x="864678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/>
          <p:nvPr/>
        </p:nvSpPr>
        <p:spPr>
          <a:xfrm>
            <a:off x="896965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/>
          <p:nvPr/>
        </p:nvSpPr>
        <p:spPr>
          <a:xfrm>
            <a:off x="929248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/>
          <p:nvPr/>
        </p:nvSpPr>
        <p:spPr>
          <a:xfrm>
            <a:off x="961531" y="765164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314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" name="object 63"/>
          <p:cNvSpPr/>
          <p:nvPr/>
        </p:nvSpPr>
        <p:spPr>
          <a:xfrm>
            <a:off x="993815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/>
          <p:nvPr/>
        </p:nvSpPr>
        <p:spPr>
          <a:xfrm>
            <a:off x="1026098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" name="object 65"/>
          <p:cNvSpPr/>
          <p:nvPr/>
        </p:nvSpPr>
        <p:spPr>
          <a:xfrm>
            <a:off x="1058385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" name="object 66"/>
          <p:cNvSpPr/>
          <p:nvPr/>
        </p:nvSpPr>
        <p:spPr>
          <a:xfrm>
            <a:off x="1090668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" name="object 67"/>
          <p:cNvSpPr/>
          <p:nvPr/>
        </p:nvSpPr>
        <p:spPr>
          <a:xfrm>
            <a:off x="1122951" y="765164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314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" name="object 68"/>
          <p:cNvSpPr/>
          <p:nvPr/>
        </p:nvSpPr>
        <p:spPr>
          <a:xfrm>
            <a:off x="1155234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" name="object 69"/>
          <p:cNvSpPr/>
          <p:nvPr/>
        </p:nvSpPr>
        <p:spPr>
          <a:xfrm>
            <a:off x="1187518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" name="object 70"/>
          <p:cNvSpPr/>
          <p:nvPr/>
        </p:nvSpPr>
        <p:spPr>
          <a:xfrm>
            <a:off x="1219801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" name="object 71"/>
          <p:cNvSpPr/>
          <p:nvPr/>
        </p:nvSpPr>
        <p:spPr>
          <a:xfrm>
            <a:off x="1252087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" name="object 72"/>
          <p:cNvSpPr/>
          <p:nvPr/>
        </p:nvSpPr>
        <p:spPr>
          <a:xfrm>
            <a:off x="1284371" y="765164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314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" name="object 73"/>
          <p:cNvSpPr/>
          <p:nvPr/>
        </p:nvSpPr>
        <p:spPr>
          <a:xfrm>
            <a:off x="1316654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" name="object 74"/>
          <p:cNvSpPr/>
          <p:nvPr/>
        </p:nvSpPr>
        <p:spPr>
          <a:xfrm>
            <a:off x="1348937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" name="object 75"/>
          <p:cNvSpPr/>
          <p:nvPr/>
        </p:nvSpPr>
        <p:spPr>
          <a:xfrm>
            <a:off x="1381220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" name="object 76"/>
          <p:cNvSpPr/>
          <p:nvPr/>
        </p:nvSpPr>
        <p:spPr>
          <a:xfrm>
            <a:off x="1413504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" name="object 77"/>
          <p:cNvSpPr/>
          <p:nvPr/>
        </p:nvSpPr>
        <p:spPr>
          <a:xfrm>
            <a:off x="1445790" y="765164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314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" name="object 78"/>
          <p:cNvSpPr/>
          <p:nvPr/>
        </p:nvSpPr>
        <p:spPr>
          <a:xfrm>
            <a:off x="1478074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" name="object 79"/>
          <p:cNvSpPr/>
          <p:nvPr/>
        </p:nvSpPr>
        <p:spPr>
          <a:xfrm>
            <a:off x="1510357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" name="object 80"/>
          <p:cNvSpPr/>
          <p:nvPr/>
        </p:nvSpPr>
        <p:spPr>
          <a:xfrm>
            <a:off x="1542640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1" name="object 81"/>
          <p:cNvSpPr/>
          <p:nvPr/>
        </p:nvSpPr>
        <p:spPr>
          <a:xfrm>
            <a:off x="1574923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" name="object 82"/>
          <p:cNvSpPr/>
          <p:nvPr/>
        </p:nvSpPr>
        <p:spPr>
          <a:xfrm>
            <a:off x="1607207" y="765164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314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" name="object 83"/>
          <p:cNvSpPr/>
          <p:nvPr/>
        </p:nvSpPr>
        <p:spPr>
          <a:xfrm>
            <a:off x="1639493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" name="object 84"/>
          <p:cNvSpPr/>
          <p:nvPr/>
        </p:nvSpPr>
        <p:spPr>
          <a:xfrm>
            <a:off x="1671777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" name="object 85"/>
          <p:cNvSpPr/>
          <p:nvPr/>
        </p:nvSpPr>
        <p:spPr>
          <a:xfrm>
            <a:off x="1704060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" name="object 86"/>
          <p:cNvSpPr/>
          <p:nvPr/>
        </p:nvSpPr>
        <p:spPr>
          <a:xfrm>
            <a:off x="1736343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" name="object 87"/>
          <p:cNvSpPr/>
          <p:nvPr/>
        </p:nvSpPr>
        <p:spPr>
          <a:xfrm>
            <a:off x="1768626" y="765164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314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" name="object 88"/>
          <p:cNvSpPr/>
          <p:nvPr/>
        </p:nvSpPr>
        <p:spPr>
          <a:xfrm>
            <a:off x="1800913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" name="object 89"/>
          <p:cNvSpPr/>
          <p:nvPr/>
        </p:nvSpPr>
        <p:spPr>
          <a:xfrm>
            <a:off x="1833196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" name="object 90"/>
          <p:cNvSpPr/>
          <p:nvPr/>
        </p:nvSpPr>
        <p:spPr>
          <a:xfrm>
            <a:off x="1865479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" name="object 91"/>
          <p:cNvSpPr/>
          <p:nvPr/>
        </p:nvSpPr>
        <p:spPr>
          <a:xfrm>
            <a:off x="1897763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" name="object 92"/>
          <p:cNvSpPr/>
          <p:nvPr/>
        </p:nvSpPr>
        <p:spPr>
          <a:xfrm>
            <a:off x="1930046" y="765164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314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" name="object 93"/>
          <p:cNvSpPr/>
          <p:nvPr/>
        </p:nvSpPr>
        <p:spPr>
          <a:xfrm>
            <a:off x="1962329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" name="object 94"/>
          <p:cNvSpPr/>
          <p:nvPr/>
        </p:nvSpPr>
        <p:spPr>
          <a:xfrm>
            <a:off x="1994616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" name="object 95"/>
          <p:cNvSpPr/>
          <p:nvPr/>
        </p:nvSpPr>
        <p:spPr>
          <a:xfrm>
            <a:off x="2026899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" name="object 96"/>
          <p:cNvSpPr/>
          <p:nvPr/>
        </p:nvSpPr>
        <p:spPr>
          <a:xfrm>
            <a:off x="2059182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" name="object 97"/>
          <p:cNvSpPr/>
          <p:nvPr/>
        </p:nvSpPr>
        <p:spPr>
          <a:xfrm>
            <a:off x="2091465" y="765164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314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" name="object 98"/>
          <p:cNvSpPr/>
          <p:nvPr/>
        </p:nvSpPr>
        <p:spPr>
          <a:xfrm>
            <a:off x="800112" y="765164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314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9" name="object 99"/>
          <p:cNvSpPr/>
          <p:nvPr/>
        </p:nvSpPr>
        <p:spPr>
          <a:xfrm>
            <a:off x="767829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0" name="object 100"/>
          <p:cNvSpPr/>
          <p:nvPr/>
        </p:nvSpPr>
        <p:spPr>
          <a:xfrm>
            <a:off x="735545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1" name="object 101"/>
          <p:cNvSpPr/>
          <p:nvPr/>
        </p:nvSpPr>
        <p:spPr>
          <a:xfrm>
            <a:off x="703262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2" name="object 102"/>
          <p:cNvSpPr/>
          <p:nvPr/>
        </p:nvSpPr>
        <p:spPr>
          <a:xfrm>
            <a:off x="670977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3" name="object 103"/>
          <p:cNvSpPr/>
          <p:nvPr/>
        </p:nvSpPr>
        <p:spPr>
          <a:xfrm>
            <a:off x="2091465" y="765164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314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4" name="object 104"/>
          <p:cNvSpPr/>
          <p:nvPr/>
        </p:nvSpPr>
        <p:spPr>
          <a:xfrm>
            <a:off x="2123749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5" name="object 105"/>
          <p:cNvSpPr/>
          <p:nvPr/>
        </p:nvSpPr>
        <p:spPr>
          <a:xfrm>
            <a:off x="2156032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6" name="object 106"/>
          <p:cNvSpPr/>
          <p:nvPr/>
        </p:nvSpPr>
        <p:spPr>
          <a:xfrm>
            <a:off x="2188319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7" name="object 107"/>
          <p:cNvSpPr/>
          <p:nvPr/>
        </p:nvSpPr>
        <p:spPr>
          <a:xfrm>
            <a:off x="2220602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8" name="object 108"/>
          <p:cNvSpPr/>
          <p:nvPr/>
        </p:nvSpPr>
        <p:spPr>
          <a:xfrm>
            <a:off x="664778" y="765164"/>
            <a:ext cx="0" cy="1151890"/>
          </a:xfrm>
          <a:custGeom>
            <a:avLst/>
            <a:gdLst/>
            <a:ahLst/>
            <a:cxnLst/>
            <a:rect l="l" t="t" r="r" b="b"/>
            <a:pathLst>
              <a:path w="0" h="1151889">
                <a:moveTo>
                  <a:pt x="0" y="1151764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9" name="object 109"/>
          <p:cNvSpPr/>
          <p:nvPr/>
        </p:nvSpPr>
        <p:spPr>
          <a:xfrm>
            <a:off x="664778" y="1879776"/>
            <a:ext cx="51435" cy="0"/>
          </a:xfrm>
          <a:custGeom>
            <a:avLst/>
            <a:gdLst/>
            <a:ahLst/>
            <a:cxnLst/>
            <a:rect l="l" t="t" r="r" b="b"/>
            <a:pathLst>
              <a:path w="51434" h="0">
                <a:moveTo>
                  <a:pt x="5143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0" name="object 110"/>
          <p:cNvSpPr/>
          <p:nvPr/>
        </p:nvSpPr>
        <p:spPr>
          <a:xfrm>
            <a:off x="664778" y="1842621"/>
            <a:ext cx="26034" cy="0"/>
          </a:xfrm>
          <a:custGeom>
            <a:avLst/>
            <a:gdLst/>
            <a:ahLst/>
            <a:cxnLst/>
            <a:rect l="l" t="t" r="r" b="b"/>
            <a:pathLst>
              <a:path w="26034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1" name="object 111"/>
          <p:cNvSpPr/>
          <p:nvPr/>
        </p:nvSpPr>
        <p:spPr>
          <a:xfrm>
            <a:off x="664778" y="1805469"/>
            <a:ext cx="26034" cy="0"/>
          </a:xfrm>
          <a:custGeom>
            <a:avLst/>
            <a:gdLst/>
            <a:ahLst/>
            <a:cxnLst/>
            <a:rect l="l" t="t" r="r" b="b"/>
            <a:pathLst>
              <a:path w="26034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2" name="object 112"/>
          <p:cNvSpPr/>
          <p:nvPr/>
        </p:nvSpPr>
        <p:spPr>
          <a:xfrm>
            <a:off x="664778" y="1768313"/>
            <a:ext cx="26034" cy="0"/>
          </a:xfrm>
          <a:custGeom>
            <a:avLst/>
            <a:gdLst/>
            <a:ahLst/>
            <a:cxnLst/>
            <a:rect l="l" t="t" r="r" b="b"/>
            <a:pathLst>
              <a:path w="26034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3" name="object 113"/>
          <p:cNvSpPr/>
          <p:nvPr/>
        </p:nvSpPr>
        <p:spPr>
          <a:xfrm>
            <a:off x="664778" y="1731158"/>
            <a:ext cx="26034" cy="0"/>
          </a:xfrm>
          <a:custGeom>
            <a:avLst/>
            <a:gdLst/>
            <a:ahLst/>
            <a:cxnLst/>
            <a:rect l="l" t="t" r="r" b="b"/>
            <a:pathLst>
              <a:path w="26034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4" name="object 114"/>
          <p:cNvSpPr/>
          <p:nvPr/>
        </p:nvSpPr>
        <p:spPr>
          <a:xfrm>
            <a:off x="664778" y="1694006"/>
            <a:ext cx="51435" cy="0"/>
          </a:xfrm>
          <a:custGeom>
            <a:avLst/>
            <a:gdLst/>
            <a:ahLst/>
            <a:cxnLst/>
            <a:rect l="l" t="t" r="r" b="b"/>
            <a:pathLst>
              <a:path w="51434" h="0">
                <a:moveTo>
                  <a:pt x="5143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5" name="object 115"/>
          <p:cNvSpPr/>
          <p:nvPr/>
        </p:nvSpPr>
        <p:spPr>
          <a:xfrm>
            <a:off x="664778" y="1656851"/>
            <a:ext cx="26034" cy="0"/>
          </a:xfrm>
          <a:custGeom>
            <a:avLst/>
            <a:gdLst/>
            <a:ahLst/>
            <a:cxnLst/>
            <a:rect l="l" t="t" r="r" b="b"/>
            <a:pathLst>
              <a:path w="26034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6" name="object 116"/>
          <p:cNvSpPr/>
          <p:nvPr/>
        </p:nvSpPr>
        <p:spPr>
          <a:xfrm>
            <a:off x="664778" y="1619699"/>
            <a:ext cx="26034" cy="0"/>
          </a:xfrm>
          <a:custGeom>
            <a:avLst/>
            <a:gdLst/>
            <a:ahLst/>
            <a:cxnLst/>
            <a:rect l="l" t="t" r="r" b="b"/>
            <a:pathLst>
              <a:path w="26034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7" name="object 117"/>
          <p:cNvSpPr/>
          <p:nvPr/>
        </p:nvSpPr>
        <p:spPr>
          <a:xfrm>
            <a:off x="664778" y="1582544"/>
            <a:ext cx="26034" cy="0"/>
          </a:xfrm>
          <a:custGeom>
            <a:avLst/>
            <a:gdLst/>
            <a:ahLst/>
            <a:cxnLst/>
            <a:rect l="l" t="t" r="r" b="b"/>
            <a:pathLst>
              <a:path w="26034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8" name="object 118"/>
          <p:cNvSpPr/>
          <p:nvPr/>
        </p:nvSpPr>
        <p:spPr>
          <a:xfrm>
            <a:off x="664778" y="1545392"/>
            <a:ext cx="26034" cy="0"/>
          </a:xfrm>
          <a:custGeom>
            <a:avLst/>
            <a:gdLst/>
            <a:ahLst/>
            <a:cxnLst/>
            <a:rect l="l" t="t" r="r" b="b"/>
            <a:pathLst>
              <a:path w="26034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9" name="object 119"/>
          <p:cNvSpPr/>
          <p:nvPr/>
        </p:nvSpPr>
        <p:spPr>
          <a:xfrm>
            <a:off x="664778" y="1508236"/>
            <a:ext cx="51435" cy="0"/>
          </a:xfrm>
          <a:custGeom>
            <a:avLst/>
            <a:gdLst/>
            <a:ahLst/>
            <a:cxnLst/>
            <a:rect l="l" t="t" r="r" b="b"/>
            <a:pathLst>
              <a:path w="51434" h="0">
                <a:moveTo>
                  <a:pt x="5143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0" name="object 120"/>
          <p:cNvSpPr/>
          <p:nvPr/>
        </p:nvSpPr>
        <p:spPr>
          <a:xfrm>
            <a:off x="664778" y="1471084"/>
            <a:ext cx="26034" cy="0"/>
          </a:xfrm>
          <a:custGeom>
            <a:avLst/>
            <a:gdLst/>
            <a:ahLst/>
            <a:cxnLst/>
            <a:rect l="l" t="t" r="r" b="b"/>
            <a:pathLst>
              <a:path w="26034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1" name="object 121"/>
          <p:cNvSpPr/>
          <p:nvPr/>
        </p:nvSpPr>
        <p:spPr>
          <a:xfrm>
            <a:off x="664778" y="1433929"/>
            <a:ext cx="26034" cy="0"/>
          </a:xfrm>
          <a:custGeom>
            <a:avLst/>
            <a:gdLst/>
            <a:ahLst/>
            <a:cxnLst/>
            <a:rect l="l" t="t" r="r" b="b"/>
            <a:pathLst>
              <a:path w="26034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2" name="object 122"/>
          <p:cNvSpPr/>
          <p:nvPr/>
        </p:nvSpPr>
        <p:spPr>
          <a:xfrm>
            <a:off x="664778" y="1396777"/>
            <a:ext cx="26034" cy="0"/>
          </a:xfrm>
          <a:custGeom>
            <a:avLst/>
            <a:gdLst/>
            <a:ahLst/>
            <a:cxnLst/>
            <a:rect l="l" t="t" r="r" b="b"/>
            <a:pathLst>
              <a:path w="26034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3" name="object 123"/>
          <p:cNvSpPr/>
          <p:nvPr/>
        </p:nvSpPr>
        <p:spPr>
          <a:xfrm>
            <a:off x="664778" y="1359622"/>
            <a:ext cx="26034" cy="0"/>
          </a:xfrm>
          <a:custGeom>
            <a:avLst/>
            <a:gdLst/>
            <a:ahLst/>
            <a:cxnLst/>
            <a:rect l="l" t="t" r="r" b="b"/>
            <a:pathLst>
              <a:path w="26034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4" name="object 124"/>
          <p:cNvSpPr/>
          <p:nvPr/>
        </p:nvSpPr>
        <p:spPr>
          <a:xfrm>
            <a:off x="664778" y="1322470"/>
            <a:ext cx="51435" cy="0"/>
          </a:xfrm>
          <a:custGeom>
            <a:avLst/>
            <a:gdLst/>
            <a:ahLst/>
            <a:cxnLst/>
            <a:rect l="l" t="t" r="r" b="b"/>
            <a:pathLst>
              <a:path w="51434" h="0">
                <a:moveTo>
                  <a:pt x="5143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5" name="object 125"/>
          <p:cNvSpPr/>
          <p:nvPr/>
        </p:nvSpPr>
        <p:spPr>
          <a:xfrm>
            <a:off x="664778" y="1285315"/>
            <a:ext cx="26034" cy="0"/>
          </a:xfrm>
          <a:custGeom>
            <a:avLst/>
            <a:gdLst/>
            <a:ahLst/>
            <a:cxnLst/>
            <a:rect l="l" t="t" r="r" b="b"/>
            <a:pathLst>
              <a:path w="26034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6" name="object 126"/>
          <p:cNvSpPr/>
          <p:nvPr/>
        </p:nvSpPr>
        <p:spPr>
          <a:xfrm>
            <a:off x="664778" y="1248163"/>
            <a:ext cx="26034" cy="0"/>
          </a:xfrm>
          <a:custGeom>
            <a:avLst/>
            <a:gdLst/>
            <a:ahLst/>
            <a:cxnLst/>
            <a:rect l="l" t="t" r="r" b="b"/>
            <a:pathLst>
              <a:path w="26034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7" name="object 127"/>
          <p:cNvSpPr/>
          <p:nvPr/>
        </p:nvSpPr>
        <p:spPr>
          <a:xfrm>
            <a:off x="664778" y="1211007"/>
            <a:ext cx="26034" cy="0"/>
          </a:xfrm>
          <a:custGeom>
            <a:avLst/>
            <a:gdLst/>
            <a:ahLst/>
            <a:cxnLst/>
            <a:rect l="l" t="t" r="r" b="b"/>
            <a:pathLst>
              <a:path w="26034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8" name="object 128"/>
          <p:cNvSpPr/>
          <p:nvPr/>
        </p:nvSpPr>
        <p:spPr>
          <a:xfrm>
            <a:off x="664778" y="1173855"/>
            <a:ext cx="26034" cy="0"/>
          </a:xfrm>
          <a:custGeom>
            <a:avLst/>
            <a:gdLst/>
            <a:ahLst/>
            <a:cxnLst/>
            <a:rect l="l" t="t" r="r" b="b"/>
            <a:pathLst>
              <a:path w="26034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9" name="object 129"/>
          <p:cNvSpPr/>
          <p:nvPr/>
        </p:nvSpPr>
        <p:spPr>
          <a:xfrm>
            <a:off x="664778" y="1136700"/>
            <a:ext cx="51435" cy="0"/>
          </a:xfrm>
          <a:custGeom>
            <a:avLst/>
            <a:gdLst/>
            <a:ahLst/>
            <a:cxnLst/>
            <a:rect l="l" t="t" r="r" b="b"/>
            <a:pathLst>
              <a:path w="51434" h="0">
                <a:moveTo>
                  <a:pt x="5143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0" name="object 130"/>
          <p:cNvSpPr/>
          <p:nvPr/>
        </p:nvSpPr>
        <p:spPr>
          <a:xfrm>
            <a:off x="664778" y="1099548"/>
            <a:ext cx="26034" cy="0"/>
          </a:xfrm>
          <a:custGeom>
            <a:avLst/>
            <a:gdLst/>
            <a:ahLst/>
            <a:cxnLst/>
            <a:rect l="l" t="t" r="r" b="b"/>
            <a:pathLst>
              <a:path w="26034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1" name="object 131"/>
          <p:cNvSpPr/>
          <p:nvPr/>
        </p:nvSpPr>
        <p:spPr>
          <a:xfrm>
            <a:off x="664778" y="1062393"/>
            <a:ext cx="26034" cy="0"/>
          </a:xfrm>
          <a:custGeom>
            <a:avLst/>
            <a:gdLst/>
            <a:ahLst/>
            <a:cxnLst/>
            <a:rect l="l" t="t" r="r" b="b"/>
            <a:pathLst>
              <a:path w="26034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2" name="object 132"/>
          <p:cNvSpPr/>
          <p:nvPr/>
        </p:nvSpPr>
        <p:spPr>
          <a:xfrm>
            <a:off x="664778" y="1025241"/>
            <a:ext cx="26034" cy="0"/>
          </a:xfrm>
          <a:custGeom>
            <a:avLst/>
            <a:gdLst/>
            <a:ahLst/>
            <a:cxnLst/>
            <a:rect l="l" t="t" r="r" b="b"/>
            <a:pathLst>
              <a:path w="26034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3" name="object 133"/>
          <p:cNvSpPr/>
          <p:nvPr/>
        </p:nvSpPr>
        <p:spPr>
          <a:xfrm>
            <a:off x="664778" y="988086"/>
            <a:ext cx="26034" cy="0"/>
          </a:xfrm>
          <a:custGeom>
            <a:avLst/>
            <a:gdLst/>
            <a:ahLst/>
            <a:cxnLst/>
            <a:rect l="l" t="t" r="r" b="b"/>
            <a:pathLst>
              <a:path w="26034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4" name="object 134"/>
          <p:cNvSpPr/>
          <p:nvPr/>
        </p:nvSpPr>
        <p:spPr>
          <a:xfrm>
            <a:off x="664778" y="950934"/>
            <a:ext cx="51435" cy="0"/>
          </a:xfrm>
          <a:custGeom>
            <a:avLst/>
            <a:gdLst/>
            <a:ahLst/>
            <a:cxnLst/>
            <a:rect l="l" t="t" r="r" b="b"/>
            <a:pathLst>
              <a:path w="51434" h="0">
                <a:moveTo>
                  <a:pt x="5143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5" name="object 135"/>
          <p:cNvSpPr/>
          <p:nvPr/>
        </p:nvSpPr>
        <p:spPr>
          <a:xfrm>
            <a:off x="664778" y="913778"/>
            <a:ext cx="26034" cy="0"/>
          </a:xfrm>
          <a:custGeom>
            <a:avLst/>
            <a:gdLst/>
            <a:ahLst/>
            <a:cxnLst/>
            <a:rect l="l" t="t" r="r" b="b"/>
            <a:pathLst>
              <a:path w="26034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6" name="object 136"/>
          <p:cNvSpPr/>
          <p:nvPr/>
        </p:nvSpPr>
        <p:spPr>
          <a:xfrm>
            <a:off x="664778" y="876626"/>
            <a:ext cx="26034" cy="0"/>
          </a:xfrm>
          <a:custGeom>
            <a:avLst/>
            <a:gdLst/>
            <a:ahLst/>
            <a:cxnLst/>
            <a:rect l="l" t="t" r="r" b="b"/>
            <a:pathLst>
              <a:path w="26034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7" name="object 137"/>
          <p:cNvSpPr/>
          <p:nvPr/>
        </p:nvSpPr>
        <p:spPr>
          <a:xfrm>
            <a:off x="664778" y="839471"/>
            <a:ext cx="26034" cy="0"/>
          </a:xfrm>
          <a:custGeom>
            <a:avLst/>
            <a:gdLst/>
            <a:ahLst/>
            <a:cxnLst/>
            <a:rect l="l" t="t" r="r" b="b"/>
            <a:pathLst>
              <a:path w="26034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8" name="object 138"/>
          <p:cNvSpPr/>
          <p:nvPr/>
        </p:nvSpPr>
        <p:spPr>
          <a:xfrm>
            <a:off x="664778" y="802319"/>
            <a:ext cx="26034" cy="0"/>
          </a:xfrm>
          <a:custGeom>
            <a:avLst/>
            <a:gdLst/>
            <a:ahLst/>
            <a:cxnLst/>
            <a:rect l="l" t="t" r="r" b="b"/>
            <a:pathLst>
              <a:path w="26034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9" name="object 139"/>
          <p:cNvSpPr/>
          <p:nvPr/>
        </p:nvSpPr>
        <p:spPr>
          <a:xfrm>
            <a:off x="664778" y="765164"/>
            <a:ext cx="51435" cy="0"/>
          </a:xfrm>
          <a:custGeom>
            <a:avLst/>
            <a:gdLst/>
            <a:ahLst/>
            <a:cxnLst/>
            <a:rect l="l" t="t" r="r" b="b"/>
            <a:pathLst>
              <a:path w="51434" h="0">
                <a:moveTo>
                  <a:pt x="5143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0" name="object 140"/>
          <p:cNvSpPr/>
          <p:nvPr/>
        </p:nvSpPr>
        <p:spPr>
          <a:xfrm>
            <a:off x="664778" y="1879776"/>
            <a:ext cx="51435" cy="0"/>
          </a:xfrm>
          <a:custGeom>
            <a:avLst/>
            <a:gdLst/>
            <a:ahLst/>
            <a:cxnLst/>
            <a:rect l="l" t="t" r="r" b="b"/>
            <a:pathLst>
              <a:path w="51434" h="0">
                <a:moveTo>
                  <a:pt x="5143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1" name="object 141"/>
          <p:cNvSpPr/>
          <p:nvPr/>
        </p:nvSpPr>
        <p:spPr>
          <a:xfrm>
            <a:off x="664778" y="1916928"/>
            <a:ext cx="26034" cy="0"/>
          </a:xfrm>
          <a:custGeom>
            <a:avLst/>
            <a:gdLst/>
            <a:ahLst/>
            <a:cxnLst/>
            <a:rect l="l" t="t" r="r" b="b"/>
            <a:pathLst>
              <a:path w="26034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2" name="object 142"/>
          <p:cNvSpPr txBox="1"/>
          <p:nvPr/>
        </p:nvSpPr>
        <p:spPr>
          <a:xfrm>
            <a:off x="526278" y="1640803"/>
            <a:ext cx="144145" cy="984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450" spc="10">
                <a:latin typeface="Arial"/>
                <a:cs typeface="Arial"/>
              </a:rPr>
              <a:t>0.85</a:t>
            </a:r>
            <a:endParaRPr sz="450">
              <a:latin typeface="Arial"/>
              <a:cs typeface="Arial"/>
            </a:endParaRPr>
          </a:p>
        </p:txBody>
      </p:sp>
      <p:sp>
        <p:nvSpPr>
          <p:cNvPr id="143" name="object 143"/>
          <p:cNvSpPr txBox="1"/>
          <p:nvPr/>
        </p:nvSpPr>
        <p:spPr>
          <a:xfrm>
            <a:off x="561436" y="1455430"/>
            <a:ext cx="110489" cy="984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450" spc="10">
                <a:latin typeface="Arial"/>
                <a:cs typeface="Arial"/>
              </a:rPr>
              <a:t>0.9</a:t>
            </a:r>
            <a:endParaRPr sz="450">
              <a:latin typeface="Arial"/>
              <a:cs typeface="Arial"/>
            </a:endParaRPr>
          </a:p>
        </p:txBody>
      </p:sp>
      <p:sp>
        <p:nvSpPr>
          <p:cNvPr id="144" name="object 144"/>
          <p:cNvSpPr txBox="1"/>
          <p:nvPr/>
        </p:nvSpPr>
        <p:spPr>
          <a:xfrm>
            <a:off x="526278" y="1270053"/>
            <a:ext cx="144145" cy="984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450" spc="10">
                <a:latin typeface="Arial"/>
                <a:cs typeface="Arial"/>
              </a:rPr>
              <a:t>0.95</a:t>
            </a:r>
            <a:endParaRPr sz="450">
              <a:latin typeface="Arial"/>
              <a:cs typeface="Arial"/>
            </a:endParaRPr>
          </a:p>
        </p:txBody>
      </p:sp>
      <p:sp>
        <p:nvSpPr>
          <p:cNvPr id="145" name="object 145"/>
          <p:cNvSpPr txBox="1"/>
          <p:nvPr/>
        </p:nvSpPr>
        <p:spPr>
          <a:xfrm>
            <a:off x="618966" y="1087872"/>
            <a:ext cx="59690" cy="984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450" spc="15"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146" name="object 146"/>
          <p:cNvSpPr txBox="1"/>
          <p:nvPr/>
        </p:nvSpPr>
        <p:spPr>
          <a:xfrm>
            <a:off x="383556" y="758022"/>
            <a:ext cx="114935" cy="403860"/>
          </a:xfrm>
          <a:prstGeom prst="rect">
            <a:avLst/>
          </a:prstGeom>
        </p:spPr>
        <p:txBody>
          <a:bodyPr wrap="square" lIns="0" tIns="8890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z="600" spc="10" b="1">
                <a:latin typeface="Arial"/>
                <a:cs typeface="Arial"/>
              </a:rPr>
              <a:t>Efficiency</a:t>
            </a:r>
            <a:endParaRPr sz="600">
              <a:latin typeface="Arial"/>
              <a:cs typeface="Arial"/>
            </a:endParaRPr>
          </a:p>
        </p:txBody>
      </p:sp>
      <p:sp>
        <p:nvSpPr>
          <p:cNvPr id="147" name="object 147"/>
          <p:cNvSpPr/>
          <p:nvPr/>
        </p:nvSpPr>
        <p:spPr>
          <a:xfrm>
            <a:off x="2226801" y="765164"/>
            <a:ext cx="0" cy="1151890"/>
          </a:xfrm>
          <a:custGeom>
            <a:avLst/>
            <a:gdLst/>
            <a:ahLst/>
            <a:cxnLst/>
            <a:rect l="l" t="t" r="r" b="b"/>
            <a:pathLst>
              <a:path w="0" h="1151889">
                <a:moveTo>
                  <a:pt x="0" y="1151764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8" name="object 148"/>
          <p:cNvSpPr/>
          <p:nvPr/>
        </p:nvSpPr>
        <p:spPr>
          <a:xfrm>
            <a:off x="2175366" y="1879776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0" y="0"/>
                </a:moveTo>
                <a:lnTo>
                  <a:pt x="5143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9" name="object 149"/>
          <p:cNvSpPr/>
          <p:nvPr/>
        </p:nvSpPr>
        <p:spPr>
          <a:xfrm>
            <a:off x="2201083" y="1842621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0" name="object 150"/>
          <p:cNvSpPr/>
          <p:nvPr/>
        </p:nvSpPr>
        <p:spPr>
          <a:xfrm>
            <a:off x="2201083" y="1805469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1" name="object 151"/>
          <p:cNvSpPr/>
          <p:nvPr/>
        </p:nvSpPr>
        <p:spPr>
          <a:xfrm>
            <a:off x="2201083" y="1768313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2" name="object 152"/>
          <p:cNvSpPr/>
          <p:nvPr/>
        </p:nvSpPr>
        <p:spPr>
          <a:xfrm>
            <a:off x="2201083" y="1731158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3" name="object 153"/>
          <p:cNvSpPr/>
          <p:nvPr/>
        </p:nvSpPr>
        <p:spPr>
          <a:xfrm>
            <a:off x="2175366" y="1694006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0" y="0"/>
                </a:moveTo>
                <a:lnTo>
                  <a:pt x="5143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4" name="object 154"/>
          <p:cNvSpPr/>
          <p:nvPr/>
        </p:nvSpPr>
        <p:spPr>
          <a:xfrm>
            <a:off x="2201083" y="1656851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5" name="object 155"/>
          <p:cNvSpPr/>
          <p:nvPr/>
        </p:nvSpPr>
        <p:spPr>
          <a:xfrm>
            <a:off x="2201083" y="1619699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6" name="object 156"/>
          <p:cNvSpPr/>
          <p:nvPr/>
        </p:nvSpPr>
        <p:spPr>
          <a:xfrm>
            <a:off x="2201083" y="1582544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7" name="object 157"/>
          <p:cNvSpPr/>
          <p:nvPr/>
        </p:nvSpPr>
        <p:spPr>
          <a:xfrm>
            <a:off x="2201083" y="1545392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8" name="object 158"/>
          <p:cNvSpPr/>
          <p:nvPr/>
        </p:nvSpPr>
        <p:spPr>
          <a:xfrm>
            <a:off x="2175366" y="1508236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0" y="0"/>
                </a:moveTo>
                <a:lnTo>
                  <a:pt x="5143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9" name="object 159"/>
          <p:cNvSpPr/>
          <p:nvPr/>
        </p:nvSpPr>
        <p:spPr>
          <a:xfrm>
            <a:off x="2201083" y="1471084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0" name="object 160"/>
          <p:cNvSpPr/>
          <p:nvPr/>
        </p:nvSpPr>
        <p:spPr>
          <a:xfrm>
            <a:off x="2201083" y="1433929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1" name="object 161"/>
          <p:cNvSpPr/>
          <p:nvPr/>
        </p:nvSpPr>
        <p:spPr>
          <a:xfrm>
            <a:off x="2201083" y="1396777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2" name="object 162"/>
          <p:cNvSpPr/>
          <p:nvPr/>
        </p:nvSpPr>
        <p:spPr>
          <a:xfrm>
            <a:off x="2201083" y="1359622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3" name="object 163"/>
          <p:cNvSpPr/>
          <p:nvPr/>
        </p:nvSpPr>
        <p:spPr>
          <a:xfrm>
            <a:off x="2175366" y="1322470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0" y="0"/>
                </a:moveTo>
                <a:lnTo>
                  <a:pt x="5143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4" name="object 164"/>
          <p:cNvSpPr/>
          <p:nvPr/>
        </p:nvSpPr>
        <p:spPr>
          <a:xfrm>
            <a:off x="2201083" y="1285315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5" name="object 165"/>
          <p:cNvSpPr/>
          <p:nvPr/>
        </p:nvSpPr>
        <p:spPr>
          <a:xfrm>
            <a:off x="2201083" y="1248163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6" name="object 166"/>
          <p:cNvSpPr/>
          <p:nvPr/>
        </p:nvSpPr>
        <p:spPr>
          <a:xfrm>
            <a:off x="2201083" y="1211007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7" name="object 167"/>
          <p:cNvSpPr/>
          <p:nvPr/>
        </p:nvSpPr>
        <p:spPr>
          <a:xfrm>
            <a:off x="2201083" y="1173855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8" name="object 168"/>
          <p:cNvSpPr/>
          <p:nvPr/>
        </p:nvSpPr>
        <p:spPr>
          <a:xfrm>
            <a:off x="2175366" y="1136700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0" y="0"/>
                </a:moveTo>
                <a:lnTo>
                  <a:pt x="5143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9" name="object 169"/>
          <p:cNvSpPr/>
          <p:nvPr/>
        </p:nvSpPr>
        <p:spPr>
          <a:xfrm>
            <a:off x="2201083" y="1099548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0" name="object 170"/>
          <p:cNvSpPr/>
          <p:nvPr/>
        </p:nvSpPr>
        <p:spPr>
          <a:xfrm>
            <a:off x="2201083" y="1062393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1" name="object 171"/>
          <p:cNvSpPr/>
          <p:nvPr/>
        </p:nvSpPr>
        <p:spPr>
          <a:xfrm>
            <a:off x="2201083" y="1025241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2" name="object 172"/>
          <p:cNvSpPr/>
          <p:nvPr/>
        </p:nvSpPr>
        <p:spPr>
          <a:xfrm>
            <a:off x="2201083" y="988086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3" name="object 173"/>
          <p:cNvSpPr/>
          <p:nvPr/>
        </p:nvSpPr>
        <p:spPr>
          <a:xfrm>
            <a:off x="2175366" y="950934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0" y="0"/>
                </a:moveTo>
                <a:lnTo>
                  <a:pt x="5143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4" name="object 174"/>
          <p:cNvSpPr/>
          <p:nvPr/>
        </p:nvSpPr>
        <p:spPr>
          <a:xfrm>
            <a:off x="2201083" y="913778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5" name="object 175"/>
          <p:cNvSpPr/>
          <p:nvPr/>
        </p:nvSpPr>
        <p:spPr>
          <a:xfrm>
            <a:off x="2201083" y="876626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6" name="object 176"/>
          <p:cNvSpPr/>
          <p:nvPr/>
        </p:nvSpPr>
        <p:spPr>
          <a:xfrm>
            <a:off x="2201083" y="839471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7" name="object 177"/>
          <p:cNvSpPr/>
          <p:nvPr/>
        </p:nvSpPr>
        <p:spPr>
          <a:xfrm>
            <a:off x="2201083" y="802319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8" name="object 178"/>
          <p:cNvSpPr/>
          <p:nvPr/>
        </p:nvSpPr>
        <p:spPr>
          <a:xfrm>
            <a:off x="2175366" y="765164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0" y="0"/>
                </a:moveTo>
                <a:lnTo>
                  <a:pt x="5143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9" name="object 179"/>
          <p:cNvSpPr/>
          <p:nvPr/>
        </p:nvSpPr>
        <p:spPr>
          <a:xfrm>
            <a:off x="2175366" y="1879776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0" y="0"/>
                </a:moveTo>
                <a:lnTo>
                  <a:pt x="5143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0" name="object 180"/>
          <p:cNvSpPr/>
          <p:nvPr/>
        </p:nvSpPr>
        <p:spPr>
          <a:xfrm>
            <a:off x="2201083" y="1916928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1" name="object 181"/>
          <p:cNvSpPr/>
          <p:nvPr/>
        </p:nvSpPr>
        <p:spPr>
          <a:xfrm>
            <a:off x="706011" y="1128509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2" name="object 182"/>
          <p:cNvSpPr/>
          <p:nvPr/>
        </p:nvSpPr>
        <p:spPr>
          <a:xfrm>
            <a:off x="837435" y="1123812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3" name="object 183"/>
          <p:cNvSpPr/>
          <p:nvPr/>
        </p:nvSpPr>
        <p:spPr>
          <a:xfrm>
            <a:off x="980153" y="1123214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4" name="object 184"/>
          <p:cNvSpPr/>
          <p:nvPr/>
        </p:nvSpPr>
        <p:spPr>
          <a:xfrm>
            <a:off x="1092465" y="1124020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5" name="object 185"/>
          <p:cNvSpPr/>
          <p:nvPr/>
        </p:nvSpPr>
        <p:spPr>
          <a:xfrm>
            <a:off x="1238798" y="1122286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6" name="object 186"/>
          <p:cNvSpPr/>
          <p:nvPr/>
        </p:nvSpPr>
        <p:spPr>
          <a:xfrm>
            <a:off x="1349757" y="1129275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7" name="object 187"/>
          <p:cNvSpPr/>
          <p:nvPr/>
        </p:nvSpPr>
        <p:spPr>
          <a:xfrm>
            <a:off x="1430388" y="1122034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8" name="object 188"/>
          <p:cNvSpPr/>
          <p:nvPr/>
        </p:nvSpPr>
        <p:spPr>
          <a:xfrm>
            <a:off x="1511133" y="1130827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9" name="object 189"/>
          <p:cNvSpPr/>
          <p:nvPr/>
        </p:nvSpPr>
        <p:spPr>
          <a:xfrm>
            <a:off x="1622152" y="1122518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0" name="object 190"/>
          <p:cNvSpPr/>
          <p:nvPr/>
        </p:nvSpPr>
        <p:spPr>
          <a:xfrm>
            <a:off x="1768361" y="1124726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1" name="object 191"/>
          <p:cNvSpPr/>
          <p:nvPr/>
        </p:nvSpPr>
        <p:spPr>
          <a:xfrm>
            <a:off x="1880731" y="1123412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2" name="object 192"/>
          <p:cNvSpPr/>
          <p:nvPr/>
        </p:nvSpPr>
        <p:spPr>
          <a:xfrm>
            <a:off x="2023415" y="1123466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3" name="object 193"/>
          <p:cNvSpPr/>
          <p:nvPr/>
        </p:nvSpPr>
        <p:spPr>
          <a:xfrm>
            <a:off x="2154964" y="1126863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4" name="object 194"/>
          <p:cNvSpPr/>
          <p:nvPr/>
        </p:nvSpPr>
        <p:spPr>
          <a:xfrm>
            <a:off x="670977" y="1143850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 h="0">
                <a:moveTo>
                  <a:pt x="37590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5" name="object 195"/>
          <p:cNvSpPr/>
          <p:nvPr/>
        </p:nvSpPr>
        <p:spPr>
          <a:xfrm>
            <a:off x="670977" y="113745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6" name="object 196"/>
          <p:cNvSpPr/>
          <p:nvPr/>
        </p:nvSpPr>
        <p:spPr>
          <a:xfrm>
            <a:off x="734137" y="1143850"/>
            <a:ext cx="34290" cy="0"/>
          </a:xfrm>
          <a:custGeom>
            <a:avLst/>
            <a:gdLst/>
            <a:ahLst/>
            <a:cxnLst/>
            <a:rect l="l" t="t" r="r" b="b"/>
            <a:pathLst>
              <a:path w="34290" h="0">
                <a:moveTo>
                  <a:pt x="0" y="0"/>
                </a:moveTo>
                <a:lnTo>
                  <a:pt x="33691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7" name="object 197"/>
          <p:cNvSpPr/>
          <p:nvPr/>
        </p:nvSpPr>
        <p:spPr>
          <a:xfrm>
            <a:off x="767829" y="113745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8" name="object 198"/>
          <p:cNvSpPr/>
          <p:nvPr/>
        </p:nvSpPr>
        <p:spPr>
          <a:xfrm>
            <a:off x="767829" y="1139153"/>
            <a:ext cx="72390" cy="0"/>
          </a:xfrm>
          <a:custGeom>
            <a:avLst/>
            <a:gdLst/>
            <a:ahLst/>
            <a:cxnLst/>
            <a:rect l="l" t="t" r="r" b="b"/>
            <a:pathLst>
              <a:path w="72390" h="0">
                <a:moveTo>
                  <a:pt x="72163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9" name="object 199"/>
          <p:cNvSpPr/>
          <p:nvPr/>
        </p:nvSpPr>
        <p:spPr>
          <a:xfrm>
            <a:off x="767829" y="113275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0" name="object 200"/>
          <p:cNvSpPr/>
          <p:nvPr/>
        </p:nvSpPr>
        <p:spPr>
          <a:xfrm>
            <a:off x="865562" y="1139153"/>
            <a:ext cx="64135" cy="0"/>
          </a:xfrm>
          <a:custGeom>
            <a:avLst/>
            <a:gdLst/>
            <a:ahLst/>
            <a:cxnLst/>
            <a:rect l="l" t="t" r="r" b="b"/>
            <a:pathLst>
              <a:path w="64134" h="0">
                <a:moveTo>
                  <a:pt x="0" y="0"/>
                </a:moveTo>
                <a:lnTo>
                  <a:pt x="63686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1" name="object 201"/>
          <p:cNvSpPr/>
          <p:nvPr/>
        </p:nvSpPr>
        <p:spPr>
          <a:xfrm>
            <a:off x="929248" y="113275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2" name="object 202"/>
          <p:cNvSpPr/>
          <p:nvPr/>
        </p:nvSpPr>
        <p:spPr>
          <a:xfrm>
            <a:off x="929248" y="1138555"/>
            <a:ext cx="53975" cy="0"/>
          </a:xfrm>
          <a:custGeom>
            <a:avLst/>
            <a:gdLst/>
            <a:ahLst/>
            <a:cxnLst/>
            <a:rect l="l" t="t" r="r" b="b"/>
            <a:pathLst>
              <a:path w="53975" h="0">
                <a:moveTo>
                  <a:pt x="53461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3" name="object 203"/>
          <p:cNvSpPr/>
          <p:nvPr/>
        </p:nvSpPr>
        <p:spPr>
          <a:xfrm>
            <a:off x="929248" y="1132164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4" name="object 204"/>
          <p:cNvSpPr/>
          <p:nvPr/>
        </p:nvSpPr>
        <p:spPr>
          <a:xfrm>
            <a:off x="1008276" y="1138555"/>
            <a:ext cx="50165" cy="0"/>
          </a:xfrm>
          <a:custGeom>
            <a:avLst/>
            <a:gdLst/>
            <a:ahLst/>
            <a:cxnLst/>
            <a:rect l="l" t="t" r="r" b="b"/>
            <a:pathLst>
              <a:path w="50165" h="0">
                <a:moveTo>
                  <a:pt x="0" y="0"/>
                </a:moveTo>
                <a:lnTo>
                  <a:pt x="50108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5" name="object 205"/>
          <p:cNvSpPr/>
          <p:nvPr/>
        </p:nvSpPr>
        <p:spPr>
          <a:xfrm>
            <a:off x="1058385" y="1132164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6" name="object 206"/>
          <p:cNvSpPr/>
          <p:nvPr/>
        </p:nvSpPr>
        <p:spPr>
          <a:xfrm>
            <a:off x="1058385" y="1139361"/>
            <a:ext cx="36830" cy="0"/>
          </a:xfrm>
          <a:custGeom>
            <a:avLst/>
            <a:gdLst/>
            <a:ahLst/>
            <a:cxnLst/>
            <a:rect l="l" t="t" r="r" b="b"/>
            <a:pathLst>
              <a:path w="36830" h="0">
                <a:moveTo>
                  <a:pt x="36637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7" name="object 207"/>
          <p:cNvSpPr/>
          <p:nvPr/>
        </p:nvSpPr>
        <p:spPr>
          <a:xfrm>
            <a:off x="1058385" y="1132970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8" name="object 208"/>
          <p:cNvSpPr/>
          <p:nvPr/>
        </p:nvSpPr>
        <p:spPr>
          <a:xfrm>
            <a:off x="1120592" y="1139361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0" y="0"/>
                </a:moveTo>
                <a:lnTo>
                  <a:pt x="34642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9" name="object 209"/>
          <p:cNvSpPr/>
          <p:nvPr/>
        </p:nvSpPr>
        <p:spPr>
          <a:xfrm>
            <a:off x="1155234" y="1132970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0" name="object 210"/>
          <p:cNvSpPr/>
          <p:nvPr/>
        </p:nvSpPr>
        <p:spPr>
          <a:xfrm>
            <a:off x="1155234" y="1137627"/>
            <a:ext cx="86360" cy="0"/>
          </a:xfrm>
          <a:custGeom>
            <a:avLst/>
            <a:gdLst/>
            <a:ahLst/>
            <a:cxnLst/>
            <a:rect l="l" t="t" r="r" b="b"/>
            <a:pathLst>
              <a:path w="86359" h="0">
                <a:moveTo>
                  <a:pt x="86121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1" name="object 211"/>
          <p:cNvSpPr/>
          <p:nvPr/>
        </p:nvSpPr>
        <p:spPr>
          <a:xfrm>
            <a:off x="1155234" y="1131237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2" name="object 212"/>
          <p:cNvSpPr/>
          <p:nvPr/>
        </p:nvSpPr>
        <p:spPr>
          <a:xfrm>
            <a:off x="1266925" y="1137627"/>
            <a:ext cx="82550" cy="0"/>
          </a:xfrm>
          <a:custGeom>
            <a:avLst/>
            <a:gdLst/>
            <a:ahLst/>
            <a:cxnLst/>
            <a:rect l="l" t="t" r="r" b="b"/>
            <a:pathLst>
              <a:path w="82550" h="0">
                <a:moveTo>
                  <a:pt x="0" y="0"/>
                </a:moveTo>
                <a:lnTo>
                  <a:pt x="82011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3" name="object 213"/>
          <p:cNvSpPr/>
          <p:nvPr/>
        </p:nvSpPr>
        <p:spPr>
          <a:xfrm>
            <a:off x="1348937" y="1131237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4" name="object 214"/>
          <p:cNvSpPr/>
          <p:nvPr/>
        </p:nvSpPr>
        <p:spPr>
          <a:xfrm>
            <a:off x="1348937" y="1144616"/>
            <a:ext cx="3810" cy="0"/>
          </a:xfrm>
          <a:custGeom>
            <a:avLst/>
            <a:gdLst/>
            <a:ahLst/>
            <a:cxnLst/>
            <a:rect l="l" t="t" r="r" b="b"/>
            <a:pathLst>
              <a:path w="3809" h="0">
                <a:moveTo>
                  <a:pt x="3373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5" name="object 215"/>
          <p:cNvSpPr/>
          <p:nvPr/>
        </p:nvSpPr>
        <p:spPr>
          <a:xfrm>
            <a:off x="1348937" y="1138222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6" name="object 216"/>
          <p:cNvSpPr/>
          <p:nvPr/>
        </p:nvSpPr>
        <p:spPr>
          <a:xfrm>
            <a:off x="1381220" y="1137375"/>
            <a:ext cx="52069" cy="0"/>
          </a:xfrm>
          <a:custGeom>
            <a:avLst/>
            <a:gdLst/>
            <a:ahLst/>
            <a:cxnLst/>
            <a:rect l="l" t="t" r="r" b="b"/>
            <a:pathLst>
              <a:path w="52069" h="0">
                <a:moveTo>
                  <a:pt x="51724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7" name="object 217"/>
          <p:cNvSpPr/>
          <p:nvPr/>
        </p:nvSpPr>
        <p:spPr>
          <a:xfrm>
            <a:off x="1458515" y="1137375"/>
            <a:ext cx="52069" cy="0"/>
          </a:xfrm>
          <a:custGeom>
            <a:avLst/>
            <a:gdLst/>
            <a:ahLst/>
            <a:cxnLst/>
            <a:rect l="l" t="t" r="r" b="b"/>
            <a:pathLst>
              <a:path w="52069" h="0">
                <a:moveTo>
                  <a:pt x="0" y="0"/>
                </a:moveTo>
                <a:lnTo>
                  <a:pt x="51842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8" name="object 218"/>
          <p:cNvSpPr/>
          <p:nvPr/>
        </p:nvSpPr>
        <p:spPr>
          <a:xfrm>
            <a:off x="1542640" y="1137859"/>
            <a:ext cx="82550" cy="0"/>
          </a:xfrm>
          <a:custGeom>
            <a:avLst/>
            <a:gdLst/>
            <a:ahLst/>
            <a:cxnLst/>
            <a:rect l="l" t="t" r="r" b="b"/>
            <a:pathLst>
              <a:path w="82550" h="0">
                <a:moveTo>
                  <a:pt x="82068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9" name="object 219"/>
          <p:cNvSpPr/>
          <p:nvPr/>
        </p:nvSpPr>
        <p:spPr>
          <a:xfrm>
            <a:off x="1650276" y="1137859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 h="0">
                <a:moveTo>
                  <a:pt x="0" y="0"/>
                </a:moveTo>
                <a:lnTo>
                  <a:pt x="86067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0" name="object 220"/>
          <p:cNvSpPr/>
          <p:nvPr/>
        </p:nvSpPr>
        <p:spPr>
          <a:xfrm>
            <a:off x="1736343" y="1131468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1" name="object 221"/>
          <p:cNvSpPr/>
          <p:nvPr/>
        </p:nvSpPr>
        <p:spPr>
          <a:xfrm>
            <a:off x="1736343" y="1140070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574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2" name="object 222"/>
          <p:cNvSpPr/>
          <p:nvPr/>
        </p:nvSpPr>
        <p:spPr>
          <a:xfrm>
            <a:off x="1736343" y="113367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3" name="object 223"/>
          <p:cNvSpPr/>
          <p:nvPr/>
        </p:nvSpPr>
        <p:spPr>
          <a:xfrm>
            <a:off x="1796488" y="1140070"/>
            <a:ext cx="36830" cy="0"/>
          </a:xfrm>
          <a:custGeom>
            <a:avLst/>
            <a:gdLst/>
            <a:ahLst/>
            <a:cxnLst/>
            <a:rect l="l" t="t" r="r" b="b"/>
            <a:pathLst>
              <a:path w="36830" h="0">
                <a:moveTo>
                  <a:pt x="0" y="0"/>
                </a:moveTo>
                <a:lnTo>
                  <a:pt x="36708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4" name="object 224"/>
          <p:cNvSpPr/>
          <p:nvPr/>
        </p:nvSpPr>
        <p:spPr>
          <a:xfrm>
            <a:off x="1833196" y="113367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5" name="object 225"/>
          <p:cNvSpPr/>
          <p:nvPr/>
        </p:nvSpPr>
        <p:spPr>
          <a:xfrm>
            <a:off x="1833196" y="1138753"/>
            <a:ext cx="50165" cy="0"/>
          </a:xfrm>
          <a:custGeom>
            <a:avLst/>
            <a:gdLst/>
            <a:ahLst/>
            <a:cxnLst/>
            <a:rect l="l" t="t" r="r" b="b"/>
            <a:pathLst>
              <a:path w="50164" h="0">
                <a:moveTo>
                  <a:pt x="50091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6" name="object 226"/>
          <p:cNvSpPr/>
          <p:nvPr/>
        </p:nvSpPr>
        <p:spPr>
          <a:xfrm>
            <a:off x="1833196" y="1132362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7" name="object 227"/>
          <p:cNvSpPr/>
          <p:nvPr/>
        </p:nvSpPr>
        <p:spPr>
          <a:xfrm>
            <a:off x="1908854" y="1138753"/>
            <a:ext cx="53975" cy="0"/>
          </a:xfrm>
          <a:custGeom>
            <a:avLst/>
            <a:gdLst/>
            <a:ahLst/>
            <a:cxnLst/>
            <a:rect l="l" t="t" r="r" b="b"/>
            <a:pathLst>
              <a:path w="53975" h="0">
                <a:moveTo>
                  <a:pt x="0" y="0"/>
                </a:moveTo>
                <a:lnTo>
                  <a:pt x="53475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8" name="object 228"/>
          <p:cNvSpPr/>
          <p:nvPr/>
        </p:nvSpPr>
        <p:spPr>
          <a:xfrm>
            <a:off x="1962329" y="1132362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9" name="object 229"/>
          <p:cNvSpPr/>
          <p:nvPr/>
        </p:nvSpPr>
        <p:spPr>
          <a:xfrm>
            <a:off x="1962329" y="1138807"/>
            <a:ext cx="64135" cy="0"/>
          </a:xfrm>
          <a:custGeom>
            <a:avLst/>
            <a:gdLst/>
            <a:ahLst/>
            <a:cxnLst/>
            <a:rect l="l" t="t" r="r" b="b"/>
            <a:pathLst>
              <a:path w="64135" h="0">
                <a:moveTo>
                  <a:pt x="63642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0" name="object 230"/>
          <p:cNvSpPr/>
          <p:nvPr/>
        </p:nvSpPr>
        <p:spPr>
          <a:xfrm>
            <a:off x="1962329" y="1132413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1" name="object 231"/>
          <p:cNvSpPr/>
          <p:nvPr/>
        </p:nvSpPr>
        <p:spPr>
          <a:xfrm>
            <a:off x="2051542" y="1138807"/>
            <a:ext cx="72390" cy="0"/>
          </a:xfrm>
          <a:custGeom>
            <a:avLst/>
            <a:gdLst/>
            <a:ahLst/>
            <a:cxnLst/>
            <a:rect l="l" t="t" r="r" b="b"/>
            <a:pathLst>
              <a:path w="72389" h="0">
                <a:moveTo>
                  <a:pt x="0" y="0"/>
                </a:moveTo>
                <a:lnTo>
                  <a:pt x="72207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2" name="object 232"/>
          <p:cNvSpPr/>
          <p:nvPr/>
        </p:nvSpPr>
        <p:spPr>
          <a:xfrm>
            <a:off x="2123749" y="1132413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3" name="object 233"/>
          <p:cNvSpPr/>
          <p:nvPr/>
        </p:nvSpPr>
        <p:spPr>
          <a:xfrm>
            <a:off x="2123749" y="1142204"/>
            <a:ext cx="34290" cy="0"/>
          </a:xfrm>
          <a:custGeom>
            <a:avLst/>
            <a:gdLst/>
            <a:ahLst/>
            <a:cxnLst/>
            <a:rect l="l" t="t" r="r" b="b"/>
            <a:pathLst>
              <a:path w="34289" h="0">
                <a:moveTo>
                  <a:pt x="33771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4" name="object 234"/>
          <p:cNvSpPr/>
          <p:nvPr/>
        </p:nvSpPr>
        <p:spPr>
          <a:xfrm>
            <a:off x="2123749" y="1135810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5" name="object 235"/>
          <p:cNvSpPr/>
          <p:nvPr/>
        </p:nvSpPr>
        <p:spPr>
          <a:xfrm>
            <a:off x="2183087" y="1142204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 h="0">
                <a:moveTo>
                  <a:pt x="0" y="0"/>
                </a:moveTo>
                <a:lnTo>
                  <a:pt x="37514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6" name="object 236"/>
          <p:cNvSpPr/>
          <p:nvPr/>
        </p:nvSpPr>
        <p:spPr>
          <a:xfrm>
            <a:off x="2220602" y="1135810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7" name="object 237"/>
          <p:cNvSpPr/>
          <p:nvPr/>
        </p:nvSpPr>
        <p:spPr>
          <a:xfrm>
            <a:off x="670977" y="1166833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 h="0">
                <a:moveTo>
                  <a:pt x="37631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8" name="object 238"/>
          <p:cNvSpPr/>
          <p:nvPr/>
        </p:nvSpPr>
        <p:spPr>
          <a:xfrm>
            <a:off x="670977" y="1160442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9" name="object 239"/>
          <p:cNvSpPr/>
          <p:nvPr/>
        </p:nvSpPr>
        <p:spPr>
          <a:xfrm>
            <a:off x="734178" y="1166833"/>
            <a:ext cx="33655" cy="0"/>
          </a:xfrm>
          <a:custGeom>
            <a:avLst/>
            <a:gdLst/>
            <a:ahLst/>
            <a:cxnLst/>
            <a:rect l="l" t="t" r="r" b="b"/>
            <a:pathLst>
              <a:path w="33654" h="0">
                <a:moveTo>
                  <a:pt x="0" y="0"/>
                </a:moveTo>
                <a:lnTo>
                  <a:pt x="3365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0" name="object 240"/>
          <p:cNvSpPr/>
          <p:nvPr/>
        </p:nvSpPr>
        <p:spPr>
          <a:xfrm>
            <a:off x="767829" y="1160442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1" name="object 241"/>
          <p:cNvSpPr/>
          <p:nvPr/>
        </p:nvSpPr>
        <p:spPr>
          <a:xfrm>
            <a:off x="767829" y="1147372"/>
            <a:ext cx="72390" cy="0"/>
          </a:xfrm>
          <a:custGeom>
            <a:avLst/>
            <a:gdLst/>
            <a:ahLst/>
            <a:cxnLst/>
            <a:rect l="l" t="t" r="r" b="b"/>
            <a:pathLst>
              <a:path w="72390" h="0">
                <a:moveTo>
                  <a:pt x="72035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2" name="object 242"/>
          <p:cNvSpPr/>
          <p:nvPr/>
        </p:nvSpPr>
        <p:spPr>
          <a:xfrm>
            <a:off x="767829" y="1140977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3" name="object 243"/>
          <p:cNvSpPr/>
          <p:nvPr/>
        </p:nvSpPr>
        <p:spPr>
          <a:xfrm>
            <a:off x="865434" y="1147372"/>
            <a:ext cx="64135" cy="0"/>
          </a:xfrm>
          <a:custGeom>
            <a:avLst/>
            <a:gdLst/>
            <a:ahLst/>
            <a:cxnLst/>
            <a:rect l="l" t="t" r="r" b="b"/>
            <a:pathLst>
              <a:path w="64134" h="0">
                <a:moveTo>
                  <a:pt x="0" y="0"/>
                </a:moveTo>
                <a:lnTo>
                  <a:pt x="63813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4" name="object 244"/>
          <p:cNvSpPr/>
          <p:nvPr/>
        </p:nvSpPr>
        <p:spPr>
          <a:xfrm>
            <a:off x="929248" y="1140977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5" name="object 245"/>
          <p:cNvSpPr/>
          <p:nvPr/>
        </p:nvSpPr>
        <p:spPr>
          <a:xfrm>
            <a:off x="929248" y="1139365"/>
            <a:ext cx="53975" cy="0"/>
          </a:xfrm>
          <a:custGeom>
            <a:avLst/>
            <a:gdLst/>
            <a:ahLst/>
            <a:cxnLst/>
            <a:rect l="l" t="t" r="r" b="b"/>
            <a:pathLst>
              <a:path w="53975" h="0">
                <a:moveTo>
                  <a:pt x="53438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6" name="object 246"/>
          <p:cNvSpPr/>
          <p:nvPr/>
        </p:nvSpPr>
        <p:spPr>
          <a:xfrm>
            <a:off x="929248" y="1132974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7" name="object 247"/>
          <p:cNvSpPr/>
          <p:nvPr/>
        </p:nvSpPr>
        <p:spPr>
          <a:xfrm>
            <a:off x="1008253" y="1139365"/>
            <a:ext cx="50165" cy="0"/>
          </a:xfrm>
          <a:custGeom>
            <a:avLst/>
            <a:gdLst/>
            <a:ahLst/>
            <a:cxnLst/>
            <a:rect l="l" t="t" r="r" b="b"/>
            <a:pathLst>
              <a:path w="50165" h="0">
                <a:moveTo>
                  <a:pt x="0" y="0"/>
                </a:moveTo>
                <a:lnTo>
                  <a:pt x="50131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8" name="object 248"/>
          <p:cNvSpPr/>
          <p:nvPr/>
        </p:nvSpPr>
        <p:spPr>
          <a:xfrm>
            <a:off x="1058385" y="1132974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9" name="object 249"/>
          <p:cNvSpPr/>
          <p:nvPr/>
        </p:nvSpPr>
        <p:spPr>
          <a:xfrm>
            <a:off x="1058385" y="1143954"/>
            <a:ext cx="36830" cy="0"/>
          </a:xfrm>
          <a:custGeom>
            <a:avLst/>
            <a:gdLst/>
            <a:ahLst/>
            <a:cxnLst/>
            <a:rect l="l" t="t" r="r" b="b"/>
            <a:pathLst>
              <a:path w="36830" h="0">
                <a:moveTo>
                  <a:pt x="36661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0" name="object 250"/>
          <p:cNvSpPr/>
          <p:nvPr/>
        </p:nvSpPr>
        <p:spPr>
          <a:xfrm>
            <a:off x="1058385" y="1137563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1" name="object 251"/>
          <p:cNvSpPr/>
          <p:nvPr/>
        </p:nvSpPr>
        <p:spPr>
          <a:xfrm>
            <a:off x="1120616" y="1143954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0" y="0"/>
                </a:moveTo>
                <a:lnTo>
                  <a:pt x="34618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2" name="object 252"/>
          <p:cNvSpPr/>
          <p:nvPr/>
        </p:nvSpPr>
        <p:spPr>
          <a:xfrm>
            <a:off x="1155234" y="1137563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3" name="object 253"/>
          <p:cNvSpPr/>
          <p:nvPr/>
        </p:nvSpPr>
        <p:spPr>
          <a:xfrm>
            <a:off x="1155234" y="1138367"/>
            <a:ext cx="86360" cy="0"/>
          </a:xfrm>
          <a:custGeom>
            <a:avLst/>
            <a:gdLst/>
            <a:ahLst/>
            <a:cxnLst/>
            <a:rect l="l" t="t" r="r" b="b"/>
            <a:pathLst>
              <a:path w="86359" h="0">
                <a:moveTo>
                  <a:pt x="86037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4" name="object 254"/>
          <p:cNvSpPr/>
          <p:nvPr/>
        </p:nvSpPr>
        <p:spPr>
          <a:xfrm>
            <a:off x="1155234" y="113197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5" name="object 255"/>
          <p:cNvSpPr/>
          <p:nvPr/>
        </p:nvSpPr>
        <p:spPr>
          <a:xfrm>
            <a:off x="1266841" y="1138367"/>
            <a:ext cx="82550" cy="0"/>
          </a:xfrm>
          <a:custGeom>
            <a:avLst/>
            <a:gdLst/>
            <a:ahLst/>
            <a:cxnLst/>
            <a:rect l="l" t="t" r="r" b="b"/>
            <a:pathLst>
              <a:path w="82550" h="0">
                <a:moveTo>
                  <a:pt x="0" y="0"/>
                </a:moveTo>
                <a:lnTo>
                  <a:pt x="82095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6" name="object 256"/>
          <p:cNvSpPr/>
          <p:nvPr/>
        </p:nvSpPr>
        <p:spPr>
          <a:xfrm>
            <a:off x="1348937" y="113197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7" name="object 257"/>
          <p:cNvSpPr/>
          <p:nvPr/>
        </p:nvSpPr>
        <p:spPr>
          <a:xfrm>
            <a:off x="1348937" y="1149193"/>
            <a:ext cx="3810" cy="0"/>
          </a:xfrm>
          <a:custGeom>
            <a:avLst/>
            <a:gdLst/>
            <a:ahLst/>
            <a:cxnLst/>
            <a:rect l="l" t="t" r="r" b="b"/>
            <a:pathLst>
              <a:path w="3809" h="0">
                <a:moveTo>
                  <a:pt x="3383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8" name="object 258"/>
          <p:cNvSpPr/>
          <p:nvPr/>
        </p:nvSpPr>
        <p:spPr>
          <a:xfrm>
            <a:off x="1348937" y="1142802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9" name="object 259"/>
          <p:cNvSpPr/>
          <p:nvPr/>
        </p:nvSpPr>
        <p:spPr>
          <a:xfrm>
            <a:off x="1377891" y="1149193"/>
            <a:ext cx="3810" cy="0"/>
          </a:xfrm>
          <a:custGeom>
            <a:avLst/>
            <a:gdLst/>
            <a:ahLst/>
            <a:cxnLst/>
            <a:rect l="l" t="t" r="r" b="b"/>
            <a:pathLst>
              <a:path w="3809" h="0">
                <a:moveTo>
                  <a:pt x="0" y="0"/>
                </a:moveTo>
                <a:lnTo>
                  <a:pt x="3329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0" name="object 260"/>
          <p:cNvSpPr/>
          <p:nvPr/>
        </p:nvSpPr>
        <p:spPr>
          <a:xfrm>
            <a:off x="1381220" y="1142802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1" name="object 261"/>
          <p:cNvSpPr/>
          <p:nvPr/>
        </p:nvSpPr>
        <p:spPr>
          <a:xfrm>
            <a:off x="1381220" y="1138242"/>
            <a:ext cx="52069" cy="0"/>
          </a:xfrm>
          <a:custGeom>
            <a:avLst/>
            <a:gdLst/>
            <a:ahLst/>
            <a:cxnLst/>
            <a:rect l="l" t="t" r="r" b="b"/>
            <a:pathLst>
              <a:path w="52069" h="0">
                <a:moveTo>
                  <a:pt x="51808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2" name="object 262"/>
          <p:cNvSpPr/>
          <p:nvPr/>
        </p:nvSpPr>
        <p:spPr>
          <a:xfrm>
            <a:off x="1381220" y="1131848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3" name="object 263"/>
          <p:cNvSpPr/>
          <p:nvPr/>
        </p:nvSpPr>
        <p:spPr>
          <a:xfrm>
            <a:off x="1458599" y="1138242"/>
            <a:ext cx="52069" cy="0"/>
          </a:xfrm>
          <a:custGeom>
            <a:avLst/>
            <a:gdLst/>
            <a:ahLst/>
            <a:cxnLst/>
            <a:rect l="l" t="t" r="r" b="b"/>
            <a:pathLst>
              <a:path w="52069" h="0">
                <a:moveTo>
                  <a:pt x="0" y="0"/>
                </a:moveTo>
                <a:lnTo>
                  <a:pt x="51758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4" name="object 264"/>
          <p:cNvSpPr/>
          <p:nvPr/>
        </p:nvSpPr>
        <p:spPr>
          <a:xfrm>
            <a:off x="1510357" y="1131848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5" name="object 265"/>
          <p:cNvSpPr/>
          <p:nvPr/>
        </p:nvSpPr>
        <p:spPr>
          <a:xfrm>
            <a:off x="1510357" y="1152254"/>
            <a:ext cx="3810" cy="0"/>
          </a:xfrm>
          <a:custGeom>
            <a:avLst/>
            <a:gdLst/>
            <a:ahLst/>
            <a:cxnLst/>
            <a:rect l="l" t="t" r="r" b="b"/>
            <a:pathLst>
              <a:path w="3809" h="0">
                <a:moveTo>
                  <a:pt x="3326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6" name="object 266"/>
          <p:cNvSpPr/>
          <p:nvPr/>
        </p:nvSpPr>
        <p:spPr>
          <a:xfrm>
            <a:off x="1510357" y="1145863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7" name="object 267"/>
          <p:cNvSpPr/>
          <p:nvPr/>
        </p:nvSpPr>
        <p:spPr>
          <a:xfrm>
            <a:off x="1539250" y="1152254"/>
            <a:ext cx="3810" cy="0"/>
          </a:xfrm>
          <a:custGeom>
            <a:avLst/>
            <a:gdLst/>
            <a:ahLst/>
            <a:cxnLst/>
            <a:rect l="l" t="t" r="r" b="b"/>
            <a:pathLst>
              <a:path w="3809" h="0">
                <a:moveTo>
                  <a:pt x="0" y="0"/>
                </a:moveTo>
                <a:lnTo>
                  <a:pt x="339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8" name="object 268"/>
          <p:cNvSpPr/>
          <p:nvPr/>
        </p:nvSpPr>
        <p:spPr>
          <a:xfrm>
            <a:off x="1542640" y="1145863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9" name="object 269"/>
          <p:cNvSpPr/>
          <p:nvPr/>
        </p:nvSpPr>
        <p:spPr>
          <a:xfrm>
            <a:off x="1542640" y="1138921"/>
            <a:ext cx="82550" cy="0"/>
          </a:xfrm>
          <a:custGeom>
            <a:avLst/>
            <a:gdLst/>
            <a:ahLst/>
            <a:cxnLst/>
            <a:rect l="l" t="t" r="r" b="b"/>
            <a:pathLst>
              <a:path w="82550" h="0">
                <a:moveTo>
                  <a:pt x="82052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0" name="object 270"/>
          <p:cNvSpPr/>
          <p:nvPr/>
        </p:nvSpPr>
        <p:spPr>
          <a:xfrm>
            <a:off x="1542640" y="1132527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1" name="object 271"/>
          <p:cNvSpPr/>
          <p:nvPr/>
        </p:nvSpPr>
        <p:spPr>
          <a:xfrm>
            <a:off x="1650259" y="1138921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 h="0">
                <a:moveTo>
                  <a:pt x="0" y="0"/>
                </a:moveTo>
                <a:lnTo>
                  <a:pt x="86084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2" name="object 272"/>
          <p:cNvSpPr/>
          <p:nvPr/>
        </p:nvSpPr>
        <p:spPr>
          <a:xfrm>
            <a:off x="1736343" y="1132527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3" name="object 273"/>
          <p:cNvSpPr/>
          <p:nvPr/>
        </p:nvSpPr>
        <p:spPr>
          <a:xfrm>
            <a:off x="1736343" y="1146921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578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4" name="object 274"/>
          <p:cNvSpPr/>
          <p:nvPr/>
        </p:nvSpPr>
        <p:spPr>
          <a:xfrm>
            <a:off x="1736343" y="1140530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1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5" name="object 275"/>
          <p:cNvSpPr/>
          <p:nvPr/>
        </p:nvSpPr>
        <p:spPr>
          <a:xfrm>
            <a:off x="1796491" y="1146921"/>
            <a:ext cx="36830" cy="0"/>
          </a:xfrm>
          <a:custGeom>
            <a:avLst/>
            <a:gdLst/>
            <a:ahLst/>
            <a:cxnLst/>
            <a:rect l="l" t="t" r="r" b="b"/>
            <a:pathLst>
              <a:path w="36830" h="0">
                <a:moveTo>
                  <a:pt x="0" y="0"/>
                </a:moveTo>
                <a:lnTo>
                  <a:pt x="36705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6" name="object 276"/>
          <p:cNvSpPr/>
          <p:nvPr/>
        </p:nvSpPr>
        <p:spPr>
          <a:xfrm>
            <a:off x="1833196" y="1140530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1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7" name="object 277"/>
          <p:cNvSpPr/>
          <p:nvPr/>
        </p:nvSpPr>
        <p:spPr>
          <a:xfrm>
            <a:off x="1833196" y="1139996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 h="0">
                <a:moveTo>
                  <a:pt x="50286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8" name="object 278"/>
          <p:cNvSpPr/>
          <p:nvPr/>
        </p:nvSpPr>
        <p:spPr>
          <a:xfrm>
            <a:off x="1833196" y="1133605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9" name="object 279"/>
          <p:cNvSpPr/>
          <p:nvPr/>
        </p:nvSpPr>
        <p:spPr>
          <a:xfrm>
            <a:off x="1909052" y="1139996"/>
            <a:ext cx="53340" cy="0"/>
          </a:xfrm>
          <a:custGeom>
            <a:avLst/>
            <a:gdLst/>
            <a:ahLst/>
            <a:cxnLst/>
            <a:rect l="l" t="t" r="r" b="b"/>
            <a:pathLst>
              <a:path w="53339" h="0">
                <a:moveTo>
                  <a:pt x="0" y="0"/>
                </a:moveTo>
                <a:lnTo>
                  <a:pt x="53276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0" name="object 280"/>
          <p:cNvSpPr/>
          <p:nvPr/>
        </p:nvSpPr>
        <p:spPr>
          <a:xfrm>
            <a:off x="1962329" y="1133605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1" name="object 281"/>
          <p:cNvSpPr/>
          <p:nvPr/>
        </p:nvSpPr>
        <p:spPr>
          <a:xfrm>
            <a:off x="1962329" y="1143585"/>
            <a:ext cx="64135" cy="0"/>
          </a:xfrm>
          <a:custGeom>
            <a:avLst/>
            <a:gdLst/>
            <a:ahLst/>
            <a:cxnLst/>
            <a:rect l="l" t="t" r="r" b="b"/>
            <a:pathLst>
              <a:path w="64135" h="0">
                <a:moveTo>
                  <a:pt x="63860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2" name="object 282"/>
          <p:cNvSpPr/>
          <p:nvPr/>
        </p:nvSpPr>
        <p:spPr>
          <a:xfrm>
            <a:off x="1962329" y="1137191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3" name="object 283"/>
          <p:cNvSpPr/>
          <p:nvPr/>
        </p:nvSpPr>
        <p:spPr>
          <a:xfrm>
            <a:off x="2051760" y="1143585"/>
            <a:ext cx="72390" cy="0"/>
          </a:xfrm>
          <a:custGeom>
            <a:avLst/>
            <a:gdLst/>
            <a:ahLst/>
            <a:cxnLst/>
            <a:rect l="l" t="t" r="r" b="b"/>
            <a:pathLst>
              <a:path w="72389" h="0">
                <a:moveTo>
                  <a:pt x="0" y="0"/>
                </a:moveTo>
                <a:lnTo>
                  <a:pt x="71988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4" name="object 284"/>
          <p:cNvSpPr/>
          <p:nvPr/>
        </p:nvSpPr>
        <p:spPr>
          <a:xfrm>
            <a:off x="2123749" y="1137191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5" name="object 285"/>
          <p:cNvSpPr/>
          <p:nvPr/>
        </p:nvSpPr>
        <p:spPr>
          <a:xfrm>
            <a:off x="2123749" y="1154774"/>
            <a:ext cx="34290" cy="0"/>
          </a:xfrm>
          <a:custGeom>
            <a:avLst/>
            <a:gdLst/>
            <a:ahLst/>
            <a:cxnLst/>
            <a:rect l="l" t="t" r="r" b="b"/>
            <a:pathLst>
              <a:path w="34289" h="0">
                <a:moveTo>
                  <a:pt x="33741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6" name="object 286"/>
          <p:cNvSpPr/>
          <p:nvPr/>
        </p:nvSpPr>
        <p:spPr>
          <a:xfrm>
            <a:off x="2123749" y="1148380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7" name="object 287"/>
          <p:cNvSpPr/>
          <p:nvPr/>
        </p:nvSpPr>
        <p:spPr>
          <a:xfrm>
            <a:off x="2183060" y="1154774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 h="0">
                <a:moveTo>
                  <a:pt x="0" y="0"/>
                </a:moveTo>
                <a:lnTo>
                  <a:pt x="37541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8" name="object 288"/>
          <p:cNvSpPr/>
          <p:nvPr/>
        </p:nvSpPr>
        <p:spPr>
          <a:xfrm>
            <a:off x="2220602" y="1148380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9" name="object 289"/>
          <p:cNvSpPr/>
          <p:nvPr/>
        </p:nvSpPr>
        <p:spPr>
          <a:xfrm>
            <a:off x="706051" y="1122900"/>
            <a:ext cx="1480185" cy="59690"/>
          </a:xfrm>
          <a:custGeom>
            <a:avLst/>
            <a:gdLst/>
            <a:ahLst/>
            <a:cxnLst/>
            <a:rect l="l" t="t" r="r" b="b"/>
            <a:pathLst>
              <a:path w="1480185" h="59690">
                <a:moveTo>
                  <a:pt x="15341" y="28590"/>
                </a:moveTo>
                <a:lnTo>
                  <a:pt x="4794" y="32426"/>
                </a:lnTo>
                <a:lnTo>
                  <a:pt x="0" y="43932"/>
                </a:lnTo>
                <a:lnTo>
                  <a:pt x="4794" y="55438"/>
                </a:lnTo>
                <a:lnTo>
                  <a:pt x="15341" y="59274"/>
                </a:lnTo>
                <a:lnTo>
                  <a:pt x="25889" y="55438"/>
                </a:lnTo>
                <a:lnTo>
                  <a:pt x="30683" y="43932"/>
                </a:lnTo>
                <a:lnTo>
                  <a:pt x="25889" y="32426"/>
                </a:lnTo>
                <a:lnTo>
                  <a:pt x="15341" y="28590"/>
                </a:lnTo>
                <a:close/>
              </a:path>
              <a:path w="1480185" h="59690">
                <a:moveTo>
                  <a:pt x="146598" y="9129"/>
                </a:moveTo>
                <a:lnTo>
                  <a:pt x="136050" y="12964"/>
                </a:lnTo>
                <a:lnTo>
                  <a:pt x="131256" y="24471"/>
                </a:lnTo>
                <a:lnTo>
                  <a:pt x="136050" y="35977"/>
                </a:lnTo>
                <a:lnTo>
                  <a:pt x="146598" y="39813"/>
                </a:lnTo>
                <a:lnTo>
                  <a:pt x="157146" y="35977"/>
                </a:lnTo>
                <a:lnTo>
                  <a:pt x="161940" y="24471"/>
                </a:lnTo>
                <a:lnTo>
                  <a:pt x="157146" y="12964"/>
                </a:lnTo>
                <a:lnTo>
                  <a:pt x="146598" y="9129"/>
                </a:lnTo>
                <a:close/>
              </a:path>
              <a:path w="1480185" h="59690">
                <a:moveTo>
                  <a:pt x="289418" y="1122"/>
                </a:moveTo>
                <a:lnTo>
                  <a:pt x="278872" y="4957"/>
                </a:lnTo>
                <a:lnTo>
                  <a:pt x="274078" y="16464"/>
                </a:lnTo>
                <a:lnTo>
                  <a:pt x="278872" y="27970"/>
                </a:lnTo>
                <a:lnTo>
                  <a:pt x="289418" y="31806"/>
                </a:lnTo>
                <a:lnTo>
                  <a:pt x="299965" y="27970"/>
                </a:lnTo>
                <a:lnTo>
                  <a:pt x="304758" y="16464"/>
                </a:lnTo>
                <a:lnTo>
                  <a:pt x="299965" y="4957"/>
                </a:lnTo>
                <a:lnTo>
                  <a:pt x="289418" y="1122"/>
                </a:lnTo>
                <a:close/>
              </a:path>
              <a:path w="1480185" h="59690">
                <a:moveTo>
                  <a:pt x="401780" y="5714"/>
                </a:moveTo>
                <a:lnTo>
                  <a:pt x="391232" y="9549"/>
                </a:lnTo>
                <a:lnTo>
                  <a:pt x="386438" y="21054"/>
                </a:lnTo>
                <a:lnTo>
                  <a:pt x="391232" y="32560"/>
                </a:lnTo>
                <a:lnTo>
                  <a:pt x="401780" y="36395"/>
                </a:lnTo>
                <a:lnTo>
                  <a:pt x="412327" y="32560"/>
                </a:lnTo>
                <a:lnTo>
                  <a:pt x="417121" y="21054"/>
                </a:lnTo>
                <a:lnTo>
                  <a:pt x="412327" y="9549"/>
                </a:lnTo>
                <a:lnTo>
                  <a:pt x="401780" y="5714"/>
                </a:lnTo>
                <a:close/>
              </a:path>
              <a:path w="1480185" h="59690">
                <a:moveTo>
                  <a:pt x="548005" y="124"/>
                </a:moveTo>
                <a:lnTo>
                  <a:pt x="537457" y="3959"/>
                </a:lnTo>
                <a:lnTo>
                  <a:pt x="532663" y="15466"/>
                </a:lnTo>
                <a:lnTo>
                  <a:pt x="537457" y="26972"/>
                </a:lnTo>
                <a:lnTo>
                  <a:pt x="548005" y="30808"/>
                </a:lnTo>
                <a:lnTo>
                  <a:pt x="558553" y="26972"/>
                </a:lnTo>
                <a:lnTo>
                  <a:pt x="563347" y="15466"/>
                </a:lnTo>
                <a:lnTo>
                  <a:pt x="558553" y="3959"/>
                </a:lnTo>
                <a:lnTo>
                  <a:pt x="548005" y="124"/>
                </a:lnTo>
                <a:close/>
              </a:path>
              <a:path w="1480185" h="59690">
                <a:moveTo>
                  <a:pt x="659053" y="10950"/>
                </a:moveTo>
                <a:lnTo>
                  <a:pt x="648506" y="14785"/>
                </a:lnTo>
                <a:lnTo>
                  <a:pt x="643712" y="26292"/>
                </a:lnTo>
                <a:lnTo>
                  <a:pt x="648506" y="37798"/>
                </a:lnTo>
                <a:lnTo>
                  <a:pt x="659053" y="41634"/>
                </a:lnTo>
                <a:lnTo>
                  <a:pt x="669599" y="37798"/>
                </a:lnTo>
                <a:lnTo>
                  <a:pt x="674393" y="26292"/>
                </a:lnTo>
                <a:lnTo>
                  <a:pt x="669599" y="14785"/>
                </a:lnTo>
                <a:lnTo>
                  <a:pt x="659053" y="10950"/>
                </a:lnTo>
                <a:close/>
              </a:path>
              <a:path w="1480185" h="59690">
                <a:moveTo>
                  <a:pt x="739762" y="0"/>
                </a:moveTo>
                <a:lnTo>
                  <a:pt x="729215" y="3835"/>
                </a:lnTo>
                <a:lnTo>
                  <a:pt x="724421" y="15341"/>
                </a:lnTo>
                <a:lnTo>
                  <a:pt x="729215" y="26848"/>
                </a:lnTo>
                <a:lnTo>
                  <a:pt x="739762" y="30683"/>
                </a:lnTo>
                <a:lnTo>
                  <a:pt x="750310" y="26848"/>
                </a:lnTo>
                <a:lnTo>
                  <a:pt x="755104" y="15341"/>
                </a:lnTo>
                <a:lnTo>
                  <a:pt x="750310" y="3835"/>
                </a:lnTo>
                <a:lnTo>
                  <a:pt x="739762" y="0"/>
                </a:lnTo>
                <a:close/>
              </a:path>
              <a:path w="1480185" h="59690">
                <a:moveTo>
                  <a:pt x="820415" y="14013"/>
                </a:moveTo>
                <a:lnTo>
                  <a:pt x="809869" y="17848"/>
                </a:lnTo>
                <a:lnTo>
                  <a:pt x="805075" y="29353"/>
                </a:lnTo>
                <a:lnTo>
                  <a:pt x="809869" y="40859"/>
                </a:lnTo>
                <a:lnTo>
                  <a:pt x="820415" y="44695"/>
                </a:lnTo>
                <a:lnTo>
                  <a:pt x="830962" y="40859"/>
                </a:lnTo>
                <a:lnTo>
                  <a:pt x="835755" y="29353"/>
                </a:lnTo>
                <a:lnTo>
                  <a:pt x="830962" y="17848"/>
                </a:lnTo>
                <a:lnTo>
                  <a:pt x="820415" y="14013"/>
                </a:lnTo>
                <a:close/>
              </a:path>
              <a:path w="1480185" h="59690">
                <a:moveTo>
                  <a:pt x="931424" y="678"/>
                </a:moveTo>
                <a:lnTo>
                  <a:pt x="920878" y="4514"/>
                </a:lnTo>
                <a:lnTo>
                  <a:pt x="916084" y="16020"/>
                </a:lnTo>
                <a:lnTo>
                  <a:pt x="920878" y="27527"/>
                </a:lnTo>
                <a:lnTo>
                  <a:pt x="931424" y="31362"/>
                </a:lnTo>
                <a:lnTo>
                  <a:pt x="941971" y="27527"/>
                </a:lnTo>
                <a:lnTo>
                  <a:pt x="946764" y="16020"/>
                </a:lnTo>
                <a:lnTo>
                  <a:pt x="941971" y="4514"/>
                </a:lnTo>
                <a:lnTo>
                  <a:pt x="931424" y="678"/>
                </a:lnTo>
                <a:close/>
              </a:path>
              <a:path w="1480185" h="59690">
                <a:moveTo>
                  <a:pt x="1077655" y="8678"/>
                </a:moveTo>
                <a:lnTo>
                  <a:pt x="1067107" y="12514"/>
                </a:lnTo>
                <a:lnTo>
                  <a:pt x="1062313" y="24020"/>
                </a:lnTo>
                <a:lnTo>
                  <a:pt x="1067107" y="35527"/>
                </a:lnTo>
                <a:lnTo>
                  <a:pt x="1077655" y="39362"/>
                </a:lnTo>
                <a:lnTo>
                  <a:pt x="1088202" y="35527"/>
                </a:lnTo>
                <a:lnTo>
                  <a:pt x="1092997" y="24020"/>
                </a:lnTo>
                <a:lnTo>
                  <a:pt x="1088202" y="12514"/>
                </a:lnTo>
                <a:lnTo>
                  <a:pt x="1077655" y="8678"/>
                </a:lnTo>
                <a:close/>
              </a:path>
              <a:path w="1480185" h="59690">
                <a:moveTo>
                  <a:pt x="1190216" y="1753"/>
                </a:moveTo>
                <a:lnTo>
                  <a:pt x="1179668" y="5589"/>
                </a:lnTo>
                <a:lnTo>
                  <a:pt x="1174874" y="17095"/>
                </a:lnTo>
                <a:lnTo>
                  <a:pt x="1179668" y="28602"/>
                </a:lnTo>
                <a:lnTo>
                  <a:pt x="1190216" y="32437"/>
                </a:lnTo>
                <a:lnTo>
                  <a:pt x="1200764" y="28602"/>
                </a:lnTo>
                <a:lnTo>
                  <a:pt x="1205558" y="17095"/>
                </a:lnTo>
                <a:lnTo>
                  <a:pt x="1200764" y="5589"/>
                </a:lnTo>
                <a:lnTo>
                  <a:pt x="1190216" y="1753"/>
                </a:lnTo>
                <a:close/>
              </a:path>
              <a:path w="1480185" h="59690">
                <a:moveTo>
                  <a:pt x="1332924" y="5342"/>
                </a:moveTo>
                <a:lnTo>
                  <a:pt x="1322376" y="9177"/>
                </a:lnTo>
                <a:lnTo>
                  <a:pt x="1317582" y="20684"/>
                </a:lnTo>
                <a:lnTo>
                  <a:pt x="1322376" y="32190"/>
                </a:lnTo>
                <a:lnTo>
                  <a:pt x="1332924" y="36026"/>
                </a:lnTo>
                <a:lnTo>
                  <a:pt x="1343471" y="32190"/>
                </a:lnTo>
                <a:lnTo>
                  <a:pt x="1348266" y="20684"/>
                </a:lnTo>
                <a:lnTo>
                  <a:pt x="1343471" y="9177"/>
                </a:lnTo>
                <a:lnTo>
                  <a:pt x="1332924" y="5342"/>
                </a:lnTo>
                <a:close/>
              </a:path>
              <a:path w="1480185" h="59690">
                <a:moveTo>
                  <a:pt x="1464222" y="16531"/>
                </a:moveTo>
                <a:lnTo>
                  <a:pt x="1453676" y="20366"/>
                </a:lnTo>
                <a:lnTo>
                  <a:pt x="1448882" y="31873"/>
                </a:lnTo>
                <a:lnTo>
                  <a:pt x="1453676" y="43377"/>
                </a:lnTo>
                <a:lnTo>
                  <a:pt x="1464222" y="47212"/>
                </a:lnTo>
                <a:lnTo>
                  <a:pt x="1474769" y="43377"/>
                </a:lnTo>
                <a:lnTo>
                  <a:pt x="1479562" y="31873"/>
                </a:lnTo>
                <a:lnTo>
                  <a:pt x="1474769" y="20366"/>
                </a:lnTo>
                <a:lnTo>
                  <a:pt x="1464222" y="1653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0" name="object 290"/>
          <p:cNvSpPr/>
          <p:nvPr/>
        </p:nvSpPr>
        <p:spPr>
          <a:xfrm>
            <a:off x="670977" y="1143850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 h="0">
                <a:moveTo>
                  <a:pt x="37590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1" name="object 291"/>
          <p:cNvSpPr/>
          <p:nvPr/>
        </p:nvSpPr>
        <p:spPr>
          <a:xfrm>
            <a:off x="670977" y="113745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2" name="object 292"/>
          <p:cNvSpPr/>
          <p:nvPr/>
        </p:nvSpPr>
        <p:spPr>
          <a:xfrm>
            <a:off x="734137" y="1143850"/>
            <a:ext cx="34290" cy="0"/>
          </a:xfrm>
          <a:custGeom>
            <a:avLst/>
            <a:gdLst/>
            <a:ahLst/>
            <a:cxnLst/>
            <a:rect l="l" t="t" r="r" b="b"/>
            <a:pathLst>
              <a:path w="34290" h="0">
                <a:moveTo>
                  <a:pt x="0" y="0"/>
                </a:moveTo>
                <a:lnTo>
                  <a:pt x="33691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3" name="object 293"/>
          <p:cNvSpPr/>
          <p:nvPr/>
        </p:nvSpPr>
        <p:spPr>
          <a:xfrm>
            <a:off x="767829" y="113745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4" name="object 294"/>
          <p:cNvSpPr/>
          <p:nvPr/>
        </p:nvSpPr>
        <p:spPr>
          <a:xfrm>
            <a:off x="767829" y="1139153"/>
            <a:ext cx="72390" cy="0"/>
          </a:xfrm>
          <a:custGeom>
            <a:avLst/>
            <a:gdLst/>
            <a:ahLst/>
            <a:cxnLst/>
            <a:rect l="l" t="t" r="r" b="b"/>
            <a:pathLst>
              <a:path w="72390" h="0">
                <a:moveTo>
                  <a:pt x="72163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5" name="object 295"/>
          <p:cNvSpPr/>
          <p:nvPr/>
        </p:nvSpPr>
        <p:spPr>
          <a:xfrm>
            <a:off x="767829" y="113275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6" name="object 296"/>
          <p:cNvSpPr/>
          <p:nvPr/>
        </p:nvSpPr>
        <p:spPr>
          <a:xfrm>
            <a:off x="865562" y="1139153"/>
            <a:ext cx="64135" cy="0"/>
          </a:xfrm>
          <a:custGeom>
            <a:avLst/>
            <a:gdLst/>
            <a:ahLst/>
            <a:cxnLst/>
            <a:rect l="l" t="t" r="r" b="b"/>
            <a:pathLst>
              <a:path w="64134" h="0">
                <a:moveTo>
                  <a:pt x="0" y="0"/>
                </a:moveTo>
                <a:lnTo>
                  <a:pt x="63686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7" name="object 297"/>
          <p:cNvSpPr/>
          <p:nvPr/>
        </p:nvSpPr>
        <p:spPr>
          <a:xfrm>
            <a:off x="929248" y="113275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8" name="object 298"/>
          <p:cNvSpPr/>
          <p:nvPr/>
        </p:nvSpPr>
        <p:spPr>
          <a:xfrm>
            <a:off x="929248" y="1138555"/>
            <a:ext cx="53975" cy="0"/>
          </a:xfrm>
          <a:custGeom>
            <a:avLst/>
            <a:gdLst/>
            <a:ahLst/>
            <a:cxnLst/>
            <a:rect l="l" t="t" r="r" b="b"/>
            <a:pathLst>
              <a:path w="53975" h="0">
                <a:moveTo>
                  <a:pt x="53461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9" name="object 299"/>
          <p:cNvSpPr/>
          <p:nvPr/>
        </p:nvSpPr>
        <p:spPr>
          <a:xfrm>
            <a:off x="929248" y="1132164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0" name="object 300"/>
          <p:cNvSpPr/>
          <p:nvPr/>
        </p:nvSpPr>
        <p:spPr>
          <a:xfrm>
            <a:off x="1008276" y="1138555"/>
            <a:ext cx="50165" cy="0"/>
          </a:xfrm>
          <a:custGeom>
            <a:avLst/>
            <a:gdLst/>
            <a:ahLst/>
            <a:cxnLst/>
            <a:rect l="l" t="t" r="r" b="b"/>
            <a:pathLst>
              <a:path w="50165" h="0">
                <a:moveTo>
                  <a:pt x="0" y="0"/>
                </a:moveTo>
                <a:lnTo>
                  <a:pt x="50108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1" name="object 301"/>
          <p:cNvSpPr/>
          <p:nvPr/>
        </p:nvSpPr>
        <p:spPr>
          <a:xfrm>
            <a:off x="1058385" y="1132164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2" name="object 302"/>
          <p:cNvSpPr/>
          <p:nvPr/>
        </p:nvSpPr>
        <p:spPr>
          <a:xfrm>
            <a:off x="1058385" y="1139361"/>
            <a:ext cx="36830" cy="0"/>
          </a:xfrm>
          <a:custGeom>
            <a:avLst/>
            <a:gdLst/>
            <a:ahLst/>
            <a:cxnLst/>
            <a:rect l="l" t="t" r="r" b="b"/>
            <a:pathLst>
              <a:path w="36830" h="0">
                <a:moveTo>
                  <a:pt x="36637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3" name="object 303"/>
          <p:cNvSpPr/>
          <p:nvPr/>
        </p:nvSpPr>
        <p:spPr>
          <a:xfrm>
            <a:off x="1058385" y="1132970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4" name="object 304"/>
          <p:cNvSpPr/>
          <p:nvPr/>
        </p:nvSpPr>
        <p:spPr>
          <a:xfrm>
            <a:off x="1120592" y="1139361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0" y="0"/>
                </a:moveTo>
                <a:lnTo>
                  <a:pt x="34642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5" name="object 305"/>
          <p:cNvSpPr/>
          <p:nvPr/>
        </p:nvSpPr>
        <p:spPr>
          <a:xfrm>
            <a:off x="1155234" y="1132970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6" name="object 306"/>
          <p:cNvSpPr/>
          <p:nvPr/>
        </p:nvSpPr>
        <p:spPr>
          <a:xfrm>
            <a:off x="1155234" y="1137627"/>
            <a:ext cx="86360" cy="0"/>
          </a:xfrm>
          <a:custGeom>
            <a:avLst/>
            <a:gdLst/>
            <a:ahLst/>
            <a:cxnLst/>
            <a:rect l="l" t="t" r="r" b="b"/>
            <a:pathLst>
              <a:path w="86359" h="0">
                <a:moveTo>
                  <a:pt x="86121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7" name="object 307"/>
          <p:cNvSpPr/>
          <p:nvPr/>
        </p:nvSpPr>
        <p:spPr>
          <a:xfrm>
            <a:off x="1155234" y="1131237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8" name="object 308"/>
          <p:cNvSpPr/>
          <p:nvPr/>
        </p:nvSpPr>
        <p:spPr>
          <a:xfrm>
            <a:off x="1266925" y="1137627"/>
            <a:ext cx="82550" cy="0"/>
          </a:xfrm>
          <a:custGeom>
            <a:avLst/>
            <a:gdLst/>
            <a:ahLst/>
            <a:cxnLst/>
            <a:rect l="l" t="t" r="r" b="b"/>
            <a:pathLst>
              <a:path w="82550" h="0">
                <a:moveTo>
                  <a:pt x="0" y="0"/>
                </a:moveTo>
                <a:lnTo>
                  <a:pt x="82011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9" name="object 309"/>
          <p:cNvSpPr/>
          <p:nvPr/>
        </p:nvSpPr>
        <p:spPr>
          <a:xfrm>
            <a:off x="1348937" y="1131237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0" name="object 310"/>
          <p:cNvSpPr/>
          <p:nvPr/>
        </p:nvSpPr>
        <p:spPr>
          <a:xfrm>
            <a:off x="1348937" y="1144616"/>
            <a:ext cx="3810" cy="0"/>
          </a:xfrm>
          <a:custGeom>
            <a:avLst/>
            <a:gdLst/>
            <a:ahLst/>
            <a:cxnLst/>
            <a:rect l="l" t="t" r="r" b="b"/>
            <a:pathLst>
              <a:path w="3809" h="0">
                <a:moveTo>
                  <a:pt x="3373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1" name="object 311"/>
          <p:cNvSpPr/>
          <p:nvPr/>
        </p:nvSpPr>
        <p:spPr>
          <a:xfrm>
            <a:off x="1348937" y="1138222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2" name="object 312"/>
          <p:cNvSpPr/>
          <p:nvPr/>
        </p:nvSpPr>
        <p:spPr>
          <a:xfrm>
            <a:off x="1377881" y="1144616"/>
            <a:ext cx="3810" cy="0"/>
          </a:xfrm>
          <a:custGeom>
            <a:avLst/>
            <a:gdLst/>
            <a:ahLst/>
            <a:cxnLst/>
            <a:rect l="l" t="t" r="r" b="b"/>
            <a:pathLst>
              <a:path w="3809" h="0">
                <a:moveTo>
                  <a:pt x="0" y="0"/>
                </a:moveTo>
                <a:lnTo>
                  <a:pt x="3339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3" name="object 313"/>
          <p:cNvSpPr/>
          <p:nvPr/>
        </p:nvSpPr>
        <p:spPr>
          <a:xfrm>
            <a:off x="1381220" y="1130984"/>
            <a:ext cx="0" cy="20320"/>
          </a:xfrm>
          <a:custGeom>
            <a:avLst/>
            <a:gdLst/>
            <a:ahLst/>
            <a:cxnLst/>
            <a:rect l="l" t="t" r="r" b="b"/>
            <a:pathLst>
              <a:path w="0" h="20319">
                <a:moveTo>
                  <a:pt x="0" y="0"/>
                </a:moveTo>
                <a:lnTo>
                  <a:pt x="0" y="20022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4" name="object 314"/>
          <p:cNvSpPr/>
          <p:nvPr/>
        </p:nvSpPr>
        <p:spPr>
          <a:xfrm>
            <a:off x="1381220" y="1137375"/>
            <a:ext cx="52069" cy="0"/>
          </a:xfrm>
          <a:custGeom>
            <a:avLst/>
            <a:gdLst/>
            <a:ahLst/>
            <a:cxnLst/>
            <a:rect l="l" t="t" r="r" b="b"/>
            <a:pathLst>
              <a:path w="52069" h="0">
                <a:moveTo>
                  <a:pt x="51724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5" name="object 315"/>
          <p:cNvSpPr/>
          <p:nvPr/>
        </p:nvSpPr>
        <p:spPr>
          <a:xfrm>
            <a:off x="1458515" y="1137375"/>
            <a:ext cx="52069" cy="0"/>
          </a:xfrm>
          <a:custGeom>
            <a:avLst/>
            <a:gdLst/>
            <a:ahLst/>
            <a:cxnLst/>
            <a:rect l="l" t="t" r="r" b="b"/>
            <a:pathLst>
              <a:path w="52069" h="0">
                <a:moveTo>
                  <a:pt x="0" y="0"/>
                </a:moveTo>
                <a:lnTo>
                  <a:pt x="51842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6" name="object 316"/>
          <p:cNvSpPr/>
          <p:nvPr/>
        </p:nvSpPr>
        <p:spPr>
          <a:xfrm>
            <a:off x="1510357" y="1146169"/>
            <a:ext cx="3810" cy="0"/>
          </a:xfrm>
          <a:custGeom>
            <a:avLst/>
            <a:gdLst/>
            <a:ahLst/>
            <a:cxnLst/>
            <a:rect l="l" t="t" r="r" b="b"/>
            <a:pathLst>
              <a:path w="3809" h="0">
                <a:moveTo>
                  <a:pt x="3333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7" name="object 317"/>
          <p:cNvSpPr/>
          <p:nvPr/>
        </p:nvSpPr>
        <p:spPr>
          <a:xfrm>
            <a:off x="1510357" y="1130984"/>
            <a:ext cx="0" cy="21590"/>
          </a:xfrm>
          <a:custGeom>
            <a:avLst/>
            <a:gdLst/>
            <a:ahLst/>
            <a:cxnLst/>
            <a:rect l="l" t="t" r="r" b="b"/>
            <a:pathLst>
              <a:path w="0" h="21590">
                <a:moveTo>
                  <a:pt x="0" y="0"/>
                </a:moveTo>
                <a:lnTo>
                  <a:pt x="0" y="21578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8" name="object 318"/>
          <p:cNvSpPr/>
          <p:nvPr/>
        </p:nvSpPr>
        <p:spPr>
          <a:xfrm>
            <a:off x="1539260" y="1146169"/>
            <a:ext cx="3810" cy="0"/>
          </a:xfrm>
          <a:custGeom>
            <a:avLst/>
            <a:gdLst/>
            <a:ahLst/>
            <a:cxnLst/>
            <a:rect l="l" t="t" r="r" b="b"/>
            <a:pathLst>
              <a:path w="3809" h="0">
                <a:moveTo>
                  <a:pt x="0" y="0"/>
                </a:moveTo>
                <a:lnTo>
                  <a:pt x="338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9" name="object 319"/>
          <p:cNvSpPr/>
          <p:nvPr/>
        </p:nvSpPr>
        <p:spPr>
          <a:xfrm>
            <a:off x="1542640" y="1131468"/>
            <a:ext cx="0" cy="21590"/>
          </a:xfrm>
          <a:custGeom>
            <a:avLst/>
            <a:gdLst/>
            <a:ahLst/>
            <a:cxnLst/>
            <a:rect l="l" t="t" r="r" b="b"/>
            <a:pathLst>
              <a:path w="0" h="21590">
                <a:moveTo>
                  <a:pt x="0" y="0"/>
                </a:moveTo>
                <a:lnTo>
                  <a:pt x="0" y="21094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0" name="object 320"/>
          <p:cNvSpPr/>
          <p:nvPr/>
        </p:nvSpPr>
        <p:spPr>
          <a:xfrm>
            <a:off x="1542640" y="1137859"/>
            <a:ext cx="82550" cy="0"/>
          </a:xfrm>
          <a:custGeom>
            <a:avLst/>
            <a:gdLst/>
            <a:ahLst/>
            <a:cxnLst/>
            <a:rect l="l" t="t" r="r" b="b"/>
            <a:pathLst>
              <a:path w="82550" h="0">
                <a:moveTo>
                  <a:pt x="82068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1" name="object 321"/>
          <p:cNvSpPr/>
          <p:nvPr/>
        </p:nvSpPr>
        <p:spPr>
          <a:xfrm>
            <a:off x="1650276" y="1137859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 h="0">
                <a:moveTo>
                  <a:pt x="0" y="0"/>
                </a:moveTo>
                <a:lnTo>
                  <a:pt x="86067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2" name="object 322"/>
          <p:cNvSpPr/>
          <p:nvPr/>
        </p:nvSpPr>
        <p:spPr>
          <a:xfrm>
            <a:off x="1736343" y="1131468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3" name="object 323"/>
          <p:cNvSpPr/>
          <p:nvPr/>
        </p:nvSpPr>
        <p:spPr>
          <a:xfrm>
            <a:off x="1736343" y="1140070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574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4" name="object 324"/>
          <p:cNvSpPr/>
          <p:nvPr/>
        </p:nvSpPr>
        <p:spPr>
          <a:xfrm>
            <a:off x="1736343" y="113367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5" name="object 325"/>
          <p:cNvSpPr/>
          <p:nvPr/>
        </p:nvSpPr>
        <p:spPr>
          <a:xfrm>
            <a:off x="1796488" y="1140070"/>
            <a:ext cx="36830" cy="0"/>
          </a:xfrm>
          <a:custGeom>
            <a:avLst/>
            <a:gdLst/>
            <a:ahLst/>
            <a:cxnLst/>
            <a:rect l="l" t="t" r="r" b="b"/>
            <a:pathLst>
              <a:path w="36830" h="0">
                <a:moveTo>
                  <a:pt x="0" y="0"/>
                </a:moveTo>
                <a:lnTo>
                  <a:pt x="36708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6" name="object 326"/>
          <p:cNvSpPr/>
          <p:nvPr/>
        </p:nvSpPr>
        <p:spPr>
          <a:xfrm>
            <a:off x="1833196" y="113367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7" name="object 327"/>
          <p:cNvSpPr/>
          <p:nvPr/>
        </p:nvSpPr>
        <p:spPr>
          <a:xfrm>
            <a:off x="1833196" y="1138753"/>
            <a:ext cx="50165" cy="0"/>
          </a:xfrm>
          <a:custGeom>
            <a:avLst/>
            <a:gdLst/>
            <a:ahLst/>
            <a:cxnLst/>
            <a:rect l="l" t="t" r="r" b="b"/>
            <a:pathLst>
              <a:path w="50164" h="0">
                <a:moveTo>
                  <a:pt x="50091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8" name="object 328"/>
          <p:cNvSpPr/>
          <p:nvPr/>
        </p:nvSpPr>
        <p:spPr>
          <a:xfrm>
            <a:off x="1833196" y="1132362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9" name="object 329"/>
          <p:cNvSpPr/>
          <p:nvPr/>
        </p:nvSpPr>
        <p:spPr>
          <a:xfrm>
            <a:off x="1908854" y="1138753"/>
            <a:ext cx="53975" cy="0"/>
          </a:xfrm>
          <a:custGeom>
            <a:avLst/>
            <a:gdLst/>
            <a:ahLst/>
            <a:cxnLst/>
            <a:rect l="l" t="t" r="r" b="b"/>
            <a:pathLst>
              <a:path w="53975" h="0">
                <a:moveTo>
                  <a:pt x="0" y="0"/>
                </a:moveTo>
                <a:lnTo>
                  <a:pt x="53475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0" name="object 330"/>
          <p:cNvSpPr/>
          <p:nvPr/>
        </p:nvSpPr>
        <p:spPr>
          <a:xfrm>
            <a:off x="1962329" y="1132362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1" name="object 331"/>
          <p:cNvSpPr/>
          <p:nvPr/>
        </p:nvSpPr>
        <p:spPr>
          <a:xfrm>
            <a:off x="1962329" y="1138807"/>
            <a:ext cx="64135" cy="0"/>
          </a:xfrm>
          <a:custGeom>
            <a:avLst/>
            <a:gdLst/>
            <a:ahLst/>
            <a:cxnLst/>
            <a:rect l="l" t="t" r="r" b="b"/>
            <a:pathLst>
              <a:path w="64135" h="0">
                <a:moveTo>
                  <a:pt x="63642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2" name="object 332"/>
          <p:cNvSpPr/>
          <p:nvPr/>
        </p:nvSpPr>
        <p:spPr>
          <a:xfrm>
            <a:off x="1962329" y="1132413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3" name="object 333"/>
          <p:cNvSpPr/>
          <p:nvPr/>
        </p:nvSpPr>
        <p:spPr>
          <a:xfrm>
            <a:off x="2051542" y="1138807"/>
            <a:ext cx="72390" cy="0"/>
          </a:xfrm>
          <a:custGeom>
            <a:avLst/>
            <a:gdLst/>
            <a:ahLst/>
            <a:cxnLst/>
            <a:rect l="l" t="t" r="r" b="b"/>
            <a:pathLst>
              <a:path w="72389" h="0">
                <a:moveTo>
                  <a:pt x="0" y="0"/>
                </a:moveTo>
                <a:lnTo>
                  <a:pt x="72207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4" name="object 334"/>
          <p:cNvSpPr/>
          <p:nvPr/>
        </p:nvSpPr>
        <p:spPr>
          <a:xfrm>
            <a:off x="2123749" y="1132413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5" name="object 335"/>
          <p:cNvSpPr/>
          <p:nvPr/>
        </p:nvSpPr>
        <p:spPr>
          <a:xfrm>
            <a:off x="2123749" y="1142204"/>
            <a:ext cx="34290" cy="0"/>
          </a:xfrm>
          <a:custGeom>
            <a:avLst/>
            <a:gdLst/>
            <a:ahLst/>
            <a:cxnLst/>
            <a:rect l="l" t="t" r="r" b="b"/>
            <a:pathLst>
              <a:path w="34289" h="0">
                <a:moveTo>
                  <a:pt x="33771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6" name="object 336"/>
          <p:cNvSpPr/>
          <p:nvPr/>
        </p:nvSpPr>
        <p:spPr>
          <a:xfrm>
            <a:off x="2123749" y="1135810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7" name="object 337"/>
          <p:cNvSpPr/>
          <p:nvPr/>
        </p:nvSpPr>
        <p:spPr>
          <a:xfrm>
            <a:off x="2183087" y="1142204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 h="0">
                <a:moveTo>
                  <a:pt x="0" y="0"/>
                </a:moveTo>
                <a:lnTo>
                  <a:pt x="37514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8" name="object 338"/>
          <p:cNvSpPr/>
          <p:nvPr/>
        </p:nvSpPr>
        <p:spPr>
          <a:xfrm>
            <a:off x="2220602" y="1135810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9" name="object 339"/>
          <p:cNvSpPr/>
          <p:nvPr/>
        </p:nvSpPr>
        <p:spPr>
          <a:xfrm>
            <a:off x="706011" y="1128509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0" name="object 340"/>
          <p:cNvSpPr/>
          <p:nvPr/>
        </p:nvSpPr>
        <p:spPr>
          <a:xfrm>
            <a:off x="837435" y="1123812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1" name="object 341"/>
          <p:cNvSpPr/>
          <p:nvPr/>
        </p:nvSpPr>
        <p:spPr>
          <a:xfrm>
            <a:off x="980153" y="1123214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2" name="object 342"/>
          <p:cNvSpPr/>
          <p:nvPr/>
        </p:nvSpPr>
        <p:spPr>
          <a:xfrm>
            <a:off x="1092465" y="1124020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3" name="object 343"/>
          <p:cNvSpPr/>
          <p:nvPr/>
        </p:nvSpPr>
        <p:spPr>
          <a:xfrm>
            <a:off x="1238798" y="1122286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4" name="object 344"/>
          <p:cNvSpPr/>
          <p:nvPr/>
        </p:nvSpPr>
        <p:spPr>
          <a:xfrm>
            <a:off x="1349757" y="1129275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5" name="object 345"/>
          <p:cNvSpPr/>
          <p:nvPr/>
        </p:nvSpPr>
        <p:spPr>
          <a:xfrm>
            <a:off x="1430388" y="1122034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6" name="object 346"/>
          <p:cNvSpPr/>
          <p:nvPr/>
        </p:nvSpPr>
        <p:spPr>
          <a:xfrm>
            <a:off x="1511133" y="1130827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7" name="object 347"/>
          <p:cNvSpPr/>
          <p:nvPr/>
        </p:nvSpPr>
        <p:spPr>
          <a:xfrm>
            <a:off x="1622152" y="1122518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8" name="object 348"/>
          <p:cNvSpPr/>
          <p:nvPr/>
        </p:nvSpPr>
        <p:spPr>
          <a:xfrm>
            <a:off x="1768361" y="1124726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9" name="object 349"/>
          <p:cNvSpPr/>
          <p:nvPr/>
        </p:nvSpPr>
        <p:spPr>
          <a:xfrm>
            <a:off x="1880731" y="1123412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0" name="object 350"/>
          <p:cNvSpPr/>
          <p:nvPr/>
        </p:nvSpPr>
        <p:spPr>
          <a:xfrm>
            <a:off x="2023415" y="1123466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1" name="object 351"/>
          <p:cNvSpPr/>
          <p:nvPr/>
        </p:nvSpPr>
        <p:spPr>
          <a:xfrm>
            <a:off x="2154964" y="1126863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2" name="object 352"/>
          <p:cNvSpPr txBox="1"/>
          <p:nvPr/>
        </p:nvSpPr>
        <p:spPr>
          <a:xfrm>
            <a:off x="1376453" y="857770"/>
            <a:ext cx="48895" cy="717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">
                <a:latin typeface="Arial"/>
                <a:cs typeface="Arial"/>
              </a:rPr>
              <a:t>T</a:t>
            </a:r>
            <a:endParaRPr sz="300">
              <a:latin typeface="Arial"/>
              <a:cs typeface="Arial"/>
            </a:endParaRPr>
          </a:p>
        </p:txBody>
      </p:sp>
      <p:sp>
        <p:nvSpPr>
          <p:cNvPr id="353" name="object 353"/>
          <p:cNvSpPr txBox="1"/>
          <p:nvPr/>
        </p:nvSpPr>
        <p:spPr>
          <a:xfrm>
            <a:off x="1082406" y="803414"/>
            <a:ext cx="613410" cy="984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450" spc="15">
                <a:latin typeface="Arial"/>
                <a:cs typeface="Arial"/>
              </a:rPr>
              <a:t>Loose </a:t>
            </a:r>
            <a:r>
              <a:rPr dirty="0" sz="450" spc="10">
                <a:latin typeface="Arial"/>
                <a:cs typeface="Arial"/>
              </a:rPr>
              <a:t>Id, </a:t>
            </a:r>
            <a:r>
              <a:rPr dirty="0" sz="450" spc="15">
                <a:latin typeface="Arial"/>
                <a:cs typeface="Arial"/>
              </a:rPr>
              <a:t>p </a:t>
            </a:r>
            <a:r>
              <a:rPr dirty="0" sz="450" spc="15">
                <a:latin typeface="Symbol"/>
                <a:cs typeface="Symbol"/>
              </a:rPr>
              <a:t></a:t>
            </a:r>
            <a:r>
              <a:rPr dirty="0" sz="450" spc="15">
                <a:latin typeface="Times New Roman"/>
                <a:cs typeface="Times New Roman"/>
              </a:rPr>
              <a:t> </a:t>
            </a:r>
            <a:r>
              <a:rPr dirty="0" sz="450" spc="15">
                <a:latin typeface="Arial"/>
                <a:cs typeface="Arial"/>
              </a:rPr>
              <a:t>20 GeV</a:t>
            </a:r>
            <a:endParaRPr sz="450">
              <a:latin typeface="Arial"/>
              <a:cs typeface="Arial"/>
            </a:endParaRPr>
          </a:p>
        </p:txBody>
      </p:sp>
      <p:sp>
        <p:nvSpPr>
          <p:cNvPr id="354" name="object 354"/>
          <p:cNvSpPr/>
          <p:nvPr/>
        </p:nvSpPr>
        <p:spPr>
          <a:xfrm>
            <a:off x="1139949" y="941784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5">
                <a:moveTo>
                  <a:pt x="15341" y="0"/>
                </a:moveTo>
                <a:lnTo>
                  <a:pt x="4794" y="3835"/>
                </a:lnTo>
                <a:lnTo>
                  <a:pt x="0" y="15341"/>
                </a:lnTo>
                <a:lnTo>
                  <a:pt x="4794" y="26848"/>
                </a:lnTo>
                <a:lnTo>
                  <a:pt x="15341" y="30683"/>
                </a:lnTo>
                <a:lnTo>
                  <a:pt x="25889" y="26848"/>
                </a:lnTo>
                <a:lnTo>
                  <a:pt x="30683" y="15341"/>
                </a:lnTo>
                <a:lnTo>
                  <a:pt x="25889" y="3835"/>
                </a:lnTo>
                <a:lnTo>
                  <a:pt x="1534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5" name="object 355"/>
          <p:cNvSpPr txBox="1"/>
          <p:nvPr/>
        </p:nvSpPr>
        <p:spPr>
          <a:xfrm>
            <a:off x="1213451" y="1007967"/>
            <a:ext cx="120014" cy="984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450" spc="20">
                <a:latin typeface="Arial"/>
                <a:cs typeface="Arial"/>
              </a:rPr>
              <a:t>MC</a:t>
            </a:r>
            <a:endParaRPr sz="450">
              <a:latin typeface="Arial"/>
              <a:cs typeface="Arial"/>
            </a:endParaRPr>
          </a:p>
        </p:txBody>
      </p:sp>
      <p:sp>
        <p:nvSpPr>
          <p:cNvPr id="356" name="object 356"/>
          <p:cNvSpPr/>
          <p:nvPr/>
        </p:nvSpPr>
        <p:spPr>
          <a:xfrm>
            <a:off x="1105287" y="1059503"/>
            <a:ext cx="100330" cy="0"/>
          </a:xfrm>
          <a:custGeom>
            <a:avLst/>
            <a:gdLst/>
            <a:ahLst/>
            <a:cxnLst/>
            <a:rect l="l" t="t" r="r" b="b"/>
            <a:pathLst>
              <a:path w="100330" h="0">
                <a:moveTo>
                  <a:pt x="0" y="0"/>
                </a:moveTo>
                <a:lnTo>
                  <a:pt x="100008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7" name="object 357"/>
          <p:cNvSpPr/>
          <p:nvPr/>
        </p:nvSpPr>
        <p:spPr>
          <a:xfrm>
            <a:off x="1139949" y="1044162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5">
                <a:moveTo>
                  <a:pt x="0" y="30683"/>
                </a:moveTo>
                <a:lnTo>
                  <a:pt x="30683" y="30683"/>
                </a:lnTo>
                <a:lnTo>
                  <a:pt x="30683" y="0"/>
                </a:lnTo>
                <a:lnTo>
                  <a:pt x="0" y="0"/>
                </a:lnTo>
                <a:lnTo>
                  <a:pt x="0" y="30683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8" name="object 358"/>
          <p:cNvSpPr txBox="1"/>
          <p:nvPr/>
        </p:nvSpPr>
        <p:spPr>
          <a:xfrm>
            <a:off x="1478815" y="656381"/>
            <a:ext cx="786130" cy="11048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105"/>
              </a:spcBef>
            </a:pPr>
            <a:r>
              <a:rPr dirty="0" sz="550">
                <a:latin typeface="Arial"/>
                <a:cs typeface="Arial"/>
              </a:rPr>
              <a:t>59.8 </a:t>
            </a:r>
            <a:r>
              <a:rPr dirty="0" sz="550" spc="-5">
                <a:latin typeface="Arial"/>
                <a:cs typeface="Arial"/>
              </a:rPr>
              <a:t>fb</a:t>
            </a:r>
            <a:r>
              <a:rPr dirty="0" baseline="47619" sz="525" spc="-7">
                <a:latin typeface="Arial"/>
                <a:cs typeface="Arial"/>
              </a:rPr>
              <a:t>-1 </a:t>
            </a:r>
            <a:r>
              <a:rPr dirty="0" sz="550">
                <a:latin typeface="Arial"/>
                <a:cs typeface="Arial"/>
              </a:rPr>
              <a:t>(13 TeV,</a:t>
            </a:r>
            <a:r>
              <a:rPr dirty="0" sz="550" spc="-40">
                <a:latin typeface="Arial"/>
                <a:cs typeface="Arial"/>
              </a:rPr>
              <a:t> </a:t>
            </a:r>
            <a:r>
              <a:rPr dirty="0" sz="550">
                <a:latin typeface="Arial"/>
                <a:cs typeface="Arial"/>
              </a:rPr>
              <a:t>2018)</a:t>
            </a:r>
            <a:endParaRPr sz="550">
              <a:latin typeface="Arial"/>
              <a:cs typeface="Arial"/>
            </a:endParaRPr>
          </a:p>
        </p:txBody>
      </p:sp>
      <p:sp>
        <p:nvSpPr>
          <p:cNvPr id="359" name="object 359"/>
          <p:cNvSpPr/>
          <p:nvPr/>
        </p:nvSpPr>
        <p:spPr>
          <a:xfrm>
            <a:off x="664778" y="1916930"/>
            <a:ext cx="1562100" cy="356870"/>
          </a:xfrm>
          <a:custGeom>
            <a:avLst/>
            <a:gdLst/>
            <a:ahLst/>
            <a:cxnLst/>
            <a:rect l="l" t="t" r="r" b="b"/>
            <a:pathLst>
              <a:path w="1562100" h="356869">
                <a:moveTo>
                  <a:pt x="0" y="356496"/>
                </a:moveTo>
                <a:lnTo>
                  <a:pt x="1562021" y="356496"/>
                </a:lnTo>
                <a:lnTo>
                  <a:pt x="1562021" y="0"/>
                </a:lnTo>
                <a:lnTo>
                  <a:pt x="0" y="0"/>
                </a:lnTo>
                <a:lnTo>
                  <a:pt x="0" y="356496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0" name="object 360"/>
          <p:cNvSpPr txBox="1"/>
          <p:nvPr/>
        </p:nvSpPr>
        <p:spPr>
          <a:xfrm>
            <a:off x="500878" y="899292"/>
            <a:ext cx="892175" cy="10604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dirty="0" baseline="6172" sz="675" spc="15">
                <a:latin typeface="Arial"/>
                <a:cs typeface="Arial"/>
              </a:rPr>
              <a:t>1.05 </a:t>
            </a:r>
            <a:r>
              <a:rPr dirty="0" baseline="11111" sz="750" spc="15" i="1">
                <a:latin typeface="Arial"/>
                <a:cs typeface="Arial"/>
              </a:rPr>
              <a:t>Preliminary</a:t>
            </a:r>
            <a:r>
              <a:rPr dirty="0" baseline="11111" sz="750" spc="44" i="1">
                <a:latin typeface="Arial"/>
                <a:cs typeface="Arial"/>
              </a:rPr>
              <a:t> </a:t>
            </a:r>
            <a:r>
              <a:rPr dirty="0" sz="450" spc="15">
                <a:latin typeface="Arial"/>
                <a:cs typeface="Arial"/>
              </a:rPr>
              <a:t>Data</a:t>
            </a:r>
            <a:endParaRPr sz="450">
              <a:latin typeface="Arial"/>
              <a:cs typeface="Arial"/>
            </a:endParaRPr>
          </a:p>
        </p:txBody>
      </p:sp>
      <p:sp>
        <p:nvSpPr>
          <p:cNvPr id="361" name="object 361"/>
          <p:cNvSpPr/>
          <p:nvPr/>
        </p:nvSpPr>
        <p:spPr>
          <a:xfrm>
            <a:off x="664778" y="2273426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0" y="0"/>
                </a:moveTo>
                <a:lnTo>
                  <a:pt x="156202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2" name="object 362"/>
          <p:cNvSpPr/>
          <p:nvPr/>
        </p:nvSpPr>
        <p:spPr>
          <a:xfrm>
            <a:off x="664778" y="1916928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0" y="0"/>
                </a:moveTo>
                <a:lnTo>
                  <a:pt x="156202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3" name="object 363"/>
          <p:cNvSpPr/>
          <p:nvPr/>
        </p:nvSpPr>
        <p:spPr>
          <a:xfrm>
            <a:off x="664778" y="1916928"/>
            <a:ext cx="0" cy="356870"/>
          </a:xfrm>
          <a:custGeom>
            <a:avLst/>
            <a:gdLst/>
            <a:ahLst/>
            <a:cxnLst/>
            <a:rect l="l" t="t" r="r" b="b"/>
            <a:pathLst>
              <a:path w="0" h="356869">
                <a:moveTo>
                  <a:pt x="0" y="356498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4" name="object 364"/>
          <p:cNvSpPr/>
          <p:nvPr/>
        </p:nvSpPr>
        <p:spPr>
          <a:xfrm>
            <a:off x="664778" y="2237777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156202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/>
        </p:txBody>
      </p:sp>
      <p:sp>
        <p:nvSpPr>
          <p:cNvPr id="365" name="object 365"/>
          <p:cNvSpPr/>
          <p:nvPr/>
        </p:nvSpPr>
        <p:spPr>
          <a:xfrm>
            <a:off x="664778" y="2166477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156202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/>
        </p:txBody>
      </p:sp>
      <p:sp>
        <p:nvSpPr>
          <p:cNvPr id="366" name="object 366"/>
          <p:cNvSpPr/>
          <p:nvPr/>
        </p:nvSpPr>
        <p:spPr>
          <a:xfrm>
            <a:off x="664778" y="2095178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156202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/>
        </p:txBody>
      </p:sp>
      <p:sp>
        <p:nvSpPr>
          <p:cNvPr id="367" name="object 367"/>
          <p:cNvSpPr/>
          <p:nvPr/>
        </p:nvSpPr>
        <p:spPr>
          <a:xfrm>
            <a:off x="664778" y="2023878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156202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/>
        </p:txBody>
      </p:sp>
      <p:sp>
        <p:nvSpPr>
          <p:cNvPr id="368" name="object 368"/>
          <p:cNvSpPr/>
          <p:nvPr/>
        </p:nvSpPr>
        <p:spPr>
          <a:xfrm>
            <a:off x="664778" y="1952578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156202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/>
        </p:txBody>
      </p:sp>
      <p:sp>
        <p:nvSpPr>
          <p:cNvPr id="369" name="object 369"/>
          <p:cNvSpPr/>
          <p:nvPr/>
        </p:nvSpPr>
        <p:spPr>
          <a:xfrm>
            <a:off x="664778" y="2237777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156202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/>
        </p:txBody>
      </p:sp>
      <p:sp>
        <p:nvSpPr>
          <p:cNvPr id="370" name="object 370"/>
          <p:cNvSpPr/>
          <p:nvPr/>
        </p:nvSpPr>
        <p:spPr>
          <a:xfrm>
            <a:off x="664778" y="1952578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156202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/>
        </p:txBody>
      </p:sp>
      <p:sp>
        <p:nvSpPr>
          <p:cNvPr id="371" name="object 371"/>
          <p:cNvSpPr/>
          <p:nvPr/>
        </p:nvSpPr>
        <p:spPr>
          <a:xfrm>
            <a:off x="2226801" y="1916928"/>
            <a:ext cx="0" cy="356870"/>
          </a:xfrm>
          <a:custGeom>
            <a:avLst/>
            <a:gdLst/>
            <a:ahLst/>
            <a:cxnLst/>
            <a:rect l="l" t="t" r="r" b="b"/>
            <a:pathLst>
              <a:path w="0" h="356869">
                <a:moveTo>
                  <a:pt x="0" y="356498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2" name="object 372"/>
          <p:cNvSpPr/>
          <p:nvPr/>
        </p:nvSpPr>
        <p:spPr>
          <a:xfrm>
            <a:off x="664778" y="2117274"/>
            <a:ext cx="36195" cy="0"/>
          </a:xfrm>
          <a:custGeom>
            <a:avLst/>
            <a:gdLst/>
            <a:ahLst/>
            <a:cxnLst/>
            <a:rect l="l" t="t" r="r" b="b"/>
            <a:pathLst>
              <a:path w="36195" h="0">
                <a:moveTo>
                  <a:pt x="0" y="0"/>
                </a:moveTo>
                <a:lnTo>
                  <a:pt x="36027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3" name="object 373"/>
          <p:cNvSpPr/>
          <p:nvPr/>
        </p:nvSpPr>
        <p:spPr>
          <a:xfrm>
            <a:off x="700806" y="2104489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4" h="26035">
                <a:moveTo>
                  <a:pt x="12784" y="0"/>
                </a:moveTo>
                <a:lnTo>
                  <a:pt x="3995" y="3196"/>
                </a:lnTo>
                <a:lnTo>
                  <a:pt x="0" y="12784"/>
                </a:lnTo>
                <a:lnTo>
                  <a:pt x="3995" y="22372"/>
                </a:lnTo>
                <a:lnTo>
                  <a:pt x="12784" y="25568"/>
                </a:lnTo>
                <a:lnTo>
                  <a:pt x="21574" y="22372"/>
                </a:lnTo>
                <a:lnTo>
                  <a:pt x="25569" y="12784"/>
                </a:lnTo>
                <a:lnTo>
                  <a:pt x="21574" y="3196"/>
                </a:lnTo>
                <a:lnTo>
                  <a:pt x="127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4" name="object 374"/>
          <p:cNvSpPr/>
          <p:nvPr/>
        </p:nvSpPr>
        <p:spPr>
          <a:xfrm>
            <a:off x="762405" y="2103071"/>
            <a:ext cx="68580" cy="0"/>
          </a:xfrm>
          <a:custGeom>
            <a:avLst/>
            <a:gdLst/>
            <a:ahLst/>
            <a:cxnLst/>
            <a:rect l="l" t="t" r="r" b="b"/>
            <a:pathLst>
              <a:path w="68580" h="0">
                <a:moveTo>
                  <a:pt x="0" y="0"/>
                </a:moveTo>
                <a:lnTo>
                  <a:pt x="68568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5" name="object 375"/>
          <p:cNvSpPr/>
          <p:nvPr/>
        </p:nvSpPr>
        <p:spPr>
          <a:xfrm>
            <a:off x="856544" y="2103071"/>
            <a:ext cx="68580" cy="0"/>
          </a:xfrm>
          <a:custGeom>
            <a:avLst/>
            <a:gdLst/>
            <a:ahLst/>
            <a:cxnLst/>
            <a:rect l="l" t="t" r="r" b="b"/>
            <a:pathLst>
              <a:path w="68580" h="0">
                <a:moveTo>
                  <a:pt x="0" y="0"/>
                </a:moveTo>
                <a:lnTo>
                  <a:pt x="68571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6" name="object 376"/>
          <p:cNvSpPr/>
          <p:nvPr/>
        </p:nvSpPr>
        <p:spPr>
          <a:xfrm>
            <a:off x="830974" y="2090284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4" h="26035">
                <a:moveTo>
                  <a:pt x="12784" y="0"/>
                </a:moveTo>
                <a:lnTo>
                  <a:pt x="3995" y="3196"/>
                </a:lnTo>
                <a:lnTo>
                  <a:pt x="0" y="12786"/>
                </a:lnTo>
                <a:lnTo>
                  <a:pt x="3995" y="22374"/>
                </a:lnTo>
                <a:lnTo>
                  <a:pt x="12784" y="25570"/>
                </a:lnTo>
                <a:lnTo>
                  <a:pt x="21574" y="22374"/>
                </a:lnTo>
                <a:lnTo>
                  <a:pt x="25569" y="12786"/>
                </a:lnTo>
                <a:lnTo>
                  <a:pt x="21574" y="3196"/>
                </a:lnTo>
                <a:lnTo>
                  <a:pt x="127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7" name="object 377"/>
          <p:cNvSpPr/>
          <p:nvPr/>
        </p:nvSpPr>
        <p:spPr>
          <a:xfrm>
            <a:off x="925115" y="2095954"/>
            <a:ext cx="52705" cy="0"/>
          </a:xfrm>
          <a:custGeom>
            <a:avLst/>
            <a:gdLst/>
            <a:ahLst/>
            <a:cxnLst/>
            <a:rect l="l" t="t" r="r" b="b"/>
            <a:pathLst>
              <a:path w="52705" h="0">
                <a:moveTo>
                  <a:pt x="0" y="0"/>
                </a:moveTo>
                <a:lnTo>
                  <a:pt x="52299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8" name="object 378"/>
          <p:cNvSpPr/>
          <p:nvPr/>
        </p:nvSpPr>
        <p:spPr>
          <a:xfrm>
            <a:off x="1002984" y="2095954"/>
            <a:ext cx="52705" cy="0"/>
          </a:xfrm>
          <a:custGeom>
            <a:avLst/>
            <a:gdLst/>
            <a:ahLst/>
            <a:cxnLst/>
            <a:rect l="l" t="t" r="r" b="b"/>
            <a:pathLst>
              <a:path w="52705" h="0">
                <a:moveTo>
                  <a:pt x="0" y="0"/>
                </a:moveTo>
                <a:lnTo>
                  <a:pt x="52299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9" name="object 379"/>
          <p:cNvSpPr/>
          <p:nvPr/>
        </p:nvSpPr>
        <p:spPr>
          <a:xfrm>
            <a:off x="977414" y="2083170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4" h="26035">
                <a:moveTo>
                  <a:pt x="12784" y="0"/>
                </a:moveTo>
                <a:lnTo>
                  <a:pt x="3995" y="3196"/>
                </a:lnTo>
                <a:lnTo>
                  <a:pt x="0" y="12784"/>
                </a:lnTo>
                <a:lnTo>
                  <a:pt x="3995" y="22372"/>
                </a:lnTo>
                <a:lnTo>
                  <a:pt x="12784" y="25568"/>
                </a:lnTo>
                <a:lnTo>
                  <a:pt x="21574" y="22372"/>
                </a:lnTo>
                <a:lnTo>
                  <a:pt x="25569" y="12784"/>
                </a:lnTo>
                <a:lnTo>
                  <a:pt x="21574" y="3196"/>
                </a:lnTo>
                <a:lnTo>
                  <a:pt x="127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80" name="object 380"/>
          <p:cNvSpPr/>
          <p:nvPr/>
        </p:nvSpPr>
        <p:spPr>
          <a:xfrm>
            <a:off x="1055283" y="2099590"/>
            <a:ext cx="36195" cy="0"/>
          </a:xfrm>
          <a:custGeom>
            <a:avLst/>
            <a:gdLst/>
            <a:ahLst/>
            <a:cxnLst/>
            <a:rect l="l" t="t" r="r" b="b"/>
            <a:pathLst>
              <a:path w="36194" h="0">
                <a:moveTo>
                  <a:pt x="0" y="0"/>
                </a:moveTo>
                <a:lnTo>
                  <a:pt x="36029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1" name="object 381"/>
          <p:cNvSpPr/>
          <p:nvPr/>
        </p:nvSpPr>
        <p:spPr>
          <a:xfrm>
            <a:off x="1116883" y="2099590"/>
            <a:ext cx="36195" cy="0"/>
          </a:xfrm>
          <a:custGeom>
            <a:avLst/>
            <a:gdLst/>
            <a:ahLst/>
            <a:cxnLst/>
            <a:rect l="l" t="t" r="r" b="b"/>
            <a:pathLst>
              <a:path w="36194" h="0">
                <a:moveTo>
                  <a:pt x="0" y="0"/>
                </a:moveTo>
                <a:lnTo>
                  <a:pt x="36026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2" name="object 382"/>
          <p:cNvSpPr/>
          <p:nvPr/>
        </p:nvSpPr>
        <p:spPr>
          <a:xfrm>
            <a:off x="1091313" y="2086806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4" h="26035">
                <a:moveTo>
                  <a:pt x="12784" y="0"/>
                </a:moveTo>
                <a:lnTo>
                  <a:pt x="3995" y="3196"/>
                </a:lnTo>
                <a:lnTo>
                  <a:pt x="0" y="12784"/>
                </a:lnTo>
                <a:lnTo>
                  <a:pt x="3995" y="22372"/>
                </a:lnTo>
                <a:lnTo>
                  <a:pt x="12784" y="25568"/>
                </a:lnTo>
                <a:lnTo>
                  <a:pt x="21574" y="22372"/>
                </a:lnTo>
                <a:lnTo>
                  <a:pt x="25569" y="12784"/>
                </a:lnTo>
                <a:lnTo>
                  <a:pt x="21574" y="3196"/>
                </a:lnTo>
                <a:lnTo>
                  <a:pt x="127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83" name="object 383"/>
          <p:cNvSpPr/>
          <p:nvPr/>
        </p:nvSpPr>
        <p:spPr>
          <a:xfrm>
            <a:off x="1152909" y="2095887"/>
            <a:ext cx="85090" cy="0"/>
          </a:xfrm>
          <a:custGeom>
            <a:avLst/>
            <a:gdLst/>
            <a:ahLst/>
            <a:cxnLst/>
            <a:rect l="l" t="t" r="r" b="b"/>
            <a:pathLst>
              <a:path w="85090" h="0">
                <a:moveTo>
                  <a:pt x="0" y="0"/>
                </a:moveTo>
                <a:lnTo>
                  <a:pt x="8484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4" name="object 384"/>
          <p:cNvSpPr/>
          <p:nvPr/>
        </p:nvSpPr>
        <p:spPr>
          <a:xfrm>
            <a:off x="1263320" y="2095887"/>
            <a:ext cx="85090" cy="0"/>
          </a:xfrm>
          <a:custGeom>
            <a:avLst/>
            <a:gdLst/>
            <a:ahLst/>
            <a:cxnLst/>
            <a:rect l="l" t="t" r="r" b="b"/>
            <a:pathLst>
              <a:path w="85090" h="0">
                <a:moveTo>
                  <a:pt x="0" y="0"/>
                </a:moveTo>
                <a:lnTo>
                  <a:pt x="8484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5" name="object 385"/>
          <p:cNvSpPr/>
          <p:nvPr/>
        </p:nvSpPr>
        <p:spPr>
          <a:xfrm>
            <a:off x="1237750" y="2083103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4" h="26035">
                <a:moveTo>
                  <a:pt x="12784" y="0"/>
                </a:moveTo>
                <a:lnTo>
                  <a:pt x="3995" y="3196"/>
                </a:lnTo>
                <a:lnTo>
                  <a:pt x="0" y="12784"/>
                </a:lnTo>
                <a:lnTo>
                  <a:pt x="3995" y="22372"/>
                </a:lnTo>
                <a:lnTo>
                  <a:pt x="12784" y="25568"/>
                </a:lnTo>
                <a:lnTo>
                  <a:pt x="21574" y="22372"/>
                </a:lnTo>
                <a:lnTo>
                  <a:pt x="25569" y="12784"/>
                </a:lnTo>
                <a:lnTo>
                  <a:pt x="21574" y="3196"/>
                </a:lnTo>
                <a:lnTo>
                  <a:pt x="127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86" name="object 386"/>
          <p:cNvSpPr/>
          <p:nvPr/>
        </p:nvSpPr>
        <p:spPr>
          <a:xfrm>
            <a:off x="1348161" y="2099580"/>
            <a:ext cx="3810" cy="0"/>
          </a:xfrm>
          <a:custGeom>
            <a:avLst/>
            <a:gdLst/>
            <a:ahLst/>
            <a:cxnLst/>
            <a:rect l="l" t="t" r="r" b="b"/>
            <a:pathLst>
              <a:path w="3809" h="0">
                <a:moveTo>
                  <a:pt x="0" y="0"/>
                </a:moveTo>
                <a:lnTo>
                  <a:pt x="3487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7" name="object 387"/>
          <p:cNvSpPr/>
          <p:nvPr/>
        </p:nvSpPr>
        <p:spPr>
          <a:xfrm>
            <a:off x="1377219" y="2099580"/>
            <a:ext cx="3810" cy="0"/>
          </a:xfrm>
          <a:custGeom>
            <a:avLst/>
            <a:gdLst/>
            <a:ahLst/>
            <a:cxnLst/>
            <a:rect l="l" t="t" r="r" b="b"/>
            <a:pathLst>
              <a:path w="3809" h="0">
                <a:moveTo>
                  <a:pt x="0" y="0"/>
                </a:moveTo>
                <a:lnTo>
                  <a:pt x="3487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8" name="object 388"/>
          <p:cNvSpPr/>
          <p:nvPr/>
        </p:nvSpPr>
        <p:spPr>
          <a:xfrm>
            <a:off x="1351649" y="2086796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4" h="26035">
                <a:moveTo>
                  <a:pt x="12784" y="0"/>
                </a:moveTo>
                <a:lnTo>
                  <a:pt x="3995" y="3196"/>
                </a:lnTo>
                <a:lnTo>
                  <a:pt x="0" y="12784"/>
                </a:lnTo>
                <a:lnTo>
                  <a:pt x="3995" y="22372"/>
                </a:lnTo>
                <a:lnTo>
                  <a:pt x="12784" y="25568"/>
                </a:lnTo>
                <a:lnTo>
                  <a:pt x="21574" y="22372"/>
                </a:lnTo>
                <a:lnTo>
                  <a:pt x="25569" y="12784"/>
                </a:lnTo>
                <a:lnTo>
                  <a:pt x="21574" y="3196"/>
                </a:lnTo>
                <a:lnTo>
                  <a:pt x="127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89" name="object 389"/>
          <p:cNvSpPr/>
          <p:nvPr/>
        </p:nvSpPr>
        <p:spPr>
          <a:xfrm>
            <a:off x="1380706" y="2096008"/>
            <a:ext cx="52705" cy="0"/>
          </a:xfrm>
          <a:custGeom>
            <a:avLst/>
            <a:gdLst/>
            <a:ahLst/>
            <a:cxnLst/>
            <a:rect l="l" t="t" r="r" b="b"/>
            <a:pathLst>
              <a:path w="52705" h="0">
                <a:moveTo>
                  <a:pt x="0" y="0"/>
                </a:moveTo>
                <a:lnTo>
                  <a:pt x="52299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0" name="object 390"/>
          <p:cNvSpPr/>
          <p:nvPr/>
        </p:nvSpPr>
        <p:spPr>
          <a:xfrm>
            <a:off x="1458572" y="2096008"/>
            <a:ext cx="52705" cy="0"/>
          </a:xfrm>
          <a:custGeom>
            <a:avLst/>
            <a:gdLst/>
            <a:ahLst/>
            <a:cxnLst/>
            <a:rect l="l" t="t" r="r" b="b"/>
            <a:pathLst>
              <a:path w="52705" h="0">
                <a:moveTo>
                  <a:pt x="0" y="0"/>
                </a:moveTo>
                <a:lnTo>
                  <a:pt x="52302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1" name="object 391"/>
          <p:cNvSpPr/>
          <p:nvPr/>
        </p:nvSpPr>
        <p:spPr>
          <a:xfrm>
            <a:off x="1433005" y="2083224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4" h="26035">
                <a:moveTo>
                  <a:pt x="12783" y="0"/>
                </a:moveTo>
                <a:lnTo>
                  <a:pt x="3994" y="3196"/>
                </a:lnTo>
                <a:lnTo>
                  <a:pt x="0" y="12784"/>
                </a:lnTo>
                <a:lnTo>
                  <a:pt x="3994" y="22372"/>
                </a:lnTo>
                <a:lnTo>
                  <a:pt x="12783" y="25568"/>
                </a:lnTo>
                <a:lnTo>
                  <a:pt x="21571" y="22372"/>
                </a:lnTo>
                <a:lnTo>
                  <a:pt x="25566" y="12784"/>
                </a:lnTo>
                <a:lnTo>
                  <a:pt x="21571" y="3196"/>
                </a:lnTo>
                <a:lnTo>
                  <a:pt x="1278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92" name="object 392"/>
          <p:cNvSpPr/>
          <p:nvPr/>
        </p:nvSpPr>
        <p:spPr>
          <a:xfrm>
            <a:off x="1510874" y="2101031"/>
            <a:ext cx="3810" cy="0"/>
          </a:xfrm>
          <a:custGeom>
            <a:avLst/>
            <a:gdLst/>
            <a:ahLst/>
            <a:cxnLst/>
            <a:rect l="l" t="t" r="r" b="b"/>
            <a:pathLst>
              <a:path w="3809" h="0">
                <a:moveTo>
                  <a:pt x="0" y="0"/>
                </a:moveTo>
                <a:lnTo>
                  <a:pt x="3484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3" name="object 393"/>
          <p:cNvSpPr/>
          <p:nvPr/>
        </p:nvSpPr>
        <p:spPr>
          <a:xfrm>
            <a:off x="1539928" y="2101031"/>
            <a:ext cx="3810" cy="0"/>
          </a:xfrm>
          <a:custGeom>
            <a:avLst/>
            <a:gdLst/>
            <a:ahLst/>
            <a:cxnLst/>
            <a:rect l="l" t="t" r="r" b="b"/>
            <a:pathLst>
              <a:path w="3809" h="0">
                <a:moveTo>
                  <a:pt x="0" y="0"/>
                </a:moveTo>
                <a:lnTo>
                  <a:pt x="3487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4" name="object 394"/>
          <p:cNvSpPr/>
          <p:nvPr/>
        </p:nvSpPr>
        <p:spPr>
          <a:xfrm>
            <a:off x="1514359" y="2088247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4" h="26035">
                <a:moveTo>
                  <a:pt x="12784" y="0"/>
                </a:moveTo>
                <a:lnTo>
                  <a:pt x="3995" y="3196"/>
                </a:lnTo>
                <a:lnTo>
                  <a:pt x="0" y="12784"/>
                </a:lnTo>
                <a:lnTo>
                  <a:pt x="3995" y="22372"/>
                </a:lnTo>
                <a:lnTo>
                  <a:pt x="12784" y="25568"/>
                </a:lnTo>
                <a:lnTo>
                  <a:pt x="21574" y="22372"/>
                </a:lnTo>
                <a:lnTo>
                  <a:pt x="25569" y="12784"/>
                </a:lnTo>
                <a:lnTo>
                  <a:pt x="21574" y="3196"/>
                </a:lnTo>
                <a:lnTo>
                  <a:pt x="127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95" name="object 395"/>
          <p:cNvSpPr/>
          <p:nvPr/>
        </p:nvSpPr>
        <p:spPr>
          <a:xfrm>
            <a:off x="1543416" y="2096196"/>
            <a:ext cx="85090" cy="0"/>
          </a:xfrm>
          <a:custGeom>
            <a:avLst/>
            <a:gdLst/>
            <a:ahLst/>
            <a:cxnLst/>
            <a:rect l="l" t="t" r="r" b="b"/>
            <a:pathLst>
              <a:path w="85089" h="0">
                <a:moveTo>
                  <a:pt x="0" y="0"/>
                </a:moveTo>
                <a:lnTo>
                  <a:pt x="8484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6" name="object 396"/>
          <p:cNvSpPr/>
          <p:nvPr/>
        </p:nvSpPr>
        <p:spPr>
          <a:xfrm>
            <a:off x="1653827" y="2096196"/>
            <a:ext cx="85090" cy="0"/>
          </a:xfrm>
          <a:custGeom>
            <a:avLst/>
            <a:gdLst/>
            <a:ahLst/>
            <a:cxnLst/>
            <a:rect l="l" t="t" r="r" b="b"/>
            <a:pathLst>
              <a:path w="85089" h="0">
                <a:moveTo>
                  <a:pt x="0" y="0"/>
                </a:moveTo>
                <a:lnTo>
                  <a:pt x="8484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7" name="object 397"/>
          <p:cNvSpPr/>
          <p:nvPr/>
        </p:nvSpPr>
        <p:spPr>
          <a:xfrm>
            <a:off x="1628257" y="2083410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5" h="26035">
                <a:moveTo>
                  <a:pt x="12784" y="0"/>
                </a:moveTo>
                <a:lnTo>
                  <a:pt x="3995" y="3196"/>
                </a:lnTo>
                <a:lnTo>
                  <a:pt x="0" y="12786"/>
                </a:lnTo>
                <a:lnTo>
                  <a:pt x="3995" y="22374"/>
                </a:lnTo>
                <a:lnTo>
                  <a:pt x="12784" y="25570"/>
                </a:lnTo>
                <a:lnTo>
                  <a:pt x="21574" y="22374"/>
                </a:lnTo>
                <a:lnTo>
                  <a:pt x="25569" y="12786"/>
                </a:lnTo>
                <a:lnTo>
                  <a:pt x="21574" y="3196"/>
                </a:lnTo>
                <a:lnTo>
                  <a:pt x="127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98" name="object 398"/>
          <p:cNvSpPr/>
          <p:nvPr/>
        </p:nvSpPr>
        <p:spPr>
          <a:xfrm>
            <a:off x="1738668" y="2101757"/>
            <a:ext cx="36195" cy="0"/>
          </a:xfrm>
          <a:custGeom>
            <a:avLst/>
            <a:gdLst/>
            <a:ahLst/>
            <a:cxnLst/>
            <a:rect l="l" t="t" r="r" b="b"/>
            <a:pathLst>
              <a:path w="36194" h="0">
                <a:moveTo>
                  <a:pt x="0" y="0"/>
                </a:moveTo>
                <a:lnTo>
                  <a:pt x="36029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9" name="object 399"/>
          <p:cNvSpPr/>
          <p:nvPr/>
        </p:nvSpPr>
        <p:spPr>
          <a:xfrm>
            <a:off x="1800264" y="2101757"/>
            <a:ext cx="36195" cy="0"/>
          </a:xfrm>
          <a:custGeom>
            <a:avLst/>
            <a:gdLst/>
            <a:ahLst/>
            <a:cxnLst/>
            <a:rect l="l" t="t" r="r" b="b"/>
            <a:pathLst>
              <a:path w="36194" h="0">
                <a:moveTo>
                  <a:pt x="0" y="0"/>
                </a:moveTo>
                <a:lnTo>
                  <a:pt x="36029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0" name="object 400"/>
          <p:cNvSpPr/>
          <p:nvPr/>
        </p:nvSpPr>
        <p:spPr>
          <a:xfrm>
            <a:off x="1774698" y="2088973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5" h="26035">
                <a:moveTo>
                  <a:pt x="12783" y="0"/>
                </a:moveTo>
                <a:lnTo>
                  <a:pt x="3994" y="3196"/>
                </a:lnTo>
                <a:lnTo>
                  <a:pt x="0" y="12784"/>
                </a:lnTo>
                <a:lnTo>
                  <a:pt x="3994" y="22374"/>
                </a:lnTo>
                <a:lnTo>
                  <a:pt x="12783" y="25570"/>
                </a:lnTo>
                <a:lnTo>
                  <a:pt x="21571" y="22374"/>
                </a:lnTo>
                <a:lnTo>
                  <a:pt x="25566" y="12784"/>
                </a:lnTo>
                <a:lnTo>
                  <a:pt x="21571" y="3196"/>
                </a:lnTo>
                <a:lnTo>
                  <a:pt x="1278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1" name="object 401"/>
          <p:cNvSpPr/>
          <p:nvPr/>
        </p:nvSpPr>
        <p:spPr>
          <a:xfrm>
            <a:off x="1836294" y="2096371"/>
            <a:ext cx="52705" cy="0"/>
          </a:xfrm>
          <a:custGeom>
            <a:avLst/>
            <a:gdLst/>
            <a:ahLst/>
            <a:cxnLst/>
            <a:rect l="l" t="t" r="r" b="b"/>
            <a:pathLst>
              <a:path w="52705" h="0">
                <a:moveTo>
                  <a:pt x="0" y="0"/>
                </a:moveTo>
                <a:lnTo>
                  <a:pt x="52299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2" name="object 402"/>
          <p:cNvSpPr/>
          <p:nvPr/>
        </p:nvSpPr>
        <p:spPr>
          <a:xfrm>
            <a:off x="1914163" y="2096371"/>
            <a:ext cx="52705" cy="0"/>
          </a:xfrm>
          <a:custGeom>
            <a:avLst/>
            <a:gdLst/>
            <a:ahLst/>
            <a:cxnLst/>
            <a:rect l="l" t="t" r="r" b="b"/>
            <a:pathLst>
              <a:path w="52705" h="0">
                <a:moveTo>
                  <a:pt x="0" y="0"/>
                </a:moveTo>
                <a:lnTo>
                  <a:pt x="52299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3" name="object 403"/>
          <p:cNvSpPr/>
          <p:nvPr/>
        </p:nvSpPr>
        <p:spPr>
          <a:xfrm>
            <a:off x="1888593" y="2083587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5" h="26035">
                <a:moveTo>
                  <a:pt x="12784" y="0"/>
                </a:moveTo>
                <a:lnTo>
                  <a:pt x="3995" y="3196"/>
                </a:lnTo>
                <a:lnTo>
                  <a:pt x="0" y="12784"/>
                </a:lnTo>
                <a:lnTo>
                  <a:pt x="3995" y="22372"/>
                </a:lnTo>
                <a:lnTo>
                  <a:pt x="12784" y="25568"/>
                </a:lnTo>
                <a:lnTo>
                  <a:pt x="21574" y="22372"/>
                </a:lnTo>
                <a:lnTo>
                  <a:pt x="25569" y="12784"/>
                </a:lnTo>
                <a:lnTo>
                  <a:pt x="21574" y="3196"/>
                </a:lnTo>
                <a:lnTo>
                  <a:pt x="127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4" name="object 404"/>
          <p:cNvSpPr/>
          <p:nvPr/>
        </p:nvSpPr>
        <p:spPr>
          <a:xfrm>
            <a:off x="1966462" y="2099764"/>
            <a:ext cx="68580" cy="0"/>
          </a:xfrm>
          <a:custGeom>
            <a:avLst/>
            <a:gdLst/>
            <a:ahLst/>
            <a:cxnLst/>
            <a:rect l="l" t="t" r="r" b="b"/>
            <a:pathLst>
              <a:path w="68580" h="0">
                <a:moveTo>
                  <a:pt x="0" y="0"/>
                </a:moveTo>
                <a:lnTo>
                  <a:pt x="68571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5" name="object 405"/>
          <p:cNvSpPr/>
          <p:nvPr/>
        </p:nvSpPr>
        <p:spPr>
          <a:xfrm>
            <a:off x="2060604" y="2099764"/>
            <a:ext cx="68580" cy="0"/>
          </a:xfrm>
          <a:custGeom>
            <a:avLst/>
            <a:gdLst/>
            <a:ahLst/>
            <a:cxnLst/>
            <a:rect l="l" t="t" r="r" b="b"/>
            <a:pathLst>
              <a:path w="68580" h="0">
                <a:moveTo>
                  <a:pt x="0" y="0"/>
                </a:moveTo>
                <a:lnTo>
                  <a:pt x="68568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6" name="object 406"/>
          <p:cNvSpPr/>
          <p:nvPr/>
        </p:nvSpPr>
        <p:spPr>
          <a:xfrm>
            <a:off x="2035034" y="2086980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5" h="26035">
                <a:moveTo>
                  <a:pt x="12784" y="0"/>
                </a:moveTo>
                <a:lnTo>
                  <a:pt x="3995" y="3196"/>
                </a:lnTo>
                <a:lnTo>
                  <a:pt x="0" y="12784"/>
                </a:lnTo>
                <a:lnTo>
                  <a:pt x="3995" y="22372"/>
                </a:lnTo>
                <a:lnTo>
                  <a:pt x="12784" y="25568"/>
                </a:lnTo>
                <a:lnTo>
                  <a:pt x="21574" y="22372"/>
                </a:lnTo>
                <a:lnTo>
                  <a:pt x="25569" y="12784"/>
                </a:lnTo>
                <a:lnTo>
                  <a:pt x="21574" y="3196"/>
                </a:lnTo>
                <a:lnTo>
                  <a:pt x="127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7" name="object 407"/>
          <p:cNvSpPr/>
          <p:nvPr/>
        </p:nvSpPr>
        <p:spPr>
          <a:xfrm>
            <a:off x="2129172" y="2107257"/>
            <a:ext cx="36195" cy="0"/>
          </a:xfrm>
          <a:custGeom>
            <a:avLst/>
            <a:gdLst/>
            <a:ahLst/>
            <a:cxnLst/>
            <a:rect l="l" t="t" r="r" b="b"/>
            <a:pathLst>
              <a:path w="36194" h="0">
                <a:moveTo>
                  <a:pt x="0" y="0"/>
                </a:moveTo>
                <a:lnTo>
                  <a:pt x="36029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8" name="object 408"/>
          <p:cNvSpPr/>
          <p:nvPr/>
        </p:nvSpPr>
        <p:spPr>
          <a:xfrm>
            <a:off x="2190771" y="2107257"/>
            <a:ext cx="36195" cy="0"/>
          </a:xfrm>
          <a:custGeom>
            <a:avLst/>
            <a:gdLst/>
            <a:ahLst/>
            <a:cxnLst/>
            <a:rect l="l" t="t" r="r" b="b"/>
            <a:pathLst>
              <a:path w="36194" h="0">
                <a:moveTo>
                  <a:pt x="0" y="0"/>
                </a:moveTo>
                <a:lnTo>
                  <a:pt x="36029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9" name="object 409"/>
          <p:cNvSpPr/>
          <p:nvPr/>
        </p:nvSpPr>
        <p:spPr>
          <a:xfrm>
            <a:off x="2165202" y="2094471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5" h="26035">
                <a:moveTo>
                  <a:pt x="12784" y="0"/>
                </a:moveTo>
                <a:lnTo>
                  <a:pt x="3995" y="3196"/>
                </a:lnTo>
                <a:lnTo>
                  <a:pt x="0" y="12786"/>
                </a:lnTo>
                <a:lnTo>
                  <a:pt x="3995" y="22374"/>
                </a:lnTo>
                <a:lnTo>
                  <a:pt x="12784" y="25570"/>
                </a:lnTo>
                <a:lnTo>
                  <a:pt x="21574" y="22374"/>
                </a:lnTo>
                <a:lnTo>
                  <a:pt x="25569" y="12786"/>
                </a:lnTo>
                <a:lnTo>
                  <a:pt x="21574" y="3196"/>
                </a:lnTo>
                <a:lnTo>
                  <a:pt x="127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0" name="object 410"/>
          <p:cNvSpPr/>
          <p:nvPr/>
        </p:nvSpPr>
        <p:spPr>
          <a:xfrm>
            <a:off x="664778" y="2273426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0" y="0"/>
                </a:moveTo>
                <a:lnTo>
                  <a:pt x="156202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1" name="object 411"/>
          <p:cNvSpPr/>
          <p:nvPr/>
        </p:nvSpPr>
        <p:spPr>
          <a:xfrm>
            <a:off x="794947" y="2259934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0"/>
                </a:moveTo>
                <a:lnTo>
                  <a:pt x="0" y="1349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2" name="object 412"/>
          <p:cNvSpPr/>
          <p:nvPr/>
        </p:nvSpPr>
        <p:spPr>
          <a:xfrm>
            <a:off x="827489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3" name="object 413"/>
          <p:cNvSpPr/>
          <p:nvPr/>
        </p:nvSpPr>
        <p:spPr>
          <a:xfrm>
            <a:off x="860031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4" name="object 414"/>
          <p:cNvSpPr/>
          <p:nvPr/>
        </p:nvSpPr>
        <p:spPr>
          <a:xfrm>
            <a:off x="892573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5" name="object 415"/>
          <p:cNvSpPr/>
          <p:nvPr/>
        </p:nvSpPr>
        <p:spPr>
          <a:xfrm>
            <a:off x="925115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6" name="object 416"/>
          <p:cNvSpPr/>
          <p:nvPr/>
        </p:nvSpPr>
        <p:spPr>
          <a:xfrm>
            <a:off x="957657" y="2259934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0"/>
                </a:moveTo>
                <a:lnTo>
                  <a:pt x="0" y="1349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7" name="object 417"/>
          <p:cNvSpPr/>
          <p:nvPr/>
        </p:nvSpPr>
        <p:spPr>
          <a:xfrm>
            <a:off x="990199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8" name="object 418"/>
          <p:cNvSpPr/>
          <p:nvPr/>
        </p:nvSpPr>
        <p:spPr>
          <a:xfrm>
            <a:off x="1022741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9" name="object 419"/>
          <p:cNvSpPr/>
          <p:nvPr/>
        </p:nvSpPr>
        <p:spPr>
          <a:xfrm>
            <a:off x="1055283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0" name="object 420"/>
          <p:cNvSpPr/>
          <p:nvPr/>
        </p:nvSpPr>
        <p:spPr>
          <a:xfrm>
            <a:off x="1087825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1" name="object 421"/>
          <p:cNvSpPr/>
          <p:nvPr/>
        </p:nvSpPr>
        <p:spPr>
          <a:xfrm>
            <a:off x="1120367" y="2259934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0"/>
                </a:moveTo>
                <a:lnTo>
                  <a:pt x="0" y="1349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2" name="object 422"/>
          <p:cNvSpPr/>
          <p:nvPr/>
        </p:nvSpPr>
        <p:spPr>
          <a:xfrm>
            <a:off x="1152909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3" name="object 423"/>
          <p:cNvSpPr/>
          <p:nvPr/>
        </p:nvSpPr>
        <p:spPr>
          <a:xfrm>
            <a:off x="1185451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4" name="object 424"/>
          <p:cNvSpPr/>
          <p:nvPr/>
        </p:nvSpPr>
        <p:spPr>
          <a:xfrm>
            <a:off x="1217993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5" name="object 425"/>
          <p:cNvSpPr/>
          <p:nvPr/>
        </p:nvSpPr>
        <p:spPr>
          <a:xfrm>
            <a:off x="1250535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6" name="object 426"/>
          <p:cNvSpPr/>
          <p:nvPr/>
        </p:nvSpPr>
        <p:spPr>
          <a:xfrm>
            <a:off x="1283077" y="2259934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0"/>
                </a:moveTo>
                <a:lnTo>
                  <a:pt x="0" y="1349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7" name="object 427"/>
          <p:cNvSpPr/>
          <p:nvPr/>
        </p:nvSpPr>
        <p:spPr>
          <a:xfrm>
            <a:off x="1315619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8" name="object 428"/>
          <p:cNvSpPr/>
          <p:nvPr/>
        </p:nvSpPr>
        <p:spPr>
          <a:xfrm>
            <a:off x="1348161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9" name="object 429"/>
          <p:cNvSpPr/>
          <p:nvPr/>
        </p:nvSpPr>
        <p:spPr>
          <a:xfrm>
            <a:off x="1380706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0" name="object 430"/>
          <p:cNvSpPr/>
          <p:nvPr/>
        </p:nvSpPr>
        <p:spPr>
          <a:xfrm>
            <a:off x="1413248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1" name="object 431"/>
          <p:cNvSpPr/>
          <p:nvPr/>
        </p:nvSpPr>
        <p:spPr>
          <a:xfrm>
            <a:off x="1445790" y="2259934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0"/>
                </a:moveTo>
                <a:lnTo>
                  <a:pt x="0" y="1349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2" name="object 432"/>
          <p:cNvSpPr/>
          <p:nvPr/>
        </p:nvSpPr>
        <p:spPr>
          <a:xfrm>
            <a:off x="1478332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3" name="object 433"/>
          <p:cNvSpPr/>
          <p:nvPr/>
        </p:nvSpPr>
        <p:spPr>
          <a:xfrm>
            <a:off x="1510874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4" name="object 434"/>
          <p:cNvSpPr/>
          <p:nvPr/>
        </p:nvSpPr>
        <p:spPr>
          <a:xfrm>
            <a:off x="1543416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5" name="object 435"/>
          <p:cNvSpPr/>
          <p:nvPr/>
        </p:nvSpPr>
        <p:spPr>
          <a:xfrm>
            <a:off x="1575958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6" name="object 436"/>
          <p:cNvSpPr/>
          <p:nvPr/>
        </p:nvSpPr>
        <p:spPr>
          <a:xfrm>
            <a:off x="1608500" y="2259934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0"/>
                </a:moveTo>
                <a:lnTo>
                  <a:pt x="0" y="1349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7" name="object 437"/>
          <p:cNvSpPr/>
          <p:nvPr/>
        </p:nvSpPr>
        <p:spPr>
          <a:xfrm>
            <a:off x="1641042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8" name="object 438"/>
          <p:cNvSpPr/>
          <p:nvPr/>
        </p:nvSpPr>
        <p:spPr>
          <a:xfrm>
            <a:off x="1673584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9" name="object 439"/>
          <p:cNvSpPr/>
          <p:nvPr/>
        </p:nvSpPr>
        <p:spPr>
          <a:xfrm>
            <a:off x="1706126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0" name="object 440"/>
          <p:cNvSpPr/>
          <p:nvPr/>
        </p:nvSpPr>
        <p:spPr>
          <a:xfrm>
            <a:off x="1738668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1" name="object 441"/>
          <p:cNvSpPr/>
          <p:nvPr/>
        </p:nvSpPr>
        <p:spPr>
          <a:xfrm>
            <a:off x="1771210" y="2259934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0"/>
                </a:moveTo>
                <a:lnTo>
                  <a:pt x="0" y="1349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2" name="object 442"/>
          <p:cNvSpPr/>
          <p:nvPr/>
        </p:nvSpPr>
        <p:spPr>
          <a:xfrm>
            <a:off x="1803752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3" name="object 443"/>
          <p:cNvSpPr/>
          <p:nvPr/>
        </p:nvSpPr>
        <p:spPr>
          <a:xfrm>
            <a:off x="1836294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4" name="object 444"/>
          <p:cNvSpPr/>
          <p:nvPr/>
        </p:nvSpPr>
        <p:spPr>
          <a:xfrm>
            <a:off x="1868836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5" name="object 445"/>
          <p:cNvSpPr/>
          <p:nvPr/>
        </p:nvSpPr>
        <p:spPr>
          <a:xfrm>
            <a:off x="1901378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6" name="object 446"/>
          <p:cNvSpPr/>
          <p:nvPr/>
        </p:nvSpPr>
        <p:spPr>
          <a:xfrm>
            <a:off x="1933920" y="2259934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0"/>
                </a:moveTo>
                <a:lnTo>
                  <a:pt x="0" y="1349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7" name="object 447"/>
          <p:cNvSpPr/>
          <p:nvPr/>
        </p:nvSpPr>
        <p:spPr>
          <a:xfrm>
            <a:off x="1966462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8" name="object 448"/>
          <p:cNvSpPr/>
          <p:nvPr/>
        </p:nvSpPr>
        <p:spPr>
          <a:xfrm>
            <a:off x="1999004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9" name="object 449"/>
          <p:cNvSpPr/>
          <p:nvPr/>
        </p:nvSpPr>
        <p:spPr>
          <a:xfrm>
            <a:off x="2031546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0" name="object 450"/>
          <p:cNvSpPr/>
          <p:nvPr/>
        </p:nvSpPr>
        <p:spPr>
          <a:xfrm>
            <a:off x="2064088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1" name="object 451"/>
          <p:cNvSpPr/>
          <p:nvPr/>
        </p:nvSpPr>
        <p:spPr>
          <a:xfrm>
            <a:off x="2096630" y="2259934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0"/>
                </a:moveTo>
                <a:lnTo>
                  <a:pt x="0" y="1349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2" name="object 452"/>
          <p:cNvSpPr/>
          <p:nvPr/>
        </p:nvSpPr>
        <p:spPr>
          <a:xfrm>
            <a:off x="794947" y="2259934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0"/>
                </a:moveTo>
                <a:lnTo>
                  <a:pt x="0" y="1349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3" name="object 453"/>
          <p:cNvSpPr/>
          <p:nvPr/>
        </p:nvSpPr>
        <p:spPr>
          <a:xfrm>
            <a:off x="762405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4" name="object 454"/>
          <p:cNvSpPr/>
          <p:nvPr/>
        </p:nvSpPr>
        <p:spPr>
          <a:xfrm>
            <a:off x="729863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5" name="object 455"/>
          <p:cNvSpPr/>
          <p:nvPr/>
        </p:nvSpPr>
        <p:spPr>
          <a:xfrm>
            <a:off x="697321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6" name="object 456"/>
          <p:cNvSpPr/>
          <p:nvPr/>
        </p:nvSpPr>
        <p:spPr>
          <a:xfrm>
            <a:off x="2096630" y="2259934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0"/>
                </a:moveTo>
                <a:lnTo>
                  <a:pt x="0" y="1349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7" name="object 457"/>
          <p:cNvSpPr/>
          <p:nvPr/>
        </p:nvSpPr>
        <p:spPr>
          <a:xfrm>
            <a:off x="2129172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8" name="object 458"/>
          <p:cNvSpPr/>
          <p:nvPr/>
        </p:nvSpPr>
        <p:spPr>
          <a:xfrm>
            <a:off x="2161714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9" name="object 459"/>
          <p:cNvSpPr/>
          <p:nvPr/>
        </p:nvSpPr>
        <p:spPr>
          <a:xfrm>
            <a:off x="2194259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0" name="object 460"/>
          <p:cNvSpPr txBox="1"/>
          <p:nvPr/>
        </p:nvSpPr>
        <p:spPr>
          <a:xfrm>
            <a:off x="750008" y="2254313"/>
            <a:ext cx="1376680" cy="990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450" spc="-5">
                <a:latin typeface="Symbol"/>
                <a:cs typeface="Symbol"/>
              </a:rPr>
              <a:t></a:t>
            </a:r>
            <a:r>
              <a:rPr dirty="0" sz="450" spc="-5">
                <a:latin typeface="Arial"/>
                <a:cs typeface="Arial"/>
              </a:rPr>
              <a:t>2 </a:t>
            </a:r>
            <a:r>
              <a:rPr dirty="0" sz="450">
                <a:latin typeface="Symbol"/>
                <a:cs typeface="Symbol"/>
              </a:rPr>
              <a:t></a:t>
            </a:r>
            <a:r>
              <a:rPr dirty="0" sz="450">
                <a:latin typeface="Arial"/>
                <a:cs typeface="Arial"/>
              </a:rPr>
              <a:t>1.5 </a:t>
            </a:r>
            <a:r>
              <a:rPr dirty="0" sz="450" spc="5">
                <a:latin typeface="Symbol"/>
                <a:cs typeface="Symbol"/>
              </a:rPr>
              <a:t></a:t>
            </a:r>
            <a:r>
              <a:rPr dirty="0" sz="450" spc="5">
                <a:latin typeface="Arial"/>
                <a:cs typeface="Arial"/>
              </a:rPr>
              <a:t>1 </a:t>
            </a:r>
            <a:r>
              <a:rPr dirty="0" sz="450">
                <a:latin typeface="Symbol"/>
                <a:cs typeface="Symbol"/>
              </a:rPr>
              <a:t></a:t>
            </a:r>
            <a:r>
              <a:rPr dirty="0" sz="450">
                <a:latin typeface="Arial"/>
                <a:cs typeface="Arial"/>
              </a:rPr>
              <a:t>0.5 </a:t>
            </a:r>
            <a:r>
              <a:rPr dirty="0" sz="450" spc="15">
                <a:latin typeface="Arial"/>
                <a:cs typeface="Arial"/>
              </a:rPr>
              <a:t>0</a:t>
            </a:r>
            <a:r>
              <a:rPr dirty="0" sz="450" spc="155">
                <a:latin typeface="Arial"/>
                <a:cs typeface="Arial"/>
              </a:rPr>
              <a:t> </a:t>
            </a:r>
            <a:r>
              <a:rPr dirty="0" sz="450" spc="10">
                <a:latin typeface="Arial"/>
                <a:cs typeface="Arial"/>
              </a:rPr>
              <a:t>0.5 </a:t>
            </a:r>
            <a:r>
              <a:rPr dirty="0" sz="450" spc="15">
                <a:latin typeface="Arial"/>
                <a:cs typeface="Arial"/>
              </a:rPr>
              <a:t>1  </a:t>
            </a:r>
            <a:r>
              <a:rPr dirty="0" sz="450" spc="10">
                <a:latin typeface="Arial"/>
                <a:cs typeface="Arial"/>
              </a:rPr>
              <a:t>1.5 </a:t>
            </a:r>
            <a:r>
              <a:rPr dirty="0" sz="450" spc="15"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sp>
        <p:nvSpPr>
          <p:cNvPr id="461" name="object 461"/>
          <p:cNvSpPr txBox="1"/>
          <p:nvPr/>
        </p:nvSpPr>
        <p:spPr>
          <a:xfrm>
            <a:off x="1935779" y="2324561"/>
            <a:ext cx="307340" cy="1219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600" spc="20" b="1">
                <a:latin typeface="Arial"/>
                <a:cs typeface="Arial"/>
              </a:rPr>
              <a:t>Muon</a:t>
            </a:r>
            <a:r>
              <a:rPr dirty="0" sz="600" spc="-70" b="1">
                <a:latin typeface="Arial"/>
                <a:cs typeface="Arial"/>
              </a:rPr>
              <a:t> </a:t>
            </a:r>
            <a:r>
              <a:rPr dirty="0" sz="600" spc="15">
                <a:latin typeface="Symbol"/>
                <a:cs typeface="Symbol"/>
              </a:rPr>
              <a:t></a:t>
            </a:r>
            <a:endParaRPr sz="600">
              <a:latin typeface="Symbol"/>
              <a:cs typeface="Symbol"/>
            </a:endParaRPr>
          </a:p>
        </p:txBody>
      </p:sp>
      <p:sp>
        <p:nvSpPr>
          <p:cNvPr id="462" name="object 462"/>
          <p:cNvSpPr/>
          <p:nvPr/>
        </p:nvSpPr>
        <p:spPr>
          <a:xfrm>
            <a:off x="664778" y="1916928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0" y="0"/>
                </a:moveTo>
                <a:lnTo>
                  <a:pt x="156202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3" name="object 463"/>
          <p:cNvSpPr/>
          <p:nvPr/>
        </p:nvSpPr>
        <p:spPr>
          <a:xfrm>
            <a:off x="794947" y="1916928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1349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4" name="object 464"/>
          <p:cNvSpPr/>
          <p:nvPr/>
        </p:nvSpPr>
        <p:spPr>
          <a:xfrm>
            <a:off x="827489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5" name="object 465"/>
          <p:cNvSpPr/>
          <p:nvPr/>
        </p:nvSpPr>
        <p:spPr>
          <a:xfrm>
            <a:off x="860031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6" name="object 466"/>
          <p:cNvSpPr/>
          <p:nvPr/>
        </p:nvSpPr>
        <p:spPr>
          <a:xfrm>
            <a:off x="892573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7" name="object 467"/>
          <p:cNvSpPr/>
          <p:nvPr/>
        </p:nvSpPr>
        <p:spPr>
          <a:xfrm>
            <a:off x="925115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8" name="object 468"/>
          <p:cNvSpPr/>
          <p:nvPr/>
        </p:nvSpPr>
        <p:spPr>
          <a:xfrm>
            <a:off x="957657" y="1916928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1349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9" name="object 469"/>
          <p:cNvSpPr/>
          <p:nvPr/>
        </p:nvSpPr>
        <p:spPr>
          <a:xfrm>
            <a:off x="990199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0" name="object 470"/>
          <p:cNvSpPr/>
          <p:nvPr/>
        </p:nvSpPr>
        <p:spPr>
          <a:xfrm>
            <a:off x="1022741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1" name="object 471"/>
          <p:cNvSpPr/>
          <p:nvPr/>
        </p:nvSpPr>
        <p:spPr>
          <a:xfrm>
            <a:off x="1055283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2" name="object 472"/>
          <p:cNvSpPr/>
          <p:nvPr/>
        </p:nvSpPr>
        <p:spPr>
          <a:xfrm>
            <a:off x="1087825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3" name="object 473"/>
          <p:cNvSpPr/>
          <p:nvPr/>
        </p:nvSpPr>
        <p:spPr>
          <a:xfrm>
            <a:off x="1120367" y="1916928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1349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4" name="object 474"/>
          <p:cNvSpPr/>
          <p:nvPr/>
        </p:nvSpPr>
        <p:spPr>
          <a:xfrm>
            <a:off x="1152909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5" name="object 475"/>
          <p:cNvSpPr/>
          <p:nvPr/>
        </p:nvSpPr>
        <p:spPr>
          <a:xfrm>
            <a:off x="1185451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6" name="object 476"/>
          <p:cNvSpPr/>
          <p:nvPr/>
        </p:nvSpPr>
        <p:spPr>
          <a:xfrm>
            <a:off x="1217993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7" name="object 477"/>
          <p:cNvSpPr/>
          <p:nvPr/>
        </p:nvSpPr>
        <p:spPr>
          <a:xfrm>
            <a:off x="1250535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8" name="object 478"/>
          <p:cNvSpPr/>
          <p:nvPr/>
        </p:nvSpPr>
        <p:spPr>
          <a:xfrm>
            <a:off x="1283077" y="1916928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1349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9" name="object 479"/>
          <p:cNvSpPr/>
          <p:nvPr/>
        </p:nvSpPr>
        <p:spPr>
          <a:xfrm>
            <a:off x="1315619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0" name="object 480"/>
          <p:cNvSpPr/>
          <p:nvPr/>
        </p:nvSpPr>
        <p:spPr>
          <a:xfrm>
            <a:off x="1348161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1" name="object 481"/>
          <p:cNvSpPr/>
          <p:nvPr/>
        </p:nvSpPr>
        <p:spPr>
          <a:xfrm>
            <a:off x="1380706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2" name="object 482"/>
          <p:cNvSpPr/>
          <p:nvPr/>
        </p:nvSpPr>
        <p:spPr>
          <a:xfrm>
            <a:off x="1413248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3" name="object 483"/>
          <p:cNvSpPr/>
          <p:nvPr/>
        </p:nvSpPr>
        <p:spPr>
          <a:xfrm>
            <a:off x="1445790" y="1916928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1349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4" name="object 484"/>
          <p:cNvSpPr/>
          <p:nvPr/>
        </p:nvSpPr>
        <p:spPr>
          <a:xfrm>
            <a:off x="1478332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5" name="object 485"/>
          <p:cNvSpPr/>
          <p:nvPr/>
        </p:nvSpPr>
        <p:spPr>
          <a:xfrm>
            <a:off x="1510874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6" name="object 486"/>
          <p:cNvSpPr/>
          <p:nvPr/>
        </p:nvSpPr>
        <p:spPr>
          <a:xfrm>
            <a:off x="1543416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7" name="object 487"/>
          <p:cNvSpPr/>
          <p:nvPr/>
        </p:nvSpPr>
        <p:spPr>
          <a:xfrm>
            <a:off x="1575958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8" name="object 488"/>
          <p:cNvSpPr/>
          <p:nvPr/>
        </p:nvSpPr>
        <p:spPr>
          <a:xfrm>
            <a:off x="1608500" y="1916928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1349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9" name="object 489"/>
          <p:cNvSpPr/>
          <p:nvPr/>
        </p:nvSpPr>
        <p:spPr>
          <a:xfrm>
            <a:off x="1641042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0" name="object 490"/>
          <p:cNvSpPr/>
          <p:nvPr/>
        </p:nvSpPr>
        <p:spPr>
          <a:xfrm>
            <a:off x="1673584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1" name="object 491"/>
          <p:cNvSpPr/>
          <p:nvPr/>
        </p:nvSpPr>
        <p:spPr>
          <a:xfrm>
            <a:off x="1706126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2" name="object 492"/>
          <p:cNvSpPr/>
          <p:nvPr/>
        </p:nvSpPr>
        <p:spPr>
          <a:xfrm>
            <a:off x="1738668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3" name="object 493"/>
          <p:cNvSpPr/>
          <p:nvPr/>
        </p:nvSpPr>
        <p:spPr>
          <a:xfrm>
            <a:off x="1771210" y="1916928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1349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4" name="object 494"/>
          <p:cNvSpPr/>
          <p:nvPr/>
        </p:nvSpPr>
        <p:spPr>
          <a:xfrm>
            <a:off x="1803752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5" name="object 495"/>
          <p:cNvSpPr/>
          <p:nvPr/>
        </p:nvSpPr>
        <p:spPr>
          <a:xfrm>
            <a:off x="1836294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6" name="object 496"/>
          <p:cNvSpPr/>
          <p:nvPr/>
        </p:nvSpPr>
        <p:spPr>
          <a:xfrm>
            <a:off x="1868836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7" name="object 497"/>
          <p:cNvSpPr/>
          <p:nvPr/>
        </p:nvSpPr>
        <p:spPr>
          <a:xfrm>
            <a:off x="1901378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8" name="object 498"/>
          <p:cNvSpPr/>
          <p:nvPr/>
        </p:nvSpPr>
        <p:spPr>
          <a:xfrm>
            <a:off x="1933920" y="1916928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1349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9" name="object 499"/>
          <p:cNvSpPr/>
          <p:nvPr/>
        </p:nvSpPr>
        <p:spPr>
          <a:xfrm>
            <a:off x="1966462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0" name="object 500"/>
          <p:cNvSpPr/>
          <p:nvPr/>
        </p:nvSpPr>
        <p:spPr>
          <a:xfrm>
            <a:off x="1999004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1" name="object 501"/>
          <p:cNvSpPr/>
          <p:nvPr/>
        </p:nvSpPr>
        <p:spPr>
          <a:xfrm>
            <a:off x="2031546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2" name="object 502"/>
          <p:cNvSpPr/>
          <p:nvPr/>
        </p:nvSpPr>
        <p:spPr>
          <a:xfrm>
            <a:off x="2064088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3" name="object 503"/>
          <p:cNvSpPr/>
          <p:nvPr/>
        </p:nvSpPr>
        <p:spPr>
          <a:xfrm>
            <a:off x="2096630" y="1916928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1349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4" name="object 504"/>
          <p:cNvSpPr/>
          <p:nvPr/>
        </p:nvSpPr>
        <p:spPr>
          <a:xfrm>
            <a:off x="794947" y="1916928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1349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5" name="object 505"/>
          <p:cNvSpPr/>
          <p:nvPr/>
        </p:nvSpPr>
        <p:spPr>
          <a:xfrm>
            <a:off x="762405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6" name="object 506"/>
          <p:cNvSpPr/>
          <p:nvPr/>
        </p:nvSpPr>
        <p:spPr>
          <a:xfrm>
            <a:off x="729863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7" name="object 507"/>
          <p:cNvSpPr/>
          <p:nvPr/>
        </p:nvSpPr>
        <p:spPr>
          <a:xfrm>
            <a:off x="697321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8" name="object 508"/>
          <p:cNvSpPr/>
          <p:nvPr/>
        </p:nvSpPr>
        <p:spPr>
          <a:xfrm>
            <a:off x="2096630" y="1916928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1349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9" name="object 509"/>
          <p:cNvSpPr/>
          <p:nvPr/>
        </p:nvSpPr>
        <p:spPr>
          <a:xfrm>
            <a:off x="2129172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0" name="object 510"/>
          <p:cNvSpPr/>
          <p:nvPr/>
        </p:nvSpPr>
        <p:spPr>
          <a:xfrm>
            <a:off x="2161714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1" name="object 511"/>
          <p:cNvSpPr/>
          <p:nvPr/>
        </p:nvSpPr>
        <p:spPr>
          <a:xfrm>
            <a:off x="2194259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2" name="object 512"/>
          <p:cNvSpPr/>
          <p:nvPr/>
        </p:nvSpPr>
        <p:spPr>
          <a:xfrm>
            <a:off x="664778" y="1916928"/>
            <a:ext cx="0" cy="356870"/>
          </a:xfrm>
          <a:custGeom>
            <a:avLst/>
            <a:gdLst/>
            <a:ahLst/>
            <a:cxnLst/>
            <a:rect l="l" t="t" r="r" b="b"/>
            <a:pathLst>
              <a:path w="0" h="356869">
                <a:moveTo>
                  <a:pt x="0" y="356498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3" name="object 513"/>
          <p:cNvSpPr/>
          <p:nvPr/>
        </p:nvSpPr>
        <p:spPr>
          <a:xfrm>
            <a:off x="664778" y="2237777"/>
            <a:ext cx="37465" cy="0"/>
          </a:xfrm>
          <a:custGeom>
            <a:avLst/>
            <a:gdLst/>
            <a:ahLst/>
            <a:cxnLst/>
            <a:rect l="l" t="t" r="r" b="b"/>
            <a:pathLst>
              <a:path w="37465" h="0">
                <a:moveTo>
                  <a:pt x="3714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4" name="object 514"/>
          <p:cNvSpPr/>
          <p:nvPr/>
        </p:nvSpPr>
        <p:spPr>
          <a:xfrm>
            <a:off x="664778" y="2219952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5" name="object 515"/>
          <p:cNvSpPr/>
          <p:nvPr/>
        </p:nvSpPr>
        <p:spPr>
          <a:xfrm>
            <a:off x="664778" y="2202127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6" name="object 516"/>
          <p:cNvSpPr/>
          <p:nvPr/>
        </p:nvSpPr>
        <p:spPr>
          <a:xfrm>
            <a:off x="664778" y="2184302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7" name="object 517"/>
          <p:cNvSpPr/>
          <p:nvPr/>
        </p:nvSpPr>
        <p:spPr>
          <a:xfrm>
            <a:off x="664778" y="2166477"/>
            <a:ext cx="37465" cy="0"/>
          </a:xfrm>
          <a:custGeom>
            <a:avLst/>
            <a:gdLst/>
            <a:ahLst/>
            <a:cxnLst/>
            <a:rect l="l" t="t" r="r" b="b"/>
            <a:pathLst>
              <a:path w="37465" h="0">
                <a:moveTo>
                  <a:pt x="3714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8" name="object 518"/>
          <p:cNvSpPr/>
          <p:nvPr/>
        </p:nvSpPr>
        <p:spPr>
          <a:xfrm>
            <a:off x="664778" y="2148652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9" name="object 519"/>
          <p:cNvSpPr/>
          <p:nvPr/>
        </p:nvSpPr>
        <p:spPr>
          <a:xfrm>
            <a:off x="664778" y="2130827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0" name="object 520"/>
          <p:cNvSpPr/>
          <p:nvPr/>
        </p:nvSpPr>
        <p:spPr>
          <a:xfrm>
            <a:off x="664778" y="2113003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1" name="object 521"/>
          <p:cNvSpPr/>
          <p:nvPr/>
        </p:nvSpPr>
        <p:spPr>
          <a:xfrm>
            <a:off x="664778" y="2095178"/>
            <a:ext cx="37465" cy="0"/>
          </a:xfrm>
          <a:custGeom>
            <a:avLst/>
            <a:gdLst/>
            <a:ahLst/>
            <a:cxnLst/>
            <a:rect l="l" t="t" r="r" b="b"/>
            <a:pathLst>
              <a:path w="37465" h="0">
                <a:moveTo>
                  <a:pt x="3714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2" name="object 522"/>
          <p:cNvSpPr/>
          <p:nvPr/>
        </p:nvSpPr>
        <p:spPr>
          <a:xfrm>
            <a:off x="664778" y="2077353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3" name="object 523"/>
          <p:cNvSpPr/>
          <p:nvPr/>
        </p:nvSpPr>
        <p:spPr>
          <a:xfrm>
            <a:off x="664778" y="2059528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4" name="object 524"/>
          <p:cNvSpPr/>
          <p:nvPr/>
        </p:nvSpPr>
        <p:spPr>
          <a:xfrm>
            <a:off x="664778" y="2041703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5" name="object 525"/>
          <p:cNvSpPr/>
          <p:nvPr/>
        </p:nvSpPr>
        <p:spPr>
          <a:xfrm>
            <a:off x="664778" y="2023878"/>
            <a:ext cx="37465" cy="0"/>
          </a:xfrm>
          <a:custGeom>
            <a:avLst/>
            <a:gdLst/>
            <a:ahLst/>
            <a:cxnLst/>
            <a:rect l="l" t="t" r="r" b="b"/>
            <a:pathLst>
              <a:path w="37465" h="0">
                <a:moveTo>
                  <a:pt x="3714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6" name="object 526"/>
          <p:cNvSpPr/>
          <p:nvPr/>
        </p:nvSpPr>
        <p:spPr>
          <a:xfrm>
            <a:off x="664778" y="2006053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7" name="object 527"/>
          <p:cNvSpPr/>
          <p:nvPr/>
        </p:nvSpPr>
        <p:spPr>
          <a:xfrm>
            <a:off x="664778" y="1988228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8" name="object 528"/>
          <p:cNvSpPr/>
          <p:nvPr/>
        </p:nvSpPr>
        <p:spPr>
          <a:xfrm>
            <a:off x="664778" y="1970403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9" name="object 529"/>
          <p:cNvSpPr/>
          <p:nvPr/>
        </p:nvSpPr>
        <p:spPr>
          <a:xfrm>
            <a:off x="664778" y="1952578"/>
            <a:ext cx="37465" cy="0"/>
          </a:xfrm>
          <a:custGeom>
            <a:avLst/>
            <a:gdLst/>
            <a:ahLst/>
            <a:cxnLst/>
            <a:rect l="l" t="t" r="r" b="b"/>
            <a:pathLst>
              <a:path w="37465" h="0">
                <a:moveTo>
                  <a:pt x="3714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0" name="object 530"/>
          <p:cNvSpPr/>
          <p:nvPr/>
        </p:nvSpPr>
        <p:spPr>
          <a:xfrm>
            <a:off x="664778" y="2237777"/>
            <a:ext cx="37465" cy="0"/>
          </a:xfrm>
          <a:custGeom>
            <a:avLst/>
            <a:gdLst/>
            <a:ahLst/>
            <a:cxnLst/>
            <a:rect l="l" t="t" r="r" b="b"/>
            <a:pathLst>
              <a:path w="37465" h="0">
                <a:moveTo>
                  <a:pt x="3714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1" name="object 531"/>
          <p:cNvSpPr/>
          <p:nvPr/>
        </p:nvSpPr>
        <p:spPr>
          <a:xfrm>
            <a:off x="664778" y="2255601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2" name="object 532"/>
          <p:cNvSpPr/>
          <p:nvPr/>
        </p:nvSpPr>
        <p:spPr>
          <a:xfrm>
            <a:off x="664778" y="2273426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3" name="object 533"/>
          <p:cNvSpPr/>
          <p:nvPr/>
        </p:nvSpPr>
        <p:spPr>
          <a:xfrm>
            <a:off x="664778" y="1952578"/>
            <a:ext cx="37465" cy="0"/>
          </a:xfrm>
          <a:custGeom>
            <a:avLst/>
            <a:gdLst/>
            <a:ahLst/>
            <a:cxnLst/>
            <a:rect l="l" t="t" r="r" b="b"/>
            <a:pathLst>
              <a:path w="37465" h="0">
                <a:moveTo>
                  <a:pt x="3714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4" name="object 534"/>
          <p:cNvSpPr/>
          <p:nvPr/>
        </p:nvSpPr>
        <p:spPr>
          <a:xfrm>
            <a:off x="664778" y="1934753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5" name="object 535"/>
          <p:cNvSpPr/>
          <p:nvPr/>
        </p:nvSpPr>
        <p:spPr>
          <a:xfrm>
            <a:off x="664778" y="1916928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6" name="object 536"/>
          <p:cNvSpPr txBox="1"/>
          <p:nvPr/>
        </p:nvSpPr>
        <p:spPr>
          <a:xfrm>
            <a:off x="523082" y="2113682"/>
            <a:ext cx="144145" cy="16891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450" spc="10">
                <a:latin typeface="Arial"/>
                <a:cs typeface="Arial"/>
              </a:rPr>
              <a:t>0.98</a:t>
            </a:r>
            <a:endParaRPr sz="4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z="450" spc="10">
                <a:latin typeface="Arial"/>
                <a:cs typeface="Arial"/>
              </a:rPr>
              <a:t>0.96</a:t>
            </a:r>
            <a:endParaRPr sz="450">
              <a:latin typeface="Arial"/>
              <a:cs typeface="Arial"/>
            </a:endParaRPr>
          </a:p>
        </p:txBody>
      </p:sp>
      <p:sp>
        <p:nvSpPr>
          <p:cNvPr id="537" name="object 537"/>
          <p:cNvSpPr txBox="1"/>
          <p:nvPr/>
        </p:nvSpPr>
        <p:spPr>
          <a:xfrm>
            <a:off x="615770" y="2046564"/>
            <a:ext cx="175895" cy="990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450" spc="15">
                <a:latin typeface="Arial"/>
                <a:cs typeface="Arial"/>
              </a:rPr>
              <a:t>1    </a:t>
            </a:r>
            <a:r>
              <a:rPr dirty="0" u="sng" sz="450" spc="2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450" spc="25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endParaRPr sz="450">
              <a:latin typeface="Arial"/>
              <a:cs typeface="Arial"/>
            </a:endParaRPr>
          </a:p>
        </p:txBody>
      </p:sp>
      <p:sp>
        <p:nvSpPr>
          <p:cNvPr id="538" name="object 538"/>
          <p:cNvSpPr txBox="1"/>
          <p:nvPr/>
        </p:nvSpPr>
        <p:spPr>
          <a:xfrm>
            <a:off x="523082" y="1826180"/>
            <a:ext cx="145415" cy="24257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47625">
              <a:lnSpc>
                <a:spcPct val="100000"/>
              </a:lnSpc>
              <a:spcBef>
                <a:spcPts val="125"/>
              </a:spcBef>
            </a:pPr>
            <a:r>
              <a:rPr dirty="0" sz="450" spc="10">
                <a:latin typeface="Arial"/>
                <a:cs typeface="Arial"/>
              </a:rPr>
              <a:t>0.8</a:t>
            </a:r>
            <a:endParaRPr sz="4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450" spc="10">
                <a:latin typeface="Arial"/>
                <a:cs typeface="Arial"/>
              </a:rPr>
              <a:t>1.04</a:t>
            </a:r>
            <a:endParaRPr sz="4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450" spc="10">
                <a:latin typeface="Arial"/>
                <a:cs typeface="Arial"/>
              </a:rPr>
              <a:t>1.02</a:t>
            </a:r>
            <a:endParaRPr sz="450">
              <a:latin typeface="Arial"/>
              <a:cs typeface="Arial"/>
            </a:endParaRPr>
          </a:p>
        </p:txBody>
      </p:sp>
      <p:sp>
        <p:nvSpPr>
          <p:cNvPr id="539" name="object 539"/>
          <p:cNvSpPr txBox="1"/>
          <p:nvPr/>
        </p:nvSpPr>
        <p:spPr>
          <a:xfrm>
            <a:off x="392963" y="1980555"/>
            <a:ext cx="115570" cy="226060"/>
          </a:xfrm>
          <a:prstGeom prst="rect">
            <a:avLst/>
          </a:prstGeom>
        </p:spPr>
        <p:txBody>
          <a:bodyPr wrap="square" lIns="0" tIns="8890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z="600" b="1">
                <a:latin typeface="Arial"/>
                <a:cs typeface="Arial"/>
              </a:rPr>
              <a:t>Ratio</a:t>
            </a:r>
            <a:endParaRPr sz="600">
              <a:latin typeface="Arial"/>
              <a:cs typeface="Arial"/>
            </a:endParaRPr>
          </a:p>
        </p:txBody>
      </p:sp>
      <p:sp>
        <p:nvSpPr>
          <p:cNvPr id="540" name="object 540"/>
          <p:cNvSpPr/>
          <p:nvPr/>
        </p:nvSpPr>
        <p:spPr>
          <a:xfrm>
            <a:off x="2226801" y="1916928"/>
            <a:ext cx="0" cy="356870"/>
          </a:xfrm>
          <a:custGeom>
            <a:avLst/>
            <a:gdLst/>
            <a:ahLst/>
            <a:cxnLst/>
            <a:rect l="l" t="t" r="r" b="b"/>
            <a:pathLst>
              <a:path w="0" h="356869">
                <a:moveTo>
                  <a:pt x="0" y="356498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1" name="object 541"/>
          <p:cNvSpPr/>
          <p:nvPr/>
        </p:nvSpPr>
        <p:spPr>
          <a:xfrm>
            <a:off x="2189652" y="2237777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0" y="0"/>
                </a:moveTo>
                <a:lnTo>
                  <a:pt x="3714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2" name="object 542"/>
          <p:cNvSpPr/>
          <p:nvPr/>
        </p:nvSpPr>
        <p:spPr>
          <a:xfrm>
            <a:off x="2208227" y="2219952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3" name="object 543"/>
          <p:cNvSpPr/>
          <p:nvPr/>
        </p:nvSpPr>
        <p:spPr>
          <a:xfrm>
            <a:off x="2208227" y="2202127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4" name="object 544"/>
          <p:cNvSpPr/>
          <p:nvPr/>
        </p:nvSpPr>
        <p:spPr>
          <a:xfrm>
            <a:off x="2208227" y="2184302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5" name="object 545"/>
          <p:cNvSpPr/>
          <p:nvPr/>
        </p:nvSpPr>
        <p:spPr>
          <a:xfrm>
            <a:off x="2189652" y="2166477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0" y="0"/>
                </a:moveTo>
                <a:lnTo>
                  <a:pt x="3714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6" name="object 546"/>
          <p:cNvSpPr/>
          <p:nvPr/>
        </p:nvSpPr>
        <p:spPr>
          <a:xfrm>
            <a:off x="2208227" y="2148652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7" name="object 547"/>
          <p:cNvSpPr/>
          <p:nvPr/>
        </p:nvSpPr>
        <p:spPr>
          <a:xfrm>
            <a:off x="2208227" y="2130827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8" name="object 548"/>
          <p:cNvSpPr/>
          <p:nvPr/>
        </p:nvSpPr>
        <p:spPr>
          <a:xfrm>
            <a:off x="2208227" y="2113003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9" name="object 549"/>
          <p:cNvSpPr/>
          <p:nvPr/>
        </p:nvSpPr>
        <p:spPr>
          <a:xfrm>
            <a:off x="2189652" y="2095178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0" y="0"/>
                </a:moveTo>
                <a:lnTo>
                  <a:pt x="3714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0" name="object 550"/>
          <p:cNvSpPr/>
          <p:nvPr/>
        </p:nvSpPr>
        <p:spPr>
          <a:xfrm>
            <a:off x="2208227" y="2077353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1" name="object 551"/>
          <p:cNvSpPr/>
          <p:nvPr/>
        </p:nvSpPr>
        <p:spPr>
          <a:xfrm>
            <a:off x="2208227" y="2059528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2" name="object 552"/>
          <p:cNvSpPr/>
          <p:nvPr/>
        </p:nvSpPr>
        <p:spPr>
          <a:xfrm>
            <a:off x="2208227" y="2041703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3" name="object 553"/>
          <p:cNvSpPr/>
          <p:nvPr/>
        </p:nvSpPr>
        <p:spPr>
          <a:xfrm>
            <a:off x="2189652" y="2023878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0" y="0"/>
                </a:moveTo>
                <a:lnTo>
                  <a:pt x="3714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4" name="object 554"/>
          <p:cNvSpPr/>
          <p:nvPr/>
        </p:nvSpPr>
        <p:spPr>
          <a:xfrm>
            <a:off x="2208227" y="2006053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5" name="object 555"/>
          <p:cNvSpPr/>
          <p:nvPr/>
        </p:nvSpPr>
        <p:spPr>
          <a:xfrm>
            <a:off x="2208227" y="1988228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6" name="object 556"/>
          <p:cNvSpPr/>
          <p:nvPr/>
        </p:nvSpPr>
        <p:spPr>
          <a:xfrm>
            <a:off x="2208227" y="1970403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7" name="object 557"/>
          <p:cNvSpPr/>
          <p:nvPr/>
        </p:nvSpPr>
        <p:spPr>
          <a:xfrm>
            <a:off x="2189652" y="1952578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0" y="0"/>
                </a:moveTo>
                <a:lnTo>
                  <a:pt x="3714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8" name="object 558"/>
          <p:cNvSpPr/>
          <p:nvPr/>
        </p:nvSpPr>
        <p:spPr>
          <a:xfrm>
            <a:off x="2189652" y="2237777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0" y="0"/>
                </a:moveTo>
                <a:lnTo>
                  <a:pt x="3714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9" name="object 559"/>
          <p:cNvSpPr/>
          <p:nvPr/>
        </p:nvSpPr>
        <p:spPr>
          <a:xfrm>
            <a:off x="2208227" y="2255601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0" name="object 560"/>
          <p:cNvSpPr/>
          <p:nvPr/>
        </p:nvSpPr>
        <p:spPr>
          <a:xfrm>
            <a:off x="2208227" y="2273426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1" name="object 561"/>
          <p:cNvSpPr/>
          <p:nvPr/>
        </p:nvSpPr>
        <p:spPr>
          <a:xfrm>
            <a:off x="2189652" y="1952578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0" y="0"/>
                </a:moveTo>
                <a:lnTo>
                  <a:pt x="3714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2" name="object 562"/>
          <p:cNvSpPr/>
          <p:nvPr/>
        </p:nvSpPr>
        <p:spPr>
          <a:xfrm>
            <a:off x="2208227" y="1934753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3" name="object 563"/>
          <p:cNvSpPr/>
          <p:nvPr/>
        </p:nvSpPr>
        <p:spPr>
          <a:xfrm>
            <a:off x="2208227" y="1916928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4" name="object 564"/>
          <p:cNvSpPr/>
          <p:nvPr/>
        </p:nvSpPr>
        <p:spPr>
          <a:xfrm>
            <a:off x="2569931" y="765164"/>
            <a:ext cx="1562100" cy="1151890"/>
          </a:xfrm>
          <a:custGeom>
            <a:avLst/>
            <a:gdLst/>
            <a:ahLst/>
            <a:cxnLst/>
            <a:rect l="l" t="t" r="r" b="b"/>
            <a:pathLst>
              <a:path w="1562100" h="1151889">
                <a:moveTo>
                  <a:pt x="0" y="1151764"/>
                </a:moveTo>
                <a:lnTo>
                  <a:pt x="1562021" y="1151764"/>
                </a:lnTo>
                <a:lnTo>
                  <a:pt x="1562021" y="0"/>
                </a:lnTo>
                <a:lnTo>
                  <a:pt x="0" y="0"/>
                </a:lnTo>
                <a:lnTo>
                  <a:pt x="0" y="1151764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5" name="object 565"/>
          <p:cNvSpPr/>
          <p:nvPr/>
        </p:nvSpPr>
        <p:spPr>
          <a:xfrm>
            <a:off x="2569931" y="1916928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0" y="0"/>
                </a:moveTo>
                <a:lnTo>
                  <a:pt x="156202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6" name="object 566"/>
          <p:cNvSpPr/>
          <p:nvPr/>
        </p:nvSpPr>
        <p:spPr>
          <a:xfrm>
            <a:off x="2576129" y="1885448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0"/>
                </a:moveTo>
                <a:lnTo>
                  <a:pt x="0" y="31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7" name="object 567"/>
          <p:cNvSpPr/>
          <p:nvPr/>
        </p:nvSpPr>
        <p:spPr>
          <a:xfrm>
            <a:off x="2619173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8" name="object 568"/>
          <p:cNvSpPr/>
          <p:nvPr/>
        </p:nvSpPr>
        <p:spPr>
          <a:xfrm>
            <a:off x="2662219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9" name="object 569"/>
          <p:cNvSpPr/>
          <p:nvPr/>
        </p:nvSpPr>
        <p:spPr>
          <a:xfrm>
            <a:off x="2705264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0" name="object 570"/>
          <p:cNvSpPr/>
          <p:nvPr/>
        </p:nvSpPr>
        <p:spPr>
          <a:xfrm>
            <a:off x="2748310" y="1885448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0"/>
                </a:moveTo>
                <a:lnTo>
                  <a:pt x="0" y="31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1" name="object 571"/>
          <p:cNvSpPr/>
          <p:nvPr/>
        </p:nvSpPr>
        <p:spPr>
          <a:xfrm>
            <a:off x="2791355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2" name="object 572"/>
          <p:cNvSpPr/>
          <p:nvPr/>
        </p:nvSpPr>
        <p:spPr>
          <a:xfrm>
            <a:off x="2834401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3" name="object 573"/>
          <p:cNvSpPr/>
          <p:nvPr/>
        </p:nvSpPr>
        <p:spPr>
          <a:xfrm>
            <a:off x="2877446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4" name="object 574"/>
          <p:cNvSpPr/>
          <p:nvPr/>
        </p:nvSpPr>
        <p:spPr>
          <a:xfrm>
            <a:off x="2920491" y="1885448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0"/>
                </a:moveTo>
                <a:lnTo>
                  <a:pt x="0" y="31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5" name="object 575"/>
          <p:cNvSpPr/>
          <p:nvPr/>
        </p:nvSpPr>
        <p:spPr>
          <a:xfrm>
            <a:off x="2963537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6" name="object 576"/>
          <p:cNvSpPr/>
          <p:nvPr/>
        </p:nvSpPr>
        <p:spPr>
          <a:xfrm>
            <a:off x="3006579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7" name="object 577"/>
          <p:cNvSpPr/>
          <p:nvPr/>
        </p:nvSpPr>
        <p:spPr>
          <a:xfrm>
            <a:off x="3049624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8" name="object 578"/>
          <p:cNvSpPr/>
          <p:nvPr/>
        </p:nvSpPr>
        <p:spPr>
          <a:xfrm>
            <a:off x="3092670" y="1885448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0"/>
                </a:moveTo>
                <a:lnTo>
                  <a:pt x="0" y="31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9" name="object 579"/>
          <p:cNvSpPr/>
          <p:nvPr/>
        </p:nvSpPr>
        <p:spPr>
          <a:xfrm>
            <a:off x="3135715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0" name="object 580"/>
          <p:cNvSpPr/>
          <p:nvPr/>
        </p:nvSpPr>
        <p:spPr>
          <a:xfrm>
            <a:off x="3178761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1" name="object 581"/>
          <p:cNvSpPr/>
          <p:nvPr/>
        </p:nvSpPr>
        <p:spPr>
          <a:xfrm>
            <a:off x="3221806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2" name="object 582"/>
          <p:cNvSpPr/>
          <p:nvPr/>
        </p:nvSpPr>
        <p:spPr>
          <a:xfrm>
            <a:off x="3264852" y="1885448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0"/>
                </a:moveTo>
                <a:lnTo>
                  <a:pt x="0" y="31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3" name="object 583"/>
          <p:cNvSpPr/>
          <p:nvPr/>
        </p:nvSpPr>
        <p:spPr>
          <a:xfrm>
            <a:off x="3307897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4" name="object 584"/>
          <p:cNvSpPr/>
          <p:nvPr/>
        </p:nvSpPr>
        <p:spPr>
          <a:xfrm>
            <a:off x="3350943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5" name="object 585"/>
          <p:cNvSpPr/>
          <p:nvPr/>
        </p:nvSpPr>
        <p:spPr>
          <a:xfrm>
            <a:off x="3393988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6" name="object 586"/>
          <p:cNvSpPr/>
          <p:nvPr/>
        </p:nvSpPr>
        <p:spPr>
          <a:xfrm>
            <a:off x="3437030" y="1885448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0"/>
                </a:moveTo>
                <a:lnTo>
                  <a:pt x="0" y="31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7" name="object 587"/>
          <p:cNvSpPr/>
          <p:nvPr/>
        </p:nvSpPr>
        <p:spPr>
          <a:xfrm>
            <a:off x="3480076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8" name="object 588"/>
          <p:cNvSpPr/>
          <p:nvPr/>
        </p:nvSpPr>
        <p:spPr>
          <a:xfrm>
            <a:off x="3523121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9" name="object 589"/>
          <p:cNvSpPr/>
          <p:nvPr/>
        </p:nvSpPr>
        <p:spPr>
          <a:xfrm>
            <a:off x="3566167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0" name="object 590"/>
          <p:cNvSpPr/>
          <p:nvPr/>
        </p:nvSpPr>
        <p:spPr>
          <a:xfrm>
            <a:off x="3609212" y="1885448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0"/>
                </a:moveTo>
                <a:lnTo>
                  <a:pt x="0" y="31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1" name="object 591"/>
          <p:cNvSpPr/>
          <p:nvPr/>
        </p:nvSpPr>
        <p:spPr>
          <a:xfrm>
            <a:off x="3652258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2" name="object 592"/>
          <p:cNvSpPr/>
          <p:nvPr/>
        </p:nvSpPr>
        <p:spPr>
          <a:xfrm>
            <a:off x="3695303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3" name="object 593"/>
          <p:cNvSpPr/>
          <p:nvPr/>
        </p:nvSpPr>
        <p:spPr>
          <a:xfrm>
            <a:off x="3738348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4" name="object 594"/>
          <p:cNvSpPr/>
          <p:nvPr/>
        </p:nvSpPr>
        <p:spPr>
          <a:xfrm>
            <a:off x="3781394" y="1885448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0"/>
                </a:moveTo>
                <a:lnTo>
                  <a:pt x="0" y="31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5" name="object 595"/>
          <p:cNvSpPr/>
          <p:nvPr/>
        </p:nvSpPr>
        <p:spPr>
          <a:xfrm>
            <a:off x="3824436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6" name="object 596"/>
          <p:cNvSpPr/>
          <p:nvPr/>
        </p:nvSpPr>
        <p:spPr>
          <a:xfrm>
            <a:off x="3867482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7" name="object 597"/>
          <p:cNvSpPr/>
          <p:nvPr/>
        </p:nvSpPr>
        <p:spPr>
          <a:xfrm>
            <a:off x="3910527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8" name="object 598"/>
          <p:cNvSpPr/>
          <p:nvPr/>
        </p:nvSpPr>
        <p:spPr>
          <a:xfrm>
            <a:off x="3953573" y="1885448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0"/>
                </a:moveTo>
                <a:lnTo>
                  <a:pt x="0" y="31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9" name="object 599"/>
          <p:cNvSpPr/>
          <p:nvPr/>
        </p:nvSpPr>
        <p:spPr>
          <a:xfrm>
            <a:off x="3996618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0" name="object 600"/>
          <p:cNvSpPr/>
          <p:nvPr/>
        </p:nvSpPr>
        <p:spPr>
          <a:xfrm>
            <a:off x="4039663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1" name="object 601"/>
          <p:cNvSpPr/>
          <p:nvPr/>
        </p:nvSpPr>
        <p:spPr>
          <a:xfrm>
            <a:off x="4082709" y="190118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2" name="object 602"/>
          <p:cNvSpPr/>
          <p:nvPr/>
        </p:nvSpPr>
        <p:spPr>
          <a:xfrm>
            <a:off x="4125754" y="1885448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0"/>
                </a:moveTo>
                <a:lnTo>
                  <a:pt x="0" y="31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3" name="object 603"/>
          <p:cNvSpPr/>
          <p:nvPr/>
        </p:nvSpPr>
        <p:spPr>
          <a:xfrm>
            <a:off x="2576129" y="1885448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0"/>
                </a:moveTo>
                <a:lnTo>
                  <a:pt x="0" y="31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4" name="object 604"/>
          <p:cNvSpPr/>
          <p:nvPr/>
        </p:nvSpPr>
        <p:spPr>
          <a:xfrm>
            <a:off x="4125754" y="1885448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0"/>
                </a:moveTo>
                <a:lnTo>
                  <a:pt x="0" y="31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5" name="object 605"/>
          <p:cNvSpPr/>
          <p:nvPr/>
        </p:nvSpPr>
        <p:spPr>
          <a:xfrm>
            <a:off x="2569931" y="765164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0" y="0"/>
                </a:moveTo>
                <a:lnTo>
                  <a:pt x="156202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6" name="object 606"/>
          <p:cNvSpPr/>
          <p:nvPr/>
        </p:nvSpPr>
        <p:spPr>
          <a:xfrm>
            <a:off x="2576129" y="765164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314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7" name="object 607"/>
          <p:cNvSpPr/>
          <p:nvPr/>
        </p:nvSpPr>
        <p:spPr>
          <a:xfrm>
            <a:off x="2619173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8" name="object 608"/>
          <p:cNvSpPr/>
          <p:nvPr/>
        </p:nvSpPr>
        <p:spPr>
          <a:xfrm>
            <a:off x="2662219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9" name="object 609"/>
          <p:cNvSpPr/>
          <p:nvPr/>
        </p:nvSpPr>
        <p:spPr>
          <a:xfrm>
            <a:off x="2705264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0" name="object 610"/>
          <p:cNvSpPr/>
          <p:nvPr/>
        </p:nvSpPr>
        <p:spPr>
          <a:xfrm>
            <a:off x="2748310" y="765164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314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1" name="object 611"/>
          <p:cNvSpPr/>
          <p:nvPr/>
        </p:nvSpPr>
        <p:spPr>
          <a:xfrm>
            <a:off x="2791355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2" name="object 612"/>
          <p:cNvSpPr/>
          <p:nvPr/>
        </p:nvSpPr>
        <p:spPr>
          <a:xfrm>
            <a:off x="2834401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3" name="object 613"/>
          <p:cNvSpPr/>
          <p:nvPr/>
        </p:nvSpPr>
        <p:spPr>
          <a:xfrm>
            <a:off x="2877446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4" name="object 614"/>
          <p:cNvSpPr/>
          <p:nvPr/>
        </p:nvSpPr>
        <p:spPr>
          <a:xfrm>
            <a:off x="2920491" y="765164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314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5" name="object 615"/>
          <p:cNvSpPr/>
          <p:nvPr/>
        </p:nvSpPr>
        <p:spPr>
          <a:xfrm>
            <a:off x="2963537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6" name="object 616"/>
          <p:cNvSpPr/>
          <p:nvPr/>
        </p:nvSpPr>
        <p:spPr>
          <a:xfrm>
            <a:off x="3006579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7" name="object 617"/>
          <p:cNvSpPr/>
          <p:nvPr/>
        </p:nvSpPr>
        <p:spPr>
          <a:xfrm>
            <a:off x="3049624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8" name="object 618"/>
          <p:cNvSpPr/>
          <p:nvPr/>
        </p:nvSpPr>
        <p:spPr>
          <a:xfrm>
            <a:off x="3092670" y="765164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314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9" name="object 619"/>
          <p:cNvSpPr/>
          <p:nvPr/>
        </p:nvSpPr>
        <p:spPr>
          <a:xfrm>
            <a:off x="3135715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0" name="object 620"/>
          <p:cNvSpPr/>
          <p:nvPr/>
        </p:nvSpPr>
        <p:spPr>
          <a:xfrm>
            <a:off x="3178761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1" name="object 621"/>
          <p:cNvSpPr/>
          <p:nvPr/>
        </p:nvSpPr>
        <p:spPr>
          <a:xfrm>
            <a:off x="3221806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2" name="object 622"/>
          <p:cNvSpPr/>
          <p:nvPr/>
        </p:nvSpPr>
        <p:spPr>
          <a:xfrm>
            <a:off x="3264852" y="765164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314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3" name="object 623"/>
          <p:cNvSpPr/>
          <p:nvPr/>
        </p:nvSpPr>
        <p:spPr>
          <a:xfrm>
            <a:off x="3307897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4" name="object 624"/>
          <p:cNvSpPr/>
          <p:nvPr/>
        </p:nvSpPr>
        <p:spPr>
          <a:xfrm>
            <a:off x="3350943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5" name="object 625"/>
          <p:cNvSpPr/>
          <p:nvPr/>
        </p:nvSpPr>
        <p:spPr>
          <a:xfrm>
            <a:off x="3393988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6" name="object 626"/>
          <p:cNvSpPr/>
          <p:nvPr/>
        </p:nvSpPr>
        <p:spPr>
          <a:xfrm>
            <a:off x="3437030" y="765164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314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7" name="object 627"/>
          <p:cNvSpPr/>
          <p:nvPr/>
        </p:nvSpPr>
        <p:spPr>
          <a:xfrm>
            <a:off x="3480076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8" name="object 628"/>
          <p:cNvSpPr/>
          <p:nvPr/>
        </p:nvSpPr>
        <p:spPr>
          <a:xfrm>
            <a:off x="3523121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9" name="object 629"/>
          <p:cNvSpPr/>
          <p:nvPr/>
        </p:nvSpPr>
        <p:spPr>
          <a:xfrm>
            <a:off x="3566167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0" name="object 630"/>
          <p:cNvSpPr/>
          <p:nvPr/>
        </p:nvSpPr>
        <p:spPr>
          <a:xfrm>
            <a:off x="3609212" y="765164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314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1" name="object 631"/>
          <p:cNvSpPr/>
          <p:nvPr/>
        </p:nvSpPr>
        <p:spPr>
          <a:xfrm>
            <a:off x="3652258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2" name="object 632"/>
          <p:cNvSpPr/>
          <p:nvPr/>
        </p:nvSpPr>
        <p:spPr>
          <a:xfrm>
            <a:off x="3695303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3" name="object 633"/>
          <p:cNvSpPr/>
          <p:nvPr/>
        </p:nvSpPr>
        <p:spPr>
          <a:xfrm>
            <a:off x="3738348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4" name="object 634"/>
          <p:cNvSpPr/>
          <p:nvPr/>
        </p:nvSpPr>
        <p:spPr>
          <a:xfrm>
            <a:off x="3781394" y="765164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314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5" name="object 635"/>
          <p:cNvSpPr/>
          <p:nvPr/>
        </p:nvSpPr>
        <p:spPr>
          <a:xfrm>
            <a:off x="3824436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6" name="object 636"/>
          <p:cNvSpPr/>
          <p:nvPr/>
        </p:nvSpPr>
        <p:spPr>
          <a:xfrm>
            <a:off x="3867482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7" name="object 637"/>
          <p:cNvSpPr/>
          <p:nvPr/>
        </p:nvSpPr>
        <p:spPr>
          <a:xfrm>
            <a:off x="3910527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8" name="object 638"/>
          <p:cNvSpPr/>
          <p:nvPr/>
        </p:nvSpPr>
        <p:spPr>
          <a:xfrm>
            <a:off x="3953573" y="765164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314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9" name="object 639"/>
          <p:cNvSpPr/>
          <p:nvPr/>
        </p:nvSpPr>
        <p:spPr>
          <a:xfrm>
            <a:off x="3996618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0" name="object 640"/>
          <p:cNvSpPr/>
          <p:nvPr/>
        </p:nvSpPr>
        <p:spPr>
          <a:xfrm>
            <a:off x="4039663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1" name="object 641"/>
          <p:cNvSpPr/>
          <p:nvPr/>
        </p:nvSpPr>
        <p:spPr>
          <a:xfrm>
            <a:off x="4082709" y="765164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2" name="object 642"/>
          <p:cNvSpPr/>
          <p:nvPr/>
        </p:nvSpPr>
        <p:spPr>
          <a:xfrm>
            <a:off x="4125754" y="765164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314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3" name="object 643"/>
          <p:cNvSpPr/>
          <p:nvPr/>
        </p:nvSpPr>
        <p:spPr>
          <a:xfrm>
            <a:off x="2576129" y="765164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314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4" name="object 644"/>
          <p:cNvSpPr/>
          <p:nvPr/>
        </p:nvSpPr>
        <p:spPr>
          <a:xfrm>
            <a:off x="4125754" y="765164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314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5" name="object 645"/>
          <p:cNvSpPr/>
          <p:nvPr/>
        </p:nvSpPr>
        <p:spPr>
          <a:xfrm>
            <a:off x="2569931" y="765164"/>
            <a:ext cx="0" cy="1151890"/>
          </a:xfrm>
          <a:custGeom>
            <a:avLst/>
            <a:gdLst/>
            <a:ahLst/>
            <a:cxnLst/>
            <a:rect l="l" t="t" r="r" b="b"/>
            <a:pathLst>
              <a:path w="0" h="1151889">
                <a:moveTo>
                  <a:pt x="0" y="1151764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6" name="object 646"/>
          <p:cNvSpPr/>
          <p:nvPr/>
        </p:nvSpPr>
        <p:spPr>
          <a:xfrm>
            <a:off x="2569931" y="1879776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5143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7" name="object 647"/>
          <p:cNvSpPr/>
          <p:nvPr/>
        </p:nvSpPr>
        <p:spPr>
          <a:xfrm>
            <a:off x="2569931" y="1842621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8" name="object 648"/>
          <p:cNvSpPr/>
          <p:nvPr/>
        </p:nvSpPr>
        <p:spPr>
          <a:xfrm>
            <a:off x="2569931" y="1805469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9" name="object 649"/>
          <p:cNvSpPr/>
          <p:nvPr/>
        </p:nvSpPr>
        <p:spPr>
          <a:xfrm>
            <a:off x="2569931" y="1768313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0" name="object 650"/>
          <p:cNvSpPr/>
          <p:nvPr/>
        </p:nvSpPr>
        <p:spPr>
          <a:xfrm>
            <a:off x="2569931" y="1731158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1" name="object 651"/>
          <p:cNvSpPr/>
          <p:nvPr/>
        </p:nvSpPr>
        <p:spPr>
          <a:xfrm>
            <a:off x="2569931" y="1694006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5143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2" name="object 652"/>
          <p:cNvSpPr/>
          <p:nvPr/>
        </p:nvSpPr>
        <p:spPr>
          <a:xfrm>
            <a:off x="2569931" y="1656851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3" name="object 653"/>
          <p:cNvSpPr/>
          <p:nvPr/>
        </p:nvSpPr>
        <p:spPr>
          <a:xfrm>
            <a:off x="2569931" y="1619699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4" name="object 654"/>
          <p:cNvSpPr/>
          <p:nvPr/>
        </p:nvSpPr>
        <p:spPr>
          <a:xfrm>
            <a:off x="2569931" y="1582544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5" name="object 655"/>
          <p:cNvSpPr/>
          <p:nvPr/>
        </p:nvSpPr>
        <p:spPr>
          <a:xfrm>
            <a:off x="2569931" y="1545392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6" name="object 656"/>
          <p:cNvSpPr/>
          <p:nvPr/>
        </p:nvSpPr>
        <p:spPr>
          <a:xfrm>
            <a:off x="2569931" y="1508236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5143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7" name="object 657"/>
          <p:cNvSpPr/>
          <p:nvPr/>
        </p:nvSpPr>
        <p:spPr>
          <a:xfrm>
            <a:off x="2569931" y="1471084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8" name="object 658"/>
          <p:cNvSpPr/>
          <p:nvPr/>
        </p:nvSpPr>
        <p:spPr>
          <a:xfrm>
            <a:off x="2569931" y="1433929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9" name="object 659"/>
          <p:cNvSpPr/>
          <p:nvPr/>
        </p:nvSpPr>
        <p:spPr>
          <a:xfrm>
            <a:off x="2569931" y="1396777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0" name="object 660"/>
          <p:cNvSpPr/>
          <p:nvPr/>
        </p:nvSpPr>
        <p:spPr>
          <a:xfrm>
            <a:off x="2569931" y="1359622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1" name="object 661"/>
          <p:cNvSpPr/>
          <p:nvPr/>
        </p:nvSpPr>
        <p:spPr>
          <a:xfrm>
            <a:off x="2569931" y="1322470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5143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2" name="object 662"/>
          <p:cNvSpPr/>
          <p:nvPr/>
        </p:nvSpPr>
        <p:spPr>
          <a:xfrm>
            <a:off x="2569931" y="1285315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3" name="object 663"/>
          <p:cNvSpPr/>
          <p:nvPr/>
        </p:nvSpPr>
        <p:spPr>
          <a:xfrm>
            <a:off x="2569931" y="1248163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4" name="object 664"/>
          <p:cNvSpPr/>
          <p:nvPr/>
        </p:nvSpPr>
        <p:spPr>
          <a:xfrm>
            <a:off x="2569931" y="1211007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5" name="object 665"/>
          <p:cNvSpPr/>
          <p:nvPr/>
        </p:nvSpPr>
        <p:spPr>
          <a:xfrm>
            <a:off x="2569931" y="1173855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6" name="object 666"/>
          <p:cNvSpPr/>
          <p:nvPr/>
        </p:nvSpPr>
        <p:spPr>
          <a:xfrm>
            <a:off x="2569931" y="1136700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5143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7" name="object 667"/>
          <p:cNvSpPr/>
          <p:nvPr/>
        </p:nvSpPr>
        <p:spPr>
          <a:xfrm>
            <a:off x="2569931" y="1099548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8" name="object 668"/>
          <p:cNvSpPr/>
          <p:nvPr/>
        </p:nvSpPr>
        <p:spPr>
          <a:xfrm>
            <a:off x="2569931" y="1062393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9" name="object 669"/>
          <p:cNvSpPr/>
          <p:nvPr/>
        </p:nvSpPr>
        <p:spPr>
          <a:xfrm>
            <a:off x="2569931" y="1025241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0" name="object 670"/>
          <p:cNvSpPr/>
          <p:nvPr/>
        </p:nvSpPr>
        <p:spPr>
          <a:xfrm>
            <a:off x="2569931" y="988086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1" name="object 671"/>
          <p:cNvSpPr/>
          <p:nvPr/>
        </p:nvSpPr>
        <p:spPr>
          <a:xfrm>
            <a:off x="2569931" y="950934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5143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2" name="object 672"/>
          <p:cNvSpPr/>
          <p:nvPr/>
        </p:nvSpPr>
        <p:spPr>
          <a:xfrm>
            <a:off x="2569931" y="913778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3" name="object 673"/>
          <p:cNvSpPr/>
          <p:nvPr/>
        </p:nvSpPr>
        <p:spPr>
          <a:xfrm>
            <a:off x="2569931" y="876626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4" name="object 674"/>
          <p:cNvSpPr/>
          <p:nvPr/>
        </p:nvSpPr>
        <p:spPr>
          <a:xfrm>
            <a:off x="2569931" y="839471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5" name="object 675"/>
          <p:cNvSpPr/>
          <p:nvPr/>
        </p:nvSpPr>
        <p:spPr>
          <a:xfrm>
            <a:off x="2569931" y="802319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6" name="object 676"/>
          <p:cNvSpPr/>
          <p:nvPr/>
        </p:nvSpPr>
        <p:spPr>
          <a:xfrm>
            <a:off x="2569931" y="765164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5143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7" name="object 677"/>
          <p:cNvSpPr/>
          <p:nvPr/>
        </p:nvSpPr>
        <p:spPr>
          <a:xfrm>
            <a:off x="2569931" y="1879776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5143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8" name="object 678"/>
          <p:cNvSpPr/>
          <p:nvPr/>
        </p:nvSpPr>
        <p:spPr>
          <a:xfrm>
            <a:off x="2569931" y="1916928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9" name="object 679"/>
          <p:cNvSpPr txBox="1"/>
          <p:nvPr/>
        </p:nvSpPr>
        <p:spPr>
          <a:xfrm>
            <a:off x="2431430" y="1640803"/>
            <a:ext cx="144145" cy="984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450" spc="10">
                <a:latin typeface="Arial"/>
                <a:cs typeface="Arial"/>
              </a:rPr>
              <a:t>0.85</a:t>
            </a:r>
            <a:endParaRPr sz="450">
              <a:latin typeface="Arial"/>
              <a:cs typeface="Arial"/>
            </a:endParaRPr>
          </a:p>
        </p:txBody>
      </p:sp>
      <p:sp>
        <p:nvSpPr>
          <p:cNvPr id="680" name="object 680"/>
          <p:cNvSpPr txBox="1"/>
          <p:nvPr/>
        </p:nvSpPr>
        <p:spPr>
          <a:xfrm>
            <a:off x="2466588" y="1455430"/>
            <a:ext cx="110489" cy="984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450" spc="10">
                <a:latin typeface="Arial"/>
                <a:cs typeface="Arial"/>
              </a:rPr>
              <a:t>0.9</a:t>
            </a:r>
            <a:endParaRPr sz="450">
              <a:latin typeface="Arial"/>
              <a:cs typeface="Arial"/>
            </a:endParaRPr>
          </a:p>
        </p:txBody>
      </p:sp>
      <p:sp>
        <p:nvSpPr>
          <p:cNvPr id="681" name="object 681"/>
          <p:cNvSpPr txBox="1"/>
          <p:nvPr/>
        </p:nvSpPr>
        <p:spPr>
          <a:xfrm>
            <a:off x="2431430" y="1270053"/>
            <a:ext cx="144145" cy="984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450" spc="10">
                <a:latin typeface="Arial"/>
                <a:cs typeface="Arial"/>
              </a:rPr>
              <a:t>0.95</a:t>
            </a:r>
            <a:endParaRPr sz="450">
              <a:latin typeface="Arial"/>
              <a:cs typeface="Arial"/>
            </a:endParaRPr>
          </a:p>
        </p:txBody>
      </p:sp>
      <p:sp>
        <p:nvSpPr>
          <p:cNvPr id="682" name="object 682"/>
          <p:cNvSpPr txBox="1"/>
          <p:nvPr/>
        </p:nvSpPr>
        <p:spPr>
          <a:xfrm>
            <a:off x="2524119" y="1087872"/>
            <a:ext cx="59690" cy="984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450" spc="15"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683" name="object 683"/>
          <p:cNvSpPr txBox="1"/>
          <p:nvPr/>
        </p:nvSpPr>
        <p:spPr>
          <a:xfrm>
            <a:off x="571024" y="717118"/>
            <a:ext cx="2015489" cy="984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1917700" algn="l"/>
              </a:tabLst>
            </a:pPr>
            <a:r>
              <a:rPr dirty="0" sz="450" spc="10">
                <a:latin typeface="Arial"/>
                <a:cs typeface="Arial"/>
              </a:rPr>
              <a:t>1.1</a:t>
            </a:r>
            <a:r>
              <a:rPr dirty="0" sz="450" spc="10">
                <a:latin typeface="Arial"/>
                <a:cs typeface="Arial"/>
              </a:rPr>
              <a:t>	</a:t>
            </a:r>
            <a:r>
              <a:rPr dirty="0" sz="450" spc="10">
                <a:latin typeface="Arial"/>
                <a:cs typeface="Arial"/>
              </a:rPr>
              <a:t>1.1</a:t>
            </a:r>
            <a:endParaRPr sz="450">
              <a:latin typeface="Arial"/>
              <a:cs typeface="Arial"/>
            </a:endParaRPr>
          </a:p>
        </p:txBody>
      </p:sp>
      <p:sp>
        <p:nvSpPr>
          <p:cNvPr id="684" name="object 684"/>
          <p:cNvSpPr txBox="1"/>
          <p:nvPr/>
        </p:nvSpPr>
        <p:spPr>
          <a:xfrm>
            <a:off x="2288708" y="758022"/>
            <a:ext cx="114935" cy="403860"/>
          </a:xfrm>
          <a:prstGeom prst="rect">
            <a:avLst/>
          </a:prstGeom>
        </p:spPr>
        <p:txBody>
          <a:bodyPr wrap="square" lIns="0" tIns="8890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z="600" spc="10" b="1">
                <a:latin typeface="Arial"/>
                <a:cs typeface="Arial"/>
              </a:rPr>
              <a:t>Efficiency</a:t>
            </a:r>
            <a:endParaRPr sz="600">
              <a:latin typeface="Arial"/>
              <a:cs typeface="Arial"/>
            </a:endParaRPr>
          </a:p>
        </p:txBody>
      </p:sp>
      <p:sp>
        <p:nvSpPr>
          <p:cNvPr id="685" name="object 685"/>
          <p:cNvSpPr/>
          <p:nvPr/>
        </p:nvSpPr>
        <p:spPr>
          <a:xfrm>
            <a:off x="4131953" y="765164"/>
            <a:ext cx="0" cy="1151890"/>
          </a:xfrm>
          <a:custGeom>
            <a:avLst/>
            <a:gdLst/>
            <a:ahLst/>
            <a:cxnLst/>
            <a:rect l="l" t="t" r="r" b="b"/>
            <a:pathLst>
              <a:path w="0" h="1151889">
                <a:moveTo>
                  <a:pt x="0" y="1151764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6" name="object 686"/>
          <p:cNvSpPr/>
          <p:nvPr/>
        </p:nvSpPr>
        <p:spPr>
          <a:xfrm>
            <a:off x="4080518" y="1879776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0" y="0"/>
                </a:moveTo>
                <a:lnTo>
                  <a:pt x="5143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7" name="object 687"/>
          <p:cNvSpPr/>
          <p:nvPr/>
        </p:nvSpPr>
        <p:spPr>
          <a:xfrm>
            <a:off x="4106236" y="1842621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8" name="object 688"/>
          <p:cNvSpPr/>
          <p:nvPr/>
        </p:nvSpPr>
        <p:spPr>
          <a:xfrm>
            <a:off x="4106236" y="1805469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9" name="object 689"/>
          <p:cNvSpPr/>
          <p:nvPr/>
        </p:nvSpPr>
        <p:spPr>
          <a:xfrm>
            <a:off x="4106236" y="1768313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0" name="object 690"/>
          <p:cNvSpPr/>
          <p:nvPr/>
        </p:nvSpPr>
        <p:spPr>
          <a:xfrm>
            <a:off x="4106236" y="1731158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1" name="object 691"/>
          <p:cNvSpPr/>
          <p:nvPr/>
        </p:nvSpPr>
        <p:spPr>
          <a:xfrm>
            <a:off x="4080518" y="1694006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0" y="0"/>
                </a:moveTo>
                <a:lnTo>
                  <a:pt x="5143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2" name="object 692"/>
          <p:cNvSpPr/>
          <p:nvPr/>
        </p:nvSpPr>
        <p:spPr>
          <a:xfrm>
            <a:off x="4106236" y="1656851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3" name="object 693"/>
          <p:cNvSpPr/>
          <p:nvPr/>
        </p:nvSpPr>
        <p:spPr>
          <a:xfrm>
            <a:off x="4106236" y="1619699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4" name="object 694"/>
          <p:cNvSpPr/>
          <p:nvPr/>
        </p:nvSpPr>
        <p:spPr>
          <a:xfrm>
            <a:off x="4106236" y="1582544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5" name="object 695"/>
          <p:cNvSpPr/>
          <p:nvPr/>
        </p:nvSpPr>
        <p:spPr>
          <a:xfrm>
            <a:off x="4106236" y="1545392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6" name="object 696"/>
          <p:cNvSpPr/>
          <p:nvPr/>
        </p:nvSpPr>
        <p:spPr>
          <a:xfrm>
            <a:off x="4080518" y="1508236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0" y="0"/>
                </a:moveTo>
                <a:lnTo>
                  <a:pt x="5143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7" name="object 697"/>
          <p:cNvSpPr/>
          <p:nvPr/>
        </p:nvSpPr>
        <p:spPr>
          <a:xfrm>
            <a:off x="4106236" y="1471084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8" name="object 698"/>
          <p:cNvSpPr/>
          <p:nvPr/>
        </p:nvSpPr>
        <p:spPr>
          <a:xfrm>
            <a:off x="4106236" y="1433929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9" name="object 699"/>
          <p:cNvSpPr/>
          <p:nvPr/>
        </p:nvSpPr>
        <p:spPr>
          <a:xfrm>
            <a:off x="4106236" y="1396777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0" name="object 700"/>
          <p:cNvSpPr/>
          <p:nvPr/>
        </p:nvSpPr>
        <p:spPr>
          <a:xfrm>
            <a:off x="4106236" y="1359622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1" name="object 701"/>
          <p:cNvSpPr/>
          <p:nvPr/>
        </p:nvSpPr>
        <p:spPr>
          <a:xfrm>
            <a:off x="4080518" y="1322470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0" y="0"/>
                </a:moveTo>
                <a:lnTo>
                  <a:pt x="5143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2" name="object 702"/>
          <p:cNvSpPr/>
          <p:nvPr/>
        </p:nvSpPr>
        <p:spPr>
          <a:xfrm>
            <a:off x="4106236" y="1285315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3" name="object 703"/>
          <p:cNvSpPr/>
          <p:nvPr/>
        </p:nvSpPr>
        <p:spPr>
          <a:xfrm>
            <a:off x="4106236" y="1248163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4" name="object 704"/>
          <p:cNvSpPr/>
          <p:nvPr/>
        </p:nvSpPr>
        <p:spPr>
          <a:xfrm>
            <a:off x="4106236" y="1211007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5" name="object 705"/>
          <p:cNvSpPr/>
          <p:nvPr/>
        </p:nvSpPr>
        <p:spPr>
          <a:xfrm>
            <a:off x="4106236" y="1173855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6" name="object 706"/>
          <p:cNvSpPr/>
          <p:nvPr/>
        </p:nvSpPr>
        <p:spPr>
          <a:xfrm>
            <a:off x="4080518" y="1136700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0" y="0"/>
                </a:moveTo>
                <a:lnTo>
                  <a:pt x="5143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7" name="object 707"/>
          <p:cNvSpPr/>
          <p:nvPr/>
        </p:nvSpPr>
        <p:spPr>
          <a:xfrm>
            <a:off x="4106236" y="1099548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8" name="object 708"/>
          <p:cNvSpPr/>
          <p:nvPr/>
        </p:nvSpPr>
        <p:spPr>
          <a:xfrm>
            <a:off x="4106236" y="1062393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9" name="object 709"/>
          <p:cNvSpPr/>
          <p:nvPr/>
        </p:nvSpPr>
        <p:spPr>
          <a:xfrm>
            <a:off x="4106236" y="1025241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0" name="object 710"/>
          <p:cNvSpPr/>
          <p:nvPr/>
        </p:nvSpPr>
        <p:spPr>
          <a:xfrm>
            <a:off x="4106236" y="988086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1" name="object 711"/>
          <p:cNvSpPr/>
          <p:nvPr/>
        </p:nvSpPr>
        <p:spPr>
          <a:xfrm>
            <a:off x="4080518" y="950934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0" y="0"/>
                </a:moveTo>
                <a:lnTo>
                  <a:pt x="5143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2" name="object 712"/>
          <p:cNvSpPr/>
          <p:nvPr/>
        </p:nvSpPr>
        <p:spPr>
          <a:xfrm>
            <a:off x="4106236" y="913778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3" name="object 713"/>
          <p:cNvSpPr/>
          <p:nvPr/>
        </p:nvSpPr>
        <p:spPr>
          <a:xfrm>
            <a:off x="4106236" y="876626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4" name="object 714"/>
          <p:cNvSpPr/>
          <p:nvPr/>
        </p:nvSpPr>
        <p:spPr>
          <a:xfrm>
            <a:off x="4106236" y="839471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5" name="object 715"/>
          <p:cNvSpPr/>
          <p:nvPr/>
        </p:nvSpPr>
        <p:spPr>
          <a:xfrm>
            <a:off x="4106236" y="802319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6" name="object 716"/>
          <p:cNvSpPr/>
          <p:nvPr/>
        </p:nvSpPr>
        <p:spPr>
          <a:xfrm>
            <a:off x="4080518" y="765164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0" y="0"/>
                </a:moveTo>
                <a:lnTo>
                  <a:pt x="5143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7" name="object 717"/>
          <p:cNvSpPr/>
          <p:nvPr/>
        </p:nvSpPr>
        <p:spPr>
          <a:xfrm>
            <a:off x="4080518" y="1879776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0" y="0"/>
                </a:moveTo>
                <a:lnTo>
                  <a:pt x="5143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8" name="object 718"/>
          <p:cNvSpPr/>
          <p:nvPr/>
        </p:nvSpPr>
        <p:spPr>
          <a:xfrm>
            <a:off x="4106236" y="1916928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9" name="object 719"/>
          <p:cNvSpPr/>
          <p:nvPr/>
        </p:nvSpPr>
        <p:spPr>
          <a:xfrm>
            <a:off x="2585222" y="1126443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20" name="object 720"/>
          <p:cNvSpPr/>
          <p:nvPr/>
        </p:nvSpPr>
        <p:spPr>
          <a:xfrm>
            <a:off x="2628188" y="1125582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21" name="object 721"/>
          <p:cNvSpPr/>
          <p:nvPr/>
        </p:nvSpPr>
        <p:spPr>
          <a:xfrm>
            <a:off x="2695772" y="1124326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22" name="object 722"/>
          <p:cNvSpPr/>
          <p:nvPr/>
        </p:nvSpPr>
        <p:spPr>
          <a:xfrm>
            <a:off x="2769837" y="1123358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23" name="object 723"/>
          <p:cNvSpPr/>
          <p:nvPr/>
        </p:nvSpPr>
        <p:spPr>
          <a:xfrm>
            <a:off x="2850798" y="1122905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24" name="object 724"/>
          <p:cNvSpPr/>
          <p:nvPr/>
        </p:nvSpPr>
        <p:spPr>
          <a:xfrm>
            <a:off x="2990844" y="1122824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25" name="object 725"/>
          <p:cNvSpPr/>
          <p:nvPr/>
        </p:nvSpPr>
        <p:spPr>
          <a:xfrm>
            <a:off x="3619380" y="1123294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26" name="object 726"/>
          <p:cNvSpPr/>
          <p:nvPr/>
        </p:nvSpPr>
        <p:spPr>
          <a:xfrm>
            <a:off x="2576129" y="1141784"/>
            <a:ext cx="12065" cy="0"/>
          </a:xfrm>
          <a:custGeom>
            <a:avLst/>
            <a:gdLst/>
            <a:ahLst/>
            <a:cxnLst/>
            <a:rect l="l" t="t" r="r" b="b"/>
            <a:pathLst>
              <a:path w="12064" h="0">
                <a:moveTo>
                  <a:pt x="11649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7" name="object 727"/>
          <p:cNvSpPr/>
          <p:nvPr/>
        </p:nvSpPr>
        <p:spPr>
          <a:xfrm>
            <a:off x="2576129" y="1135393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8" name="object 728"/>
          <p:cNvSpPr/>
          <p:nvPr/>
        </p:nvSpPr>
        <p:spPr>
          <a:xfrm>
            <a:off x="2613347" y="1141784"/>
            <a:ext cx="6350" cy="0"/>
          </a:xfrm>
          <a:custGeom>
            <a:avLst/>
            <a:gdLst/>
            <a:ahLst/>
            <a:cxnLst/>
            <a:rect l="l" t="t" r="r" b="b"/>
            <a:pathLst>
              <a:path w="6350" h="0">
                <a:moveTo>
                  <a:pt x="0" y="0"/>
                </a:moveTo>
                <a:lnTo>
                  <a:pt x="5826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9" name="object 729"/>
          <p:cNvSpPr/>
          <p:nvPr/>
        </p:nvSpPr>
        <p:spPr>
          <a:xfrm>
            <a:off x="2619173" y="1135393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0" name="object 730"/>
          <p:cNvSpPr/>
          <p:nvPr/>
        </p:nvSpPr>
        <p:spPr>
          <a:xfrm>
            <a:off x="2619173" y="1140924"/>
            <a:ext cx="12065" cy="0"/>
          </a:xfrm>
          <a:custGeom>
            <a:avLst/>
            <a:gdLst/>
            <a:ahLst/>
            <a:cxnLst/>
            <a:rect l="l" t="t" r="r" b="b"/>
            <a:pathLst>
              <a:path w="12064" h="0">
                <a:moveTo>
                  <a:pt x="11571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1" name="object 731"/>
          <p:cNvSpPr/>
          <p:nvPr/>
        </p:nvSpPr>
        <p:spPr>
          <a:xfrm>
            <a:off x="2619173" y="1134533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2" name="object 732"/>
          <p:cNvSpPr/>
          <p:nvPr/>
        </p:nvSpPr>
        <p:spPr>
          <a:xfrm>
            <a:off x="2656315" y="1140924"/>
            <a:ext cx="6350" cy="0"/>
          </a:xfrm>
          <a:custGeom>
            <a:avLst/>
            <a:gdLst/>
            <a:ahLst/>
            <a:cxnLst/>
            <a:rect l="l" t="t" r="r" b="b"/>
            <a:pathLst>
              <a:path w="6350" h="0">
                <a:moveTo>
                  <a:pt x="0" y="0"/>
                </a:moveTo>
                <a:lnTo>
                  <a:pt x="5903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3" name="object 733"/>
          <p:cNvSpPr/>
          <p:nvPr/>
        </p:nvSpPr>
        <p:spPr>
          <a:xfrm>
            <a:off x="2662219" y="1134533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4" name="object 734"/>
          <p:cNvSpPr/>
          <p:nvPr/>
        </p:nvSpPr>
        <p:spPr>
          <a:xfrm>
            <a:off x="2662219" y="1139667"/>
            <a:ext cx="36195" cy="0"/>
          </a:xfrm>
          <a:custGeom>
            <a:avLst/>
            <a:gdLst/>
            <a:ahLst/>
            <a:cxnLst/>
            <a:rect l="l" t="t" r="r" b="b"/>
            <a:pathLst>
              <a:path w="36194" h="0">
                <a:moveTo>
                  <a:pt x="36110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5" name="object 735"/>
          <p:cNvSpPr/>
          <p:nvPr/>
        </p:nvSpPr>
        <p:spPr>
          <a:xfrm>
            <a:off x="2662219" y="1133273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6" name="object 736"/>
          <p:cNvSpPr/>
          <p:nvPr/>
        </p:nvSpPr>
        <p:spPr>
          <a:xfrm>
            <a:off x="2723899" y="1139667"/>
            <a:ext cx="24765" cy="0"/>
          </a:xfrm>
          <a:custGeom>
            <a:avLst/>
            <a:gdLst/>
            <a:ahLst/>
            <a:cxnLst/>
            <a:rect l="l" t="t" r="r" b="b"/>
            <a:pathLst>
              <a:path w="24764" h="0">
                <a:moveTo>
                  <a:pt x="0" y="0"/>
                </a:moveTo>
                <a:lnTo>
                  <a:pt x="2441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7" name="object 737"/>
          <p:cNvSpPr/>
          <p:nvPr/>
        </p:nvSpPr>
        <p:spPr>
          <a:xfrm>
            <a:off x="2748310" y="1133273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8" name="object 738"/>
          <p:cNvSpPr/>
          <p:nvPr/>
        </p:nvSpPr>
        <p:spPr>
          <a:xfrm>
            <a:off x="2748310" y="1138699"/>
            <a:ext cx="24130" cy="0"/>
          </a:xfrm>
          <a:custGeom>
            <a:avLst/>
            <a:gdLst/>
            <a:ahLst/>
            <a:cxnLst/>
            <a:rect l="l" t="t" r="r" b="b"/>
            <a:pathLst>
              <a:path w="24130" h="0">
                <a:moveTo>
                  <a:pt x="24084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9" name="object 739"/>
          <p:cNvSpPr/>
          <p:nvPr/>
        </p:nvSpPr>
        <p:spPr>
          <a:xfrm>
            <a:off x="2748310" y="1132305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0" name="object 740"/>
          <p:cNvSpPr/>
          <p:nvPr/>
        </p:nvSpPr>
        <p:spPr>
          <a:xfrm>
            <a:off x="2797964" y="1138699"/>
            <a:ext cx="36830" cy="0"/>
          </a:xfrm>
          <a:custGeom>
            <a:avLst/>
            <a:gdLst/>
            <a:ahLst/>
            <a:cxnLst/>
            <a:rect l="l" t="t" r="r" b="b"/>
            <a:pathLst>
              <a:path w="36830" h="0">
                <a:moveTo>
                  <a:pt x="0" y="0"/>
                </a:moveTo>
                <a:lnTo>
                  <a:pt x="36436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1" name="object 741"/>
          <p:cNvSpPr/>
          <p:nvPr/>
        </p:nvSpPr>
        <p:spPr>
          <a:xfrm>
            <a:off x="2834401" y="1132305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2" name="object 742"/>
          <p:cNvSpPr/>
          <p:nvPr/>
        </p:nvSpPr>
        <p:spPr>
          <a:xfrm>
            <a:off x="2834401" y="1138246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953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3" name="object 743"/>
          <p:cNvSpPr/>
          <p:nvPr/>
        </p:nvSpPr>
        <p:spPr>
          <a:xfrm>
            <a:off x="2834401" y="1131855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4" name="object 744"/>
          <p:cNvSpPr/>
          <p:nvPr/>
        </p:nvSpPr>
        <p:spPr>
          <a:xfrm>
            <a:off x="2878924" y="1138246"/>
            <a:ext cx="41910" cy="0"/>
          </a:xfrm>
          <a:custGeom>
            <a:avLst/>
            <a:gdLst/>
            <a:ahLst/>
            <a:cxnLst/>
            <a:rect l="l" t="t" r="r" b="b"/>
            <a:pathLst>
              <a:path w="41910" h="0">
                <a:moveTo>
                  <a:pt x="0" y="0"/>
                </a:moveTo>
                <a:lnTo>
                  <a:pt x="41567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5" name="object 745"/>
          <p:cNvSpPr/>
          <p:nvPr/>
        </p:nvSpPr>
        <p:spPr>
          <a:xfrm>
            <a:off x="2920491" y="1131855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6" name="object 746"/>
          <p:cNvSpPr/>
          <p:nvPr/>
        </p:nvSpPr>
        <p:spPr>
          <a:xfrm>
            <a:off x="2920491" y="1138165"/>
            <a:ext cx="73025" cy="0"/>
          </a:xfrm>
          <a:custGeom>
            <a:avLst/>
            <a:gdLst/>
            <a:ahLst/>
            <a:cxnLst/>
            <a:rect l="l" t="t" r="r" b="b"/>
            <a:pathLst>
              <a:path w="73025" h="0">
                <a:moveTo>
                  <a:pt x="72909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7" name="object 747"/>
          <p:cNvSpPr/>
          <p:nvPr/>
        </p:nvSpPr>
        <p:spPr>
          <a:xfrm>
            <a:off x="2920491" y="1131774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8" name="object 748"/>
          <p:cNvSpPr/>
          <p:nvPr/>
        </p:nvSpPr>
        <p:spPr>
          <a:xfrm>
            <a:off x="3018971" y="1138165"/>
            <a:ext cx="418465" cy="0"/>
          </a:xfrm>
          <a:custGeom>
            <a:avLst/>
            <a:gdLst/>
            <a:ahLst/>
            <a:cxnLst/>
            <a:rect l="l" t="t" r="r" b="b"/>
            <a:pathLst>
              <a:path w="418464" h="0">
                <a:moveTo>
                  <a:pt x="0" y="0"/>
                </a:moveTo>
                <a:lnTo>
                  <a:pt x="418059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9" name="object 749"/>
          <p:cNvSpPr/>
          <p:nvPr/>
        </p:nvSpPr>
        <p:spPr>
          <a:xfrm>
            <a:off x="3437030" y="1131774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0" name="object 750"/>
          <p:cNvSpPr/>
          <p:nvPr/>
        </p:nvSpPr>
        <p:spPr>
          <a:xfrm>
            <a:off x="3437030" y="1138635"/>
            <a:ext cx="185420" cy="0"/>
          </a:xfrm>
          <a:custGeom>
            <a:avLst/>
            <a:gdLst/>
            <a:ahLst/>
            <a:cxnLst/>
            <a:rect l="l" t="t" r="r" b="b"/>
            <a:pathLst>
              <a:path w="185420" h="0">
                <a:moveTo>
                  <a:pt x="184906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1" name="object 751"/>
          <p:cNvSpPr/>
          <p:nvPr/>
        </p:nvSpPr>
        <p:spPr>
          <a:xfrm>
            <a:off x="3437030" y="1132245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2" name="object 752"/>
          <p:cNvSpPr/>
          <p:nvPr/>
        </p:nvSpPr>
        <p:spPr>
          <a:xfrm>
            <a:off x="3647506" y="1138635"/>
            <a:ext cx="478790" cy="0"/>
          </a:xfrm>
          <a:custGeom>
            <a:avLst/>
            <a:gdLst/>
            <a:ahLst/>
            <a:cxnLst/>
            <a:rect l="l" t="t" r="r" b="b"/>
            <a:pathLst>
              <a:path w="478789" h="0">
                <a:moveTo>
                  <a:pt x="0" y="0"/>
                </a:moveTo>
                <a:lnTo>
                  <a:pt x="478247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3" name="object 753"/>
          <p:cNvSpPr/>
          <p:nvPr/>
        </p:nvSpPr>
        <p:spPr>
          <a:xfrm>
            <a:off x="4125754" y="1132245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4" name="object 754"/>
          <p:cNvSpPr/>
          <p:nvPr/>
        </p:nvSpPr>
        <p:spPr>
          <a:xfrm>
            <a:off x="2576129" y="1147331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 h="0">
                <a:moveTo>
                  <a:pt x="11424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5" name="object 755"/>
          <p:cNvSpPr/>
          <p:nvPr/>
        </p:nvSpPr>
        <p:spPr>
          <a:xfrm>
            <a:off x="2576129" y="1140940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6" name="object 756"/>
          <p:cNvSpPr/>
          <p:nvPr/>
        </p:nvSpPr>
        <p:spPr>
          <a:xfrm>
            <a:off x="2613122" y="1147331"/>
            <a:ext cx="6350" cy="0"/>
          </a:xfrm>
          <a:custGeom>
            <a:avLst/>
            <a:gdLst/>
            <a:ahLst/>
            <a:cxnLst/>
            <a:rect l="l" t="t" r="r" b="b"/>
            <a:pathLst>
              <a:path w="6350" h="0">
                <a:moveTo>
                  <a:pt x="0" y="0"/>
                </a:moveTo>
                <a:lnTo>
                  <a:pt x="6051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7" name="object 757"/>
          <p:cNvSpPr/>
          <p:nvPr/>
        </p:nvSpPr>
        <p:spPr>
          <a:xfrm>
            <a:off x="2619173" y="1140940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8" name="object 758"/>
          <p:cNvSpPr/>
          <p:nvPr/>
        </p:nvSpPr>
        <p:spPr>
          <a:xfrm>
            <a:off x="2619173" y="1146222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 h="0">
                <a:moveTo>
                  <a:pt x="11269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9" name="object 759"/>
          <p:cNvSpPr/>
          <p:nvPr/>
        </p:nvSpPr>
        <p:spPr>
          <a:xfrm>
            <a:off x="2619173" y="1139828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0" name="object 760"/>
          <p:cNvSpPr/>
          <p:nvPr/>
        </p:nvSpPr>
        <p:spPr>
          <a:xfrm>
            <a:off x="2656013" y="1146222"/>
            <a:ext cx="6350" cy="0"/>
          </a:xfrm>
          <a:custGeom>
            <a:avLst/>
            <a:gdLst/>
            <a:ahLst/>
            <a:cxnLst/>
            <a:rect l="l" t="t" r="r" b="b"/>
            <a:pathLst>
              <a:path w="6350" h="0">
                <a:moveTo>
                  <a:pt x="0" y="0"/>
                </a:moveTo>
                <a:lnTo>
                  <a:pt x="6205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1" name="object 761"/>
          <p:cNvSpPr/>
          <p:nvPr/>
        </p:nvSpPr>
        <p:spPr>
          <a:xfrm>
            <a:off x="2662219" y="1139828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2" name="object 762"/>
          <p:cNvSpPr/>
          <p:nvPr/>
        </p:nvSpPr>
        <p:spPr>
          <a:xfrm>
            <a:off x="2662219" y="1143601"/>
            <a:ext cx="36195" cy="0"/>
          </a:xfrm>
          <a:custGeom>
            <a:avLst/>
            <a:gdLst/>
            <a:ahLst/>
            <a:cxnLst/>
            <a:rect l="l" t="t" r="r" b="b"/>
            <a:pathLst>
              <a:path w="36194" h="0">
                <a:moveTo>
                  <a:pt x="35858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3" name="object 763"/>
          <p:cNvSpPr/>
          <p:nvPr/>
        </p:nvSpPr>
        <p:spPr>
          <a:xfrm>
            <a:off x="2662219" y="1137211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4" name="object 764"/>
          <p:cNvSpPr/>
          <p:nvPr/>
        </p:nvSpPr>
        <p:spPr>
          <a:xfrm>
            <a:off x="2723644" y="1143601"/>
            <a:ext cx="24765" cy="0"/>
          </a:xfrm>
          <a:custGeom>
            <a:avLst/>
            <a:gdLst/>
            <a:ahLst/>
            <a:cxnLst/>
            <a:rect l="l" t="t" r="r" b="b"/>
            <a:pathLst>
              <a:path w="24764" h="0">
                <a:moveTo>
                  <a:pt x="0" y="0"/>
                </a:moveTo>
                <a:lnTo>
                  <a:pt x="24666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5" name="object 765"/>
          <p:cNvSpPr/>
          <p:nvPr/>
        </p:nvSpPr>
        <p:spPr>
          <a:xfrm>
            <a:off x="2748310" y="1137211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6" name="object 766"/>
          <p:cNvSpPr/>
          <p:nvPr/>
        </p:nvSpPr>
        <p:spPr>
          <a:xfrm>
            <a:off x="2748310" y="1143877"/>
            <a:ext cx="24765" cy="0"/>
          </a:xfrm>
          <a:custGeom>
            <a:avLst/>
            <a:gdLst/>
            <a:ahLst/>
            <a:cxnLst/>
            <a:rect l="l" t="t" r="r" b="b"/>
            <a:pathLst>
              <a:path w="24764" h="0">
                <a:moveTo>
                  <a:pt x="24521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7" name="object 767"/>
          <p:cNvSpPr/>
          <p:nvPr/>
        </p:nvSpPr>
        <p:spPr>
          <a:xfrm>
            <a:off x="2748310" y="11374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1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8" name="object 768"/>
          <p:cNvSpPr/>
          <p:nvPr/>
        </p:nvSpPr>
        <p:spPr>
          <a:xfrm>
            <a:off x="2798401" y="1143877"/>
            <a:ext cx="36195" cy="0"/>
          </a:xfrm>
          <a:custGeom>
            <a:avLst/>
            <a:gdLst/>
            <a:ahLst/>
            <a:cxnLst/>
            <a:rect l="l" t="t" r="r" b="b"/>
            <a:pathLst>
              <a:path w="36194" h="0">
                <a:moveTo>
                  <a:pt x="0" y="0"/>
                </a:moveTo>
                <a:lnTo>
                  <a:pt x="35999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9" name="object 769"/>
          <p:cNvSpPr/>
          <p:nvPr/>
        </p:nvSpPr>
        <p:spPr>
          <a:xfrm>
            <a:off x="2834401" y="113748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1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0" name="object 770"/>
          <p:cNvSpPr/>
          <p:nvPr/>
        </p:nvSpPr>
        <p:spPr>
          <a:xfrm>
            <a:off x="2834401" y="1141582"/>
            <a:ext cx="20320" cy="0"/>
          </a:xfrm>
          <a:custGeom>
            <a:avLst/>
            <a:gdLst/>
            <a:ahLst/>
            <a:cxnLst/>
            <a:rect l="l" t="t" r="r" b="b"/>
            <a:pathLst>
              <a:path w="20319" h="0">
                <a:moveTo>
                  <a:pt x="19740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1" name="object 771"/>
          <p:cNvSpPr/>
          <p:nvPr/>
        </p:nvSpPr>
        <p:spPr>
          <a:xfrm>
            <a:off x="2834401" y="1135191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2" name="object 772"/>
          <p:cNvSpPr/>
          <p:nvPr/>
        </p:nvSpPr>
        <p:spPr>
          <a:xfrm>
            <a:off x="2879711" y="1141582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 h="0">
                <a:moveTo>
                  <a:pt x="0" y="0"/>
                </a:moveTo>
                <a:lnTo>
                  <a:pt x="4078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3" name="object 773"/>
          <p:cNvSpPr/>
          <p:nvPr/>
        </p:nvSpPr>
        <p:spPr>
          <a:xfrm>
            <a:off x="2920491" y="1135191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4" name="object 774"/>
          <p:cNvSpPr/>
          <p:nvPr/>
        </p:nvSpPr>
        <p:spPr>
          <a:xfrm>
            <a:off x="2920491" y="1141209"/>
            <a:ext cx="75565" cy="0"/>
          </a:xfrm>
          <a:custGeom>
            <a:avLst/>
            <a:gdLst/>
            <a:ahLst/>
            <a:cxnLst/>
            <a:rect l="l" t="t" r="r" b="b"/>
            <a:pathLst>
              <a:path w="75564" h="0">
                <a:moveTo>
                  <a:pt x="75167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5" name="object 775"/>
          <p:cNvSpPr/>
          <p:nvPr/>
        </p:nvSpPr>
        <p:spPr>
          <a:xfrm>
            <a:off x="2920491" y="1134818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6" name="object 776"/>
          <p:cNvSpPr/>
          <p:nvPr/>
        </p:nvSpPr>
        <p:spPr>
          <a:xfrm>
            <a:off x="3021229" y="1141209"/>
            <a:ext cx="415925" cy="0"/>
          </a:xfrm>
          <a:custGeom>
            <a:avLst/>
            <a:gdLst/>
            <a:ahLst/>
            <a:cxnLst/>
            <a:rect l="l" t="t" r="r" b="b"/>
            <a:pathLst>
              <a:path w="415925" h="0">
                <a:moveTo>
                  <a:pt x="0" y="0"/>
                </a:moveTo>
                <a:lnTo>
                  <a:pt x="415801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7" name="object 777"/>
          <p:cNvSpPr/>
          <p:nvPr/>
        </p:nvSpPr>
        <p:spPr>
          <a:xfrm>
            <a:off x="3437030" y="1134818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8" name="object 778"/>
          <p:cNvSpPr/>
          <p:nvPr/>
        </p:nvSpPr>
        <p:spPr>
          <a:xfrm>
            <a:off x="3437030" y="1136700"/>
            <a:ext cx="178435" cy="0"/>
          </a:xfrm>
          <a:custGeom>
            <a:avLst/>
            <a:gdLst/>
            <a:ahLst/>
            <a:cxnLst/>
            <a:rect l="l" t="t" r="r" b="b"/>
            <a:pathLst>
              <a:path w="178435" h="0">
                <a:moveTo>
                  <a:pt x="178337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9" name="object 779"/>
          <p:cNvSpPr/>
          <p:nvPr/>
        </p:nvSpPr>
        <p:spPr>
          <a:xfrm>
            <a:off x="3437030" y="113030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0" name="object 780"/>
          <p:cNvSpPr/>
          <p:nvPr/>
        </p:nvSpPr>
        <p:spPr>
          <a:xfrm>
            <a:off x="3640938" y="1136700"/>
            <a:ext cx="485140" cy="0"/>
          </a:xfrm>
          <a:custGeom>
            <a:avLst/>
            <a:gdLst/>
            <a:ahLst/>
            <a:cxnLst/>
            <a:rect l="l" t="t" r="r" b="b"/>
            <a:pathLst>
              <a:path w="485139" h="0">
                <a:moveTo>
                  <a:pt x="0" y="0"/>
                </a:moveTo>
                <a:lnTo>
                  <a:pt x="484816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1" name="object 781"/>
          <p:cNvSpPr/>
          <p:nvPr/>
        </p:nvSpPr>
        <p:spPr>
          <a:xfrm>
            <a:off x="4125754" y="113030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2" name="object 782"/>
          <p:cNvSpPr/>
          <p:nvPr/>
        </p:nvSpPr>
        <p:spPr>
          <a:xfrm>
            <a:off x="2584996" y="1121358"/>
            <a:ext cx="1058545" cy="41910"/>
          </a:xfrm>
          <a:custGeom>
            <a:avLst/>
            <a:gdLst/>
            <a:ahLst/>
            <a:cxnLst/>
            <a:rect l="l" t="t" r="r" b="b"/>
            <a:pathLst>
              <a:path w="1058545" h="41909">
                <a:moveTo>
                  <a:pt x="15341" y="10633"/>
                </a:moveTo>
                <a:lnTo>
                  <a:pt x="4794" y="14468"/>
                </a:lnTo>
                <a:lnTo>
                  <a:pt x="0" y="25973"/>
                </a:lnTo>
                <a:lnTo>
                  <a:pt x="4794" y="37479"/>
                </a:lnTo>
                <a:lnTo>
                  <a:pt x="15341" y="41315"/>
                </a:lnTo>
                <a:lnTo>
                  <a:pt x="25888" y="37479"/>
                </a:lnTo>
                <a:lnTo>
                  <a:pt x="30682" y="25973"/>
                </a:lnTo>
                <a:lnTo>
                  <a:pt x="25888" y="14468"/>
                </a:lnTo>
                <a:lnTo>
                  <a:pt x="15341" y="10633"/>
                </a:lnTo>
                <a:close/>
              </a:path>
              <a:path w="1058545" h="41909">
                <a:moveTo>
                  <a:pt x="58231" y="9522"/>
                </a:moveTo>
                <a:lnTo>
                  <a:pt x="47683" y="13357"/>
                </a:lnTo>
                <a:lnTo>
                  <a:pt x="42889" y="24864"/>
                </a:lnTo>
                <a:lnTo>
                  <a:pt x="47683" y="36370"/>
                </a:lnTo>
                <a:lnTo>
                  <a:pt x="58231" y="40206"/>
                </a:lnTo>
                <a:lnTo>
                  <a:pt x="68779" y="36370"/>
                </a:lnTo>
                <a:lnTo>
                  <a:pt x="73573" y="24864"/>
                </a:lnTo>
                <a:lnTo>
                  <a:pt x="68779" y="13357"/>
                </a:lnTo>
                <a:lnTo>
                  <a:pt x="58231" y="9522"/>
                </a:lnTo>
                <a:close/>
              </a:path>
              <a:path w="1058545" h="41909">
                <a:moveTo>
                  <a:pt x="125864" y="6901"/>
                </a:moveTo>
                <a:lnTo>
                  <a:pt x="115317" y="10737"/>
                </a:lnTo>
                <a:lnTo>
                  <a:pt x="110523" y="22243"/>
                </a:lnTo>
                <a:lnTo>
                  <a:pt x="115317" y="33749"/>
                </a:lnTo>
                <a:lnTo>
                  <a:pt x="125864" y="37585"/>
                </a:lnTo>
                <a:lnTo>
                  <a:pt x="136410" y="33749"/>
                </a:lnTo>
                <a:lnTo>
                  <a:pt x="141204" y="22243"/>
                </a:lnTo>
                <a:lnTo>
                  <a:pt x="136410" y="10737"/>
                </a:lnTo>
                <a:lnTo>
                  <a:pt x="125864" y="6901"/>
                </a:lnTo>
                <a:close/>
              </a:path>
              <a:path w="1058545" h="41909">
                <a:moveTo>
                  <a:pt x="200619" y="7177"/>
                </a:moveTo>
                <a:lnTo>
                  <a:pt x="190072" y="11012"/>
                </a:lnTo>
                <a:lnTo>
                  <a:pt x="185277" y="22518"/>
                </a:lnTo>
                <a:lnTo>
                  <a:pt x="190072" y="34025"/>
                </a:lnTo>
                <a:lnTo>
                  <a:pt x="200619" y="37860"/>
                </a:lnTo>
                <a:lnTo>
                  <a:pt x="211167" y="34025"/>
                </a:lnTo>
                <a:lnTo>
                  <a:pt x="215961" y="22518"/>
                </a:lnTo>
                <a:lnTo>
                  <a:pt x="211167" y="11012"/>
                </a:lnTo>
                <a:lnTo>
                  <a:pt x="200619" y="7177"/>
                </a:lnTo>
                <a:close/>
              </a:path>
              <a:path w="1058545" h="41909">
                <a:moveTo>
                  <a:pt x="281929" y="4884"/>
                </a:moveTo>
                <a:lnTo>
                  <a:pt x="271381" y="8719"/>
                </a:lnTo>
                <a:lnTo>
                  <a:pt x="266587" y="20224"/>
                </a:lnTo>
                <a:lnTo>
                  <a:pt x="271381" y="31730"/>
                </a:lnTo>
                <a:lnTo>
                  <a:pt x="281929" y="35566"/>
                </a:lnTo>
                <a:lnTo>
                  <a:pt x="292477" y="31730"/>
                </a:lnTo>
                <a:lnTo>
                  <a:pt x="297271" y="20224"/>
                </a:lnTo>
                <a:lnTo>
                  <a:pt x="292477" y="8719"/>
                </a:lnTo>
                <a:lnTo>
                  <a:pt x="281929" y="4884"/>
                </a:lnTo>
                <a:close/>
              </a:path>
              <a:path w="1058545" h="41909">
                <a:moveTo>
                  <a:pt x="423447" y="4511"/>
                </a:moveTo>
                <a:lnTo>
                  <a:pt x="412899" y="8346"/>
                </a:lnTo>
                <a:lnTo>
                  <a:pt x="408105" y="19851"/>
                </a:lnTo>
                <a:lnTo>
                  <a:pt x="412899" y="31357"/>
                </a:lnTo>
                <a:lnTo>
                  <a:pt x="423447" y="35193"/>
                </a:lnTo>
                <a:lnTo>
                  <a:pt x="433995" y="31357"/>
                </a:lnTo>
                <a:lnTo>
                  <a:pt x="438789" y="19851"/>
                </a:lnTo>
                <a:lnTo>
                  <a:pt x="433995" y="8346"/>
                </a:lnTo>
                <a:lnTo>
                  <a:pt x="423447" y="4511"/>
                </a:lnTo>
                <a:close/>
              </a:path>
              <a:path w="1058545" h="41909">
                <a:moveTo>
                  <a:pt x="1043156" y="0"/>
                </a:moveTo>
                <a:lnTo>
                  <a:pt x="1032608" y="3835"/>
                </a:lnTo>
                <a:lnTo>
                  <a:pt x="1027814" y="15341"/>
                </a:lnTo>
                <a:lnTo>
                  <a:pt x="1032608" y="26848"/>
                </a:lnTo>
                <a:lnTo>
                  <a:pt x="1043156" y="30683"/>
                </a:lnTo>
                <a:lnTo>
                  <a:pt x="1053703" y="26848"/>
                </a:lnTo>
                <a:lnTo>
                  <a:pt x="1058498" y="15341"/>
                </a:lnTo>
                <a:lnTo>
                  <a:pt x="1053703" y="3835"/>
                </a:lnTo>
                <a:lnTo>
                  <a:pt x="104315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83" name="object 783"/>
          <p:cNvSpPr/>
          <p:nvPr/>
        </p:nvSpPr>
        <p:spPr>
          <a:xfrm>
            <a:off x="2576129" y="1141784"/>
            <a:ext cx="12065" cy="0"/>
          </a:xfrm>
          <a:custGeom>
            <a:avLst/>
            <a:gdLst/>
            <a:ahLst/>
            <a:cxnLst/>
            <a:rect l="l" t="t" r="r" b="b"/>
            <a:pathLst>
              <a:path w="12064" h="0">
                <a:moveTo>
                  <a:pt x="11649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4" name="object 784"/>
          <p:cNvSpPr/>
          <p:nvPr/>
        </p:nvSpPr>
        <p:spPr>
          <a:xfrm>
            <a:off x="2576129" y="1135393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5" name="object 785"/>
          <p:cNvSpPr/>
          <p:nvPr/>
        </p:nvSpPr>
        <p:spPr>
          <a:xfrm>
            <a:off x="2613347" y="1141784"/>
            <a:ext cx="6350" cy="0"/>
          </a:xfrm>
          <a:custGeom>
            <a:avLst/>
            <a:gdLst/>
            <a:ahLst/>
            <a:cxnLst/>
            <a:rect l="l" t="t" r="r" b="b"/>
            <a:pathLst>
              <a:path w="6350" h="0">
                <a:moveTo>
                  <a:pt x="0" y="0"/>
                </a:moveTo>
                <a:lnTo>
                  <a:pt x="5826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6" name="object 786"/>
          <p:cNvSpPr/>
          <p:nvPr/>
        </p:nvSpPr>
        <p:spPr>
          <a:xfrm>
            <a:off x="2619173" y="1135393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7" name="object 787"/>
          <p:cNvSpPr/>
          <p:nvPr/>
        </p:nvSpPr>
        <p:spPr>
          <a:xfrm>
            <a:off x="2619173" y="1140924"/>
            <a:ext cx="12065" cy="0"/>
          </a:xfrm>
          <a:custGeom>
            <a:avLst/>
            <a:gdLst/>
            <a:ahLst/>
            <a:cxnLst/>
            <a:rect l="l" t="t" r="r" b="b"/>
            <a:pathLst>
              <a:path w="12064" h="0">
                <a:moveTo>
                  <a:pt x="11571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8" name="object 788"/>
          <p:cNvSpPr/>
          <p:nvPr/>
        </p:nvSpPr>
        <p:spPr>
          <a:xfrm>
            <a:off x="2619173" y="1134533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9" name="object 789"/>
          <p:cNvSpPr/>
          <p:nvPr/>
        </p:nvSpPr>
        <p:spPr>
          <a:xfrm>
            <a:off x="2656315" y="1140924"/>
            <a:ext cx="6350" cy="0"/>
          </a:xfrm>
          <a:custGeom>
            <a:avLst/>
            <a:gdLst/>
            <a:ahLst/>
            <a:cxnLst/>
            <a:rect l="l" t="t" r="r" b="b"/>
            <a:pathLst>
              <a:path w="6350" h="0">
                <a:moveTo>
                  <a:pt x="0" y="0"/>
                </a:moveTo>
                <a:lnTo>
                  <a:pt x="5903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0" name="object 790"/>
          <p:cNvSpPr/>
          <p:nvPr/>
        </p:nvSpPr>
        <p:spPr>
          <a:xfrm>
            <a:off x="2662219" y="1134533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1" name="object 791"/>
          <p:cNvSpPr/>
          <p:nvPr/>
        </p:nvSpPr>
        <p:spPr>
          <a:xfrm>
            <a:off x="2662219" y="1139667"/>
            <a:ext cx="36195" cy="0"/>
          </a:xfrm>
          <a:custGeom>
            <a:avLst/>
            <a:gdLst/>
            <a:ahLst/>
            <a:cxnLst/>
            <a:rect l="l" t="t" r="r" b="b"/>
            <a:pathLst>
              <a:path w="36194" h="0">
                <a:moveTo>
                  <a:pt x="36110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2" name="object 792"/>
          <p:cNvSpPr/>
          <p:nvPr/>
        </p:nvSpPr>
        <p:spPr>
          <a:xfrm>
            <a:off x="2662219" y="1133273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3" name="object 793"/>
          <p:cNvSpPr/>
          <p:nvPr/>
        </p:nvSpPr>
        <p:spPr>
          <a:xfrm>
            <a:off x="2723899" y="1139667"/>
            <a:ext cx="24765" cy="0"/>
          </a:xfrm>
          <a:custGeom>
            <a:avLst/>
            <a:gdLst/>
            <a:ahLst/>
            <a:cxnLst/>
            <a:rect l="l" t="t" r="r" b="b"/>
            <a:pathLst>
              <a:path w="24764" h="0">
                <a:moveTo>
                  <a:pt x="0" y="0"/>
                </a:moveTo>
                <a:lnTo>
                  <a:pt x="2441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4" name="object 794"/>
          <p:cNvSpPr/>
          <p:nvPr/>
        </p:nvSpPr>
        <p:spPr>
          <a:xfrm>
            <a:off x="2748310" y="1133273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5" name="object 795"/>
          <p:cNvSpPr/>
          <p:nvPr/>
        </p:nvSpPr>
        <p:spPr>
          <a:xfrm>
            <a:off x="2748310" y="1138699"/>
            <a:ext cx="24130" cy="0"/>
          </a:xfrm>
          <a:custGeom>
            <a:avLst/>
            <a:gdLst/>
            <a:ahLst/>
            <a:cxnLst/>
            <a:rect l="l" t="t" r="r" b="b"/>
            <a:pathLst>
              <a:path w="24130" h="0">
                <a:moveTo>
                  <a:pt x="24084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6" name="object 796"/>
          <p:cNvSpPr/>
          <p:nvPr/>
        </p:nvSpPr>
        <p:spPr>
          <a:xfrm>
            <a:off x="2748310" y="1132305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7" name="object 797"/>
          <p:cNvSpPr/>
          <p:nvPr/>
        </p:nvSpPr>
        <p:spPr>
          <a:xfrm>
            <a:off x="2797964" y="1138699"/>
            <a:ext cx="36830" cy="0"/>
          </a:xfrm>
          <a:custGeom>
            <a:avLst/>
            <a:gdLst/>
            <a:ahLst/>
            <a:cxnLst/>
            <a:rect l="l" t="t" r="r" b="b"/>
            <a:pathLst>
              <a:path w="36830" h="0">
                <a:moveTo>
                  <a:pt x="0" y="0"/>
                </a:moveTo>
                <a:lnTo>
                  <a:pt x="36436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8" name="object 798"/>
          <p:cNvSpPr/>
          <p:nvPr/>
        </p:nvSpPr>
        <p:spPr>
          <a:xfrm>
            <a:off x="2834401" y="1132305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9" name="object 799"/>
          <p:cNvSpPr/>
          <p:nvPr/>
        </p:nvSpPr>
        <p:spPr>
          <a:xfrm>
            <a:off x="2834401" y="1138246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953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0" name="object 800"/>
          <p:cNvSpPr/>
          <p:nvPr/>
        </p:nvSpPr>
        <p:spPr>
          <a:xfrm>
            <a:off x="2834401" y="1131855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1" name="object 801"/>
          <p:cNvSpPr/>
          <p:nvPr/>
        </p:nvSpPr>
        <p:spPr>
          <a:xfrm>
            <a:off x="2878924" y="1138246"/>
            <a:ext cx="41910" cy="0"/>
          </a:xfrm>
          <a:custGeom>
            <a:avLst/>
            <a:gdLst/>
            <a:ahLst/>
            <a:cxnLst/>
            <a:rect l="l" t="t" r="r" b="b"/>
            <a:pathLst>
              <a:path w="41910" h="0">
                <a:moveTo>
                  <a:pt x="0" y="0"/>
                </a:moveTo>
                <a:lnTo>
                  <a:pt x="41567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2" name="object 802"/>
          <p:cNvSpPr/>
          <p:nvPr/>
        </p:nvSpPr>
        <p:spPr>
          <a:xfrm>
            <a:off x="2920491" y="1131855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3" name="object 803"/>
          <p:cNvSpPr/>
          <p:nvPr/>
        </p:nvSpPr>
        <p:spPr>
          <a:xfrm>
            <a:off x="2920491" y="1138165"/>
            <a:ext cx="73025" cy="0"/>
          </a:xfrm>
          <a:custGeom>
            <a:avLst/>
            <a:gdLst/>
            <a:ahLst/>
            <a:cxnLst/>
            <a:rect l="l" t="t" r="r" b="b"/>
            <a:pathLst>
              <a:path w="73025" h="0">
                <a:moveTo>
                  <a:pt x="72909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4" name="object 804"/>
          <p:cNvSpPr/>
          <p:nvPr/>
        </p:nvSpPr>
        <p:spPr>
          <a:xfrm>
            <a:off x="2920491" y="1131774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5" name="object 805"/>
          <p:cNvSpPr/>
          <p:nvPr/>
        </p:nvSpPr>
        <p:spPr>
          <a:xfrm>
            <a:off x="3018971" y="1138165"/>
            <a:ext cx="418465" cy="0"/>
          </a:xfrm>
          <a:custGeom>
            <a:avLst/>
            <a:gdLst/>
            <a:ahLst/>
            <a:cxnLst/>
            <a:rect l="l" t="t" r="r" b="b"/>
            <a:pathLst>
              <a:path w="418464" h="0">
                <a:moveTo>
                  <a:pt x="0" y="0"/>
                </a:moveTo>
                <a:lnTo>
                  <a:pt x="418059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6" name="object 806"/>
          <p:cNvSpPr/>
          <p:nvPr/>
        </p:nvSpPr>
        <p:spPr>
          <a:xfrm>
            <a:off x="3437030" y="1131774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7" name="object 807"/>
          <p:cNvSpPr/>
          <p:nvPr/>
        </p:nvSpPr>
        <p:spPr>
          <a:xfrm>
            <a:off x="3437030" y="1138635"/>
            <a:ext cx="185420" cy="0"/>
          </a:xfrm>
          <a:custGeom>
            <a:avLst/>
            <a:gdLst/>
            <a:ahLst/>
            <a:cxnLst/>
            <a:rect l="l" t="t" r="r" b="b"/>
            <a:pathLst>
              <a:path w="185420" h="0">
                <a:moveTo>
                  <a:pt x="184906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8" name="object 808"/>
          <p:cNvSpPr/>
          <p:nvPr/>
        </p:nvSpPr>
        <p:spPr>
          <a:xfrm>
            <a:off x="3437030" y="1132245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9" name="object 809"/>
          <p:cNvSpPr/>
          <p:nvPr/>
        </p:nvSpPr>
        <p:spPr>
          <a:xfrm>
            <a:off x="3647506" y="1138635"/>
            <a:ext cx="478790" cy="0"/>
          </a:xfrm>
          <a:custGeom>
            <a:avLst/>
            <a:gdLst/>
            <a:ahLst/>
            <a:cxnLst/>
            <a:rect l="l" t="t" r="r" b="b"/>
            <a:pathLst>
              <a:path w="478789" h="0">
                <a:moveTo>
                  <a:pt x="0" y="0"/>
                </a:moveTo>
                <a:lnTo>
                  <a:pt x="478247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10" name="object 810"/>
          <p:cNvSpPr/>
          <p:nvPr/>
        </p:nvSpPr>
        <p:spPr>
          <a:xfrm>
            <a:off x="4125754" y="1132245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11" name="object 811"/>
          <p:cNvSpPr/>
          <p:nvPr/>
        </p:nvSpPr>
        <p:spPr>
          <a:xfrm>
            <a:off x="2585222" y="1126443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2" name="object 812"/>
          <p:cNvSpPr/>
          <p:nvPr/>
        </p:nvSpPr>
        <p:spPr>
          <a:xfrm>
            <a:off x="2628188" y="1125582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3" name="object 813"/>
          <p:cNvSpPr/>
          <p:nvPr/>
        </p:nvSpPr>
        <p:spPr>
          <a:xfrm>
            <a:off x="2695772" y="1124326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4" name="object 814"/>
          <p:cNvSpPr/>
          <p:nvPr/>
        </p:nvSpPr>
        <p:spPr>
          <a:xfrm>
            <a:off x="2769837" y="1123358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5" name="object 815"/>
          <p:cNvSpPr/>
          <p:nvPr/>
        </p:nvSpPr>
        <p:spPr>
          <a:xfrm>
            <a:off x="2850798" y="1122905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6" name="object 816"/>
          <p:cNvSpPr/>
          <p:nvPr/>
        </p:nvSpPr>
        <p:spPr>
          <a:xfrm>
            <a:off x="2990844" y="1122824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7" name="object 817"/>
          <p:cNvSpPr/>
          <p:nvPr/>
        </p:nvSpPr>
        <p:spPr>
          <a:xfrm>
            <a:off x="3619380" y="1123294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8" name="object 818"/>
          <p:cNvSpPr txBox="1"/>
          <p:nvPr/>
        </p:nvSpPr>
        <p:spPr>
          <a:xfrm>
            <a:off x="2987559" y="803414"/>
            <a:ext cx="502284" cy="984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450" spc="15">
                <a:latin typeface="Arial"/>
                <a:cs typeface="Arial"/>
              </a:rPr>
              <a:t>Loose </a:t>
            </a:r>
            <a:r>
              <a:rPr dirty="0" sz="450" spc="10">
                <a:latin typeface="Arial"/>
                <a:cs typeface="Arial"/>
              </a:rPr>
              <a:t>Id, </a:t>
            </a:r>
            <a:r>
              <a:rPr dirty="0" sz="450" spc="-25">
                <a:latin typeface="Arial"/>
                <a:cs typeface="Arial"/>
              </a:rPr>
              <a:t>|</a:t>
            </a:r>
            <a:r>
              <a:rPr dirty="0" sz="450" spc="-25">
                <a:latin typeface="Symbol"/>
                <a:cs typeface="Symbol"/>
              </a:rPr>
              <a:t></a:t>
            </a:r>
            <a:r>
              <a:rPr dirty="0" sz="450" spc="-25">
                <a:latin typeface="Arial"/>
                <a:cs typeface="Arial"/>
              </a:rPr>
              <a:t>| </a:t>
            </a:r>
            <a:r>
              <a:rPr dirty="0" sz="450" spc="15">
                <a:latin typeface="Arial"/>
                <a:cs typeface="Arial"/>
              </a:rPr>
              <a:t>&lt;</a:t>
            </a:r>
            <a:r>
              <a:rPr dirty="0" sz="450" spc="-50">
                <a:latin typeface="Arial"/>
                <a:cs typeface="Arial"/>
              </a:rPr>
              <a:t> </a:t>
            </a:r>
            <a:r>
              <a:rPr dirty="0" sz="450" spc="10">
                <a:latin typeface="Arial"/>
                <a:cs typeface="Arial"/>
              </a:rPr>
              <a:t>2.4</a:t>
            </a:r>
            <a:endParaRPr sz="450">
              <a:latin typeface="Arial"/>
              <a:cs typeface="Arial"/>
            </a:endParaRPr>
          </a:p>
        </p:txBody>
      </p:sp>
      <p:sp>
        <p:nvSpPr>
          <p:cNvPr id="819" name="object 819"/>
          <p:cNvSpPr/>
          <p:nvPr/>
        </p:nvSpPr>
        <p:spPr>
          <a:xfrm>
            <a:off x="3045102" y="941784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15341" y="0"/>
                </a:moveTo>
                <a:lnTo>
                  <a:pt x="4794" y="3835"/>
                </a:lnTo>
                <a:lnTo>
                  <a:pt x="0" y="15341"/>
                </a:lnTo>
                <a:lnTo>
                  <a:pt x="4794" y="26848"/>
                </a:lnTo>
                <a:lnTo>
                  <a:pt x="15341" y="30683"/>
                </a:lnTo>
                <a:lnTo>
                  <a:pt x="25889" y="26848"/>
                </a:lnTo>
                <a:lnTo>
                  <a:pt x="30683" y="15341"/>
                </a:lnTo>
                <a:lnTo>
                  <a:pt x="25889" y="3835"/>
                </a:lnTo>
                <a:lnTo>
                  <a:pt x="1534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20" name="object 820"/>
          <p:cNvSpPr txBox="1"/>
          <p:nvPr/>
        </p:nvSpPr>
        <p:spPr>
          <a:xfrm>
            <a:off x="3118604" y="1007967"/>
            <a:ext cx="120014" cy="984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450" spc="20">
                <a:latin typeface="Arial"/>
                <a:cs typeface="Arial"/>
              </a:rPr>
              <a:t>MC</a:t>
            </a:r>
            <a:endParaRPr sz="450">
              <a:latin typeface="Arial"/>
              <a:cs typeface="Arial"/>
            </a:endParaRPr>
          </a:p>
        </p:txBody>
      </p:sp>
      <p:sp>
        <p:nvSpPr>
          <p:cNvPr id="821" name="object 821"/>
          <p:cNvSpPr/>
          <p:nvPr/>
        </p:nvSpPr>
        <p:spPr>
          <a:xfrm>
            <a:off x="3010440" y="1059503"/>
            <a:ext cx="100330" cy="0"/>
          </a:xfrm>
          <a:custGeom>
            <a:avLst/>
            <a:gdLst/>
            <a:ahLst/>
            <a:cxnLst/>
            <a:rect l="l" t="t" r="r" b="b"/>
            <a:pathLst>
              <a:path w="100330" h="0">
                <a:moveTo>
                  <a:pt x="0" y="0"/>
                </a:moveTo>
                <a:lnTo>
                  <a:pt x="100008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2" name="object 822"/>
          <p:cNvSpPr/>
          <p:nvPr/>
        </p:nvSpPr>
        <p:spPr>
          <a:xfrm>
            <a:off x="3045102" y="1044162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0" y="30683"/>
                </a:moveTo>
                <a:lnTo>
                  <a:pt x="30683" y="30683"/>
                </a:lnTo>
                <a:lnTo>
                  <a:pt x="30683" y="0"/>
                </a:lnTo>
                <a:lnTo>
                  <a:pt x="0" y="0"/>
                </a:lnTo>
                <a:lnTo>
                  <a:pt x="0" y="30683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23" name="object 823"/>
          <p:cNvSpPr txBox="1"/>
          <p:nvPr/>
        </p:nvSpPr>
        <p:spPr>
          <a:xfrm>
            <a:off x="3371267" y="656381"/>
            <a:ext cx="811530" cy="11048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sz="550">
                <a:latin typeface="Arial"/>
                <a:cs typeface="Arial"/>
              </a:rPr>
              <a:t>59.8 </a:t>
            </a:r>
            <a:r>
              <a:rPr dirty="0" sz="550" spc="-5">
                <a:latin typeface="Arial"/>
                <a:cs typeface="Arial"/>
              </a:rPr>
              <a:t>fb</a:t>
            </a:r>
            <a:r>
              <a:rPr dirty="0" baseline="47619" sz="525" spc="-7">
                <a:latin typeface="Arial"/>
                <a:cs typeface="Arial"/>
              </a:rPr>
              <a:t>-1 </a:t>
            </a:r>
            <a:r>
              <a:rPr dirty="0" sz="550">
                <a:latin typeface="Arial"/>
                <a:cs typeface="Arial"/>
              </a:rPr>
              <a:t>(13 TeV,</a:t>
            </a:r>
            <a:r>
              <a:rPr dirty="0" sz="550" spc="-35">
                <a:latin typeface="Arial"/>
                <a:cs typeface="Arial"/>
              </a:rPr>
              <a:t> </a:t>
            </a:r>
            <a:r>
              <a:rPr dirty="0" sz="550">
                <a:latin typeface="Arial"/>
                <a:cs typeface="Arial"/>
              </a:rPr>
              <a:t>2018)</a:t>
            </a:r>
            <a:endParaRPr sz="550">
              <a:latin typeface="Arial"/>
              <a:cs typeface="Arial"/>
            </a:endParaRPr>
          </a:p>
        </p:txBody>
      </p:sp>
      <p:sp>
        <p:nvSpPr>
          <p:cNvPr id="824" name="object 824"/>
          <p:cNvSpPr txBox="1"/>
          <p:nvPr/>
        </p:nvSpPr>
        <p:spPr>
          <a:xfrm>
            <a:off x="722368" y="779902"/>
            <a:ext cx="2129790" cy="1333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917700" algn="l"/>
              </a:tabLst>
            </a:pPr>
            <a:r>
              <a:rPr dirty="0" sz="700" b="1">
                <a:latin typeface="Arial"/>
                <a:cs typeface="Arial"/>
              </a:rPr>
              <a:t>CMS</a:t>
            </a:r>
            <a:r>
              <a:rPr dirty="0" sz="700" b="1">
                <a:latin typeface="Arial"/>
                <a:cs typeface="Arial"/>
              </a:rPr>
              <a:t>	</a:t>
            </a:r>
            <a:r>
              <a:rPr dirty="0" sz="700" b="1">
                <a:latin typeface="Arial"/>
                <a:cs typeface="Arial"/>
              </a:rPr>
              <a:t>CMS</a:t>
            </a:r>
            <a:endParaRPr sz="700">
              <a:latin typeface="Arial"/>
              <a:cs typeface="Arial"/>
            </a:endParaRPr>
          </a:p>
        </p:txBody>
      </p:sp>
      <p:sp>
        <p:nvSpPr>
          <p:cNvPr id="825" name="object 825"/>
          <p:cNvSpPr/>
          <p:nvPr/>
        </p:nvSpPr>
        <p:spPr>
          <a:xfrm>
            <a:off x="2569931" y="1916930"/>
            <a:ext cx="1562100" cy="356870"/>
          </a:xfrm>
          <a:custGeom>
            <a:avLst/>
            <a:gdLst/>
            <a:ahLst/>
            <a:cxnLst/>
            <a:rect l="l" t="t" r="r" b="b"/>
            <a:pathLst>
              <a:path w="1562100" h="356869">
                <a:moveTo>
                  <a:pt x="0" y="356496"/>
                </a:moveTo>
                <a:lnTo>
                  <a:pt x="1562021" y="356496"/>
                </a:lnTo>
                <a:lnTo>
                  <a:pt x="1562021" y="0"/>
                </a:lnTo>
                <a:lnTo>
                  <a:pt x="0" y="0"/>
                </a:lnTo>
                <a:lnTo>
                  <a:pt x="0" y="356496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6" name="object 826"/>
          <p:cNvSpPr txBox="1"/>
          <p:nvPr/>
        </p:nvSpPr>
        <p:spPr>
          <a:xfrm>
            <a:off x="2406030" y="899292"/>
            <a:ext cx="892175" cy="10604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dirty="0" baseline="6172" sz="675" spc="15">
                <a:latin typeface="Arial"/>
                <a:cs typeface="Arial"/>
              </a:rPr>
              <a:t>1.05 </a:t>
            </a:r>
            <a:r>
              <a:rPr dirty="0" baseline="11111" sz="750" spc="15" i="1">
                <a:latin typeface="Arial"/>
                <a:cs typeface="Arial"/>
              </a:rPr>
              <a:t>Preliminary</a:t>
            </a:r>
            <a:r>
              <a:rPr dirty="0" baseline="11111" sz="750" spc="44" i="1">
                <a:latin typeface="Arial"/>
                <a:cs typeface="Arial"/>
              </a:rPr>
              <a:t> </a:t>
            </a:r>
            <a:r>
              <a:rPr dirty="0" sz="450" spc="15">
                <a:latin typeface="Arial"/>
                <a:cs typeface="Arial"/>
              </a:rPr>
              <a:t>Data</a:t>
            </a:r>
            <a:endParaRPr sz="450">
              <a:latin typeface="Arial"/>
              <a:cs typeface="Arial"/>
            </a:endParaRPr>
          </a:p>
        </p:txBody>
      </p:sp>
      <p:sp>
        <p:nvSpPr>
          <p:cNvPr id="827" name="object 827"/>
          <p:cNvSpPr/>
          <p:nvPr/>
        </p:nvSpPr>
        <p:spPr>
          <a:xfrm>
            <a:off x="2569931" y="2273426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0" y="0"/>
                </a:moveTo>
                <a:lnTo>
                  <a:pt x="156202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8" name="object 828"/>
          <p:cNvSpPr/>
          <p:nvPr/>
        </p:nvSpPr>
        <p:spPr>
          <a:xfrm>
            <a:off x="2569931" y="1916928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0" y="0"/>
                </a:moveTo>
                <a:lnTo>
                  <a:pt x="156202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9" name="object 829"/>
          <p:cNvSpPr/>
          <p:nvPr/>
        </p:nvSpPr>
        <p:spPr>
          <a:xfrm>
            <a:off x="2569931" y="1916928"/>
            <a:ext cx="0" cy="356870"/>
          </a:xfrm>
          <a:custGeom>
            <a:avLst/>
            <a:gdLst/>
            <a:ahLst/>
            <a:cxnLst/>
            <a:rect l="l" t="t" r="r" b="b"/>
            <a:pathLst>
              <a:path w="0" h="356869">
                <a:moveTo>
                  <a:pt x="0" y="356498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0" name="object 830"/>
          <p:cNvSpPr/>
          <p:nvPr/>
        </p:nvSpPr>
        <p:spPr>
          <a:xfrm>
            <a:off x="2569931" y="2237777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156202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/>
        </p:txBody>
      </p:sp>
      <p:sp>
        <p:nvSpPr>
          <p:cNvPr id="831" name="object 831"/>
          <p:cNvSpPr/>
          <p:nvPr/>
        </p:nvSpPr>
        <p:spPr>
          <a:xfrm>
            <a:off x="2569931" y="2166477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156202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/>
        </p:txBody>
      </p:sp>
      <p:sp>
        <p:nvSpPr>
          <p:cNvPr id="832" name="object 832"/>
          <p:cNvSpPr/>
          <p:nvPr/>
        </p:nvSpPr>
        <p:spPr>
          <a:xfrm>
            <a:off x="2569931" y="2095178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156202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/>
        </p:txBody>
      </p:sp>
      <p:sp>
        <p:nvSpPr>
          <p:cNvPr id="833" name="object 833"/>
          <p:cNvSpPr/>
          <p:nvPr/>
        </p:nvSpPr>
        <p:spPr>
          <a:xfrm>
            <a:off x="2569931" y="2023878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156202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/>
        </p:txBody>
      </p:sp>
      <p:sp>
        <p:nvSpPr>
          <p:cNvPr id="834" name="object 834"/>
          <p:cNvSpPr/>
          <p:nvPr/>
        </p:nvSpPr>
        <p:spPr>
          <a:xfrm>
            <a:off x="2569931" y="1952578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156202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/>
        </p:txBody>
      </p:sp>
      <p:sp>
        <p:nvSpPr>
          <p:cNvPr id="835" name="object 835"/>
          <p:cNvSpPr/>
          <p:nvPr/>
        </p:nvSpPr>
        <p:spPr>
          <a:xfrm>
            <a:off x="2569931" y="2237777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156202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/>
        </p:txBody>
      </p:sp>
      <p:sp>
        <p:nvSpPr>
          <p:cNvPr id="836" name="object 836"/>
          <p:cNvSpPr/>
          <p:nvPr/>
        </p:nvSpPr>
        <p:spPr>
          <a:xfrm>
            <a:off x="2569931" y="1952578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156202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/>
        </p:txBody>
      </p:sp>
      <p:sp>
        <p:nvSpPr>
          <p:cNvPr id="837" name="object 837"/>
          <p:cNvSpPr/>
          <p:nvPr/>
        </p:nvSpPr>
        <p:spPr>
          <a:xfrm>
            <a:off x="4131953" y="1916928"/>
            <a:ext cx="0" cy="356870"/>
          </a:xfrm>
          <a:custGeom>
            <a:avLst/>
            <a:gdLst/>
            <a:ahLst/>
            <a:cxnLst/>
            <a:rect l="l" t="t" r="r" b="b"/>
            <a:pathLst>
              <a:path w="0" h="356869">
                <a:moveTo>
                  <a:pt x="0" y="356498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8" name="object 838"/>
          <p:cNvSpPr/>
          <p:nvPr/>
        </p:nvSpPr>
        <p:spPr>
          <a:xfrm>
            <a:off x="2569931" y="2100507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0" y="0"/>
                </a:moveTo>
                <a:lnTo>
                  <a:pt x="891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9" name="object 839"/>
          <p:cNvSpPr/>
          <p:nvPr/>
        </p:nvSpPr>
        <p:spPr>
          <a:xfrm>
            <a:off x="2604409" y="2100507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0" y="0"/>
                </a:moveTo>
                <a:lnTo>
                  <a:pt x="891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0" name="object 840"/>
          <p:cNvSpPr/>
          <p:nvPr/>
        </p:nvSpPr>
        <p:spPr>
          <a:xfrm>
            <a:off x="2578841" y="2087723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5" h="26035">
                <a:moveTo>
                  <a:pt x="12784" y="0"/>
                </a:moveTo>
                <a:lnTo>
                  <a:pt x="3995" y="3196"/>
                </a:lnTo>
                <a:lnTo>
                  <a:pt x="0" y="12784"/>
                </a:lnTo>
                <a:lnTo>
                  <a:pt x="3995" y="22372"/>
                </a:lnTo>
                <a:lnTo>
                  <a:pt x="12784" y="25568"/>
                </a:lnTo>
                <a:lnTo>
                  <a:pt x="21573" y="22372"/>
                </a:lnTo>
                <a:lnTo>
                  <a:pt x="25568" y="12784"/>
                </a:lnTo>
                <a:lnTo>
                  <a:pt x="21573" y="3196"/>
                </a:lnTo>
                <a:lnTo>
                  <a:pt x="127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41" name="object 841"/>
          <p:cNvSpPr/>
          <p:nvPr/>
        </p:nvSpPr>
        <p:spPr>
          <a:xfrm>
            <a:off x="2613320" y="2100265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0" y="0"/>
                </a:moveTo>
                <a:lnTo>
                  <a:pt x="891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2" name="object 842"/>
          <p:cNvSpPr/>
          <p:nvPr/>
        </p:nvSpPr>
        <p:spPr>
          <a:xfrm>
            <a:off x="2647801" y="2100265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0" y="0"/>
                </a:moveTo>
                <a:lnTo>
                  <a:pt x="8907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3" name="object 843"/>
          <p:cNvSpPr/>
          <p:nvPr/>
        </p:nvSpPr>
        <p:spPr>
          <a:xfrm>
            <a:off x="2622231" y="2087481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5" h="26035">
                <a:moveTo>
                  <a:pt x="12784" y="0"/>
                </a:moveTo>
                <a:lnTo>
                  <a:pt x="3995" y="3196"/>
                </a:lnTo>
                <a:lnTo>
                  <a:pt x="0" y="12784"/>
                </a:lnTo>
                <a:lnTo>
                  <a:pt x="3995" y="22374"/>
                </a:lnTo>
                <a:lnTo>
                  <a:pt x="12784" y="25570"/>
                </a:lnTo>
                <a:lnTo>
                  <a:pt x="21574" y="22374"/>
                </a:lnTo>
                <a:lnTo>
                  <a:pt x="25569" y="12784"/>
                </a:lnTo>
                <a:lnTo>
                  <a:pt x="21574" y="3196"/>
                </a:lnTo>
                <a:lnTo>
                  <a:pt x="127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44" name="object 844"/>
          <p:cNvSpPr/>
          <p:nvPr/>
        </p:nvSpPr>
        <p:spPr>
          <a:xfrm>
            <a:off x="2656708" y="2098958"/>
            <a:ext cx="31115" cy="0"/>
          </a:xfrm>
          <a:custGeom>
            <a:avLst/>
            <a:gdLst/>
            <a:ahLst/>
            <a:cxnLst/>
            <a:rect l="l" t="t" r="r" b="b"/>
            <a:pathLst>
              <a:path w="31114" h="0">
                <a:moveTo>
                  <a:pt x="0" y="0"/>
                </a:moveTo>
                <a:lnTo>
                  <a:pt x="30606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5" name="object 845"/>
          <p:cNvSpPr/>
          <p:nvPr/>
        </p:nvSpPr>
        <p:spPr>
          <a:xfrm>
            <a:off x="2712885" y="2098958"/>
            <a:ext cx="31115" cy="0"/>
          </a:xfrm>
          <a:custGeom>
            <a:avLst/>
            <a:gdLst/>
            <a:ahLst/>
            <a:cxnLst/>
            <a:rect l="l" t="t" r="r" b="b"/>
            <a:pathLst>
              <a:path w="31114" h="0">
                <a:moveTo>
                  <a:pt x="0" y="0"/>
                </a:moveTo>
                <a:lnTo>
                  <a:pt x="30603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6" name="object 846"/>
          <p:cNvSpPr/>
          <p:nvPr/>
        </p:nvSpPr>
        <p:spPr>
          <a:xfrm>
            <a:off x="2687315" y="2086171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5" h="26035">
                <a:moveTo>
                  <a:pt x="12784" y="0"/>
                </a:moveTo>
                <a:lnTo>
                  <a:pt x="3995" y="3196"/>
                </a:lnTo>
                <a:lnTo>
                  <a:pt x="0" y="12786"/>
                </a:lnTo>
                <a:lnTo>
                  <a:pt x="3995" y="22374"/>
                </a:lnTo>
                <a:lnTo>
                  <a:pt x="12784" y="25570"/>
                </a:lnTo>
                <a:lnTo>
                  <a:pt x="21574" y="22374"/>
                </a:lnTo>
                <a:lnTo>
                  <a:pt x="25569" y="12786"/>
                </a:lnTo>
                <a:lnTo>
                  <a:pt x="21574" y="3196"/>
                </a:lnTo>
                <a:lnTo>
                  <a:pt x="127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47" name="object 847"/>
          <p:cNvSpPr/>
          <p:nvPr/>
        </p:nvSpPr>
        <p:spPr>
          <a:xfrm>
            <a:off x="2743488" y="2100147"/>
            <a:ext cx="31115" cy="0"/>
          </a:xfrm>
          <a:custGeom>
            <a:avLst/>
            <a:gdLst/>
            <a:ahLst/>
            <a:cxnLst/>
            <a:rect l="l" t="t" r="r" b="b"/>
            <a:pathLst>
              <a:path w="31114" h="0">
                <a:moveTo>
                  <a:pt x="0" y="0"/>
                </a:moveTo>
                <a:lnTo>
                  <a:pt x="30606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8" name="object 848"/>
          <p:cNvSpPr/>
          <p:nvPr/>
        </p:nvSpPr>
        <p:spPr>
          <a:xfrm>
            <a:off x="2799661" y="2100147"/>
            <a:ext cx="31115" cy="0"/>
          </a:xfrm>
          <a:custGeom>
            <a:avLst/>
            <a:gdLst/>
            <a:ahLst/>
            <a:cxnLst/>
            <a:rect l="l" t="t" r="r" b="b"/>
            <a:pathLst>
              <a:path w="31114" h="0">
                <a:moveTo>
                  <a:pt x="0" y="0"/>
                </a:moveTo>
                <a:lnTo>
                  <a:pt x="30606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9" name="object 849"/>
          <p:cNvSpPr/>
          <p:nvPr/>
        </p:nvSpPr>
        <p:spPr>
          <a:xfrm>
            <a:off x="2774095" y="2087363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5" h="26035">
                <a:moveTo>
                  <a:pt x="12783" y="0"/>
                </a:moveTo>
                <a:lnTo>
                  <a:pt x="3994" y="3196"/>
                </a:lnTo>
                <a:lnTo>
                  <a:pt x="0" y="12784"/>
                </a:lnTo>
                <a:lnTo>
                  <a:pt x="3994" y="22374"/>
                </a:lnTo>
                <a:lnTo>
                  <a:pt x="12783" y="25570"/>
                </a:lnTo>
                <a:lnTo>
                  <a:pt x="21571" y="22374"/>
                </a:lnTo>
                <a:lnTo>
                  <a:pt x="25566" y="12784"/>
                </a:lnTo>
                <a:lnTo>
                  <a:pt x="21571" y="3196"/>
                </a:lnTo>
                <a:lnTo>
                  <a:pt x="1278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50" name="object 850"/>
          <p:cNvSpPr/>
          <p:nvPr/>
        </p:nvSpPr>
        <p:spPr>
          <a:xfrm>
            <a:off x="2830268" y="2098380"/>
            <a:ext cx="31115" cy="0"/>
          </a:xfrm>
          <a:custGeom>
            <a:avLst/>
            <a:gdLst/>
            <a:ahLst/>
            <a:cxnLst/>
            <a:rect l="l" t="t" r="r" b="b"/>
            <a:pathLst>
              <a:path w="31114" h="0">
                <a:moveTo>
                  <a:pt x="0" y="0"/>
                </a:moveTo>
                <a:lnTo>
                  <a:pt x="30603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1" name="object 851"/>
          <p:cNvSpPr/>
          <p:nvPr/>
        </p:nvSpPr>
        <p:spPr>
          <a:xfrm>
            <a:off x="2886441" y="2098380"/>
            <a:ext cx="31115" cy="0"/>
          </a:xfrm>
          <a:custGeom>
            <a:avLst/>
            <a:gdLst/>
            <a:ahLst/>
            <a:cxnLst/>
            <a:rect l="l" t="t" r="r" b="b"/>
            <a:pathLst>
              <a:path w="31114" h="0">
                <a:moveTo>
                  <a:pt x="0" y="0"/>
                </a:moveTo>
                <a:lnTo>
                  <a:pt x="30606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2" name="object 852"/>
          <p:cNvSpPr/>
          <p:nvPr/>
        </p:nvSpPr>
        <p:spPr>
          <a:xfrm>
            <a:off x="2860871" y="2085596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5" h="26035">
                <a:moveTo>
                  <a:pt x="12784" y="0"/>
                </a:moveTo>
                <a:lnTo>
                  <a:pt x="3995" y="3196"/>
                </a:lnTo>
                <a:lnTo>
                  <a:pt x="0" y="12784"/>
                </a:lnTo>
                <a:lnTo>
                  <a:pt x="3995" y="22372"/>
                </a:lnTo>
                <a:lnTo>
                  <a:pt x="12784" y="25568"/>
                </a:lnTo>
                <a:lnTo>
                  <a:pt x="21574" y="22372"/>
                </a:lnTo>
                <a:lnTo>
                  <a:pt x="25569" y="12784"/>
                </a:lnTo>
                <a:lnTo>
                  <a:pt x="21574" y="3196"/>
                </a:lnTo>
                <a:lnTo>
                  <a:pt x="127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53" name="object 853"/>
          <p:cNvSpPr/>
          <p:nvPr/>
        </p:nvSpPr>
        <p:spPr>
          <a:xfrm>
            <a:off x="2917047" y="2098101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 h="0">
                <a:moveTo>
                  <a:pt x="0" y="0"/>
                </a:moveTo>
                <a:lnTo>
                  <a:pt x="24755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4" name="object 854"/>
          <p:cNvSpPr/>
          <p:nvPr/>
        </p:nvSpPr>
        <p:spPr>
          <a:xfrm>
            <a:off x="3190168" y="2098101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 h="0">
                <a:moveTo>
                  <a:pt x="0" y="0"/>
                </a:moveTo>
                <a:lnTo>
                  <a:pt x="24755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5" name="object 855"/>
          <p:cNvSpPr/>
          <p:nvPr/>
        </p:nvSpPr>
        <p:spPr>
          <a:xfrm>
            <a:off x="3164598" y="2085315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5" h="26035">
                <a:moveTo>
                  <a:pt x="12784" y="0"/>
                </a:moveTo>
                <a:lnTo>
                  <a:pt x="3995" y="3196"/>
                </a:lnTo>
                <a:lnTo>
                  <a:pt x="0" y="12786"/>
                </a:lnTo>
                <a:lnTo>
                  <a:pt x="3995" y="22374"/>
                </a:lnTo>
                <a:lnTo>
                  <a:pt x="12784" y="25570"/>
                </a:lnTo>
                <a:lnTo>
                  <a:pt x="21574" y="22374"/>
                </a:lnTo>
                <a:lnTo>
                  <a:pt x="25569" y="12786"/>
                </a:lnTo>
                <a:lnTo>
                  <a:pt x="21574" y="3196"/>
                </a:lnTo>
                <a:lnTo>
                  <a:pt x="127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56" name="object 856"/>
          <p:cNvSpPr/>
          <p:nvPr/>
        </p:nvSpPr>
        <p:spPr>
          <a:xfrm>
            <a:off x="3437719" y="2093320"/>
            <a:ext cx="334645" cy="0"/>
          </a:xfrm>
          <a:custGeom>
            <a:avLst/>
            <a:gdLst/>
            <a:ahLst/>
            <a:cxnLst/>
            <a:rect l="l" t="t" r="r" b="b"/>
            <a:pathLst>
              <a:path w="334645" h="0">
                <a:moveTo>
                  <a:pt x="0" y="0"/>
                </a:moveTo>
                <a:lnTo>
                  <a:pt x="334333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7" name="object 857"/>
          <p:cNvSpPr/>
          <p:nvPr/>
        </p:nvSpPr>
        <p:spPr>
          <a:xfrm>
            <a:off x="3797620" y="2093320"/>
            <a:ext cx="334645" cy="0"/>
          </a:xfrm>
          <a:custGeom>
            <a:avLst/>
            <a:gdLst/>
            <a:ahLst/>
            <a:cxnLst/>
            <a:rect l="l" t="t" r="r" b="b"/>
            <a:pathLst>
              <a:path w="334645" h="0">
                <a:moveTo>
                  <a:pt x="0" y="0"/>
                </a:moveTo>
                <a:lnTo>
                  <a:pt x="334333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8" name="object 858"/>
          <p:cNvSpPr/>
          <p:nvPr/>
        </p:nvSpPr>
        <p:spPr>
          <a:xfrm>
            <a:off x="3772053" y="2080536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5" h="26035">
                <a:moveTo>
                  <a:pt x="12783" y="0"/>
                </a:moveTo>
                <a:lnTo>
                  <a:pt x="3994" y="3196"/>
                </a:lnTo>
                <a:lnTo>
                  <a:pt x="0" y="12784"/>
                </a:lnTo>
                <a:lnTo>
                  <a:pt x="3994" y="22372"/>
                </a:lnTo>
                <a:lnTo>
                  <a:pt x="12783" y="25568"/>
                </a:lnTo>
                <a:lnTo>
                  <a:pt x="21571" y="22372"/>
                </a:lnTo>
                <a:lnTo>
                  <a:pt x="25566" y="12784"/>
                </a:lnTo>
                <a:lnTo>
                  <a:pt x="21571" y="3196"/>
                </a:lnTo>
                <a:lnTo>
                  <a:pt x="1278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59" name="object 859"/>
          <p:cNvSpPr/>
          <p:nvPr/>
        </p:nvSpPr>
        <p:spPr>
          <a:xfrm>
            <a:off x="2569931" y="2273426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0" y="0"/>
                </a:moveTo>
                <a:lnTo>
                  <a:pt x="156202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0" name="object 860"/>
          <p:cNvSpPr/>
          <p:nvPr/>
        </p:nvSpPr>
        <p:spPr>
          <a:xfrm>
            <a:off x="2569931" y="2259934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0"/>
                </a:moveTo>
                <a:lnTo>
                  <a:pt x="0" y="1349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1" name="object 861"/>
          <p:cNvSpPr/>
          <p:nvPr/>
        </p:nvSpPr>
        <p:spPr>
          <a:xfrm>
            <a:off x="2613320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2" name="object 862"/>
          <p:cNvSpPr/>
          <p:nvPr/>
        </p:nvSpPr>
        <p:spPr>
          <a:xfrm>
            <a:off x="2656708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3" name="object 863"/>
          <p:cNvSpPr/>
          <p:nvPr/>
        </p:nvSpPr>
        <p:spPr>
          <a:xfrm>
            <a:off x="2700100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4" name="object 864"/>
          <p:cNvSpPr/>
          <p:nvPr/>
        </p:nvSpPr>
        <p:spPr>
          <a:xfrm>
            <a:off x="2743488" y="2259934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0"/>
                </a:moveTo>
                <a:lnTo>
                  <a:pt x="0" y="1349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5" name="object 865"/>
          <p:cNvSpPr/>
          <p:nvPr/>
        </p:nvSpPr>
        <p:spPr>
          <a:xfrm>
            <a:off x="2786880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6" name="object 866"/>
          <p:cNvSpPr/>
          <p:nvPr/>
        </p:nvSpPr>
        <p:spPr>
          <a:xfrm>
            <a:off x="2830268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7" name="object 867"/>
          <p:cNvSpPr/>
          <p:nvPr/>
        </p:nvSpPr>
        <p:spPr>
          <a:xfrm>
            <a:off x="2873656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8" name="object 868"/>
          <p:cNvSpPr/>
          <p:nvPr/>
        </p:nvSpPr>
        <p:spPr>
          <a:xfrm>
            <a:off x="2917047" y="2259934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0"/>
                </a:moveTo>
                <a:lnTo>
                  <a:pt x="0" y="1349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9" name="object 869"/>
          <p:cNvSpPr/>
          <p:nvPr/>
        </p:nvSpPr>
        <p:spPr>
          <a:xfrm>
            <a:off x="2960436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0" name="object 870"/>
          <p:cNvSpPr/>
          <p:nvPr/>
        </p:nvSpPr>
        <p:spPr>
          <a:xfrm>
            <a:off x="3003827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1" name="object 871"/>
          <p:cNvSpPr/>
          <p:nvPr/>
        </p:nvSpPr>
        <p:spPr>
          <a:xfrm>
            <a:off x="3047215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2" name="object 872"/>
          <p:cNvSpPr/>
          <p:nvPr/>
        </p:nvSpPr>
        <p:spPr>
          <a:xfrm>
            <a:off x="3090603" y="2259934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0"/>
                </a:moveTo>
                <a:lnTo>
                  <a:pt x="0" y="1349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3" name="object 873"/>
          <p:cNvSpPr/>
          <p:nvPr/>
        </p:nvSpPr>
        <p:spPr>
          <a:xfrm>
            <a:off x="3133995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4" name="object 874"/>
          <p:cNvSpPr/>
          <p:nvPr/>
        </p:nvSpPr>
        <p:spPr>
          <a:xfrm>
            <a:off x="3177383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5" name="object 875"/>
          <p:cNvSpPr/>
          <p:nvPr/>
        </p:nvSpPr>
        <p:spPr>
          <a:xfrm>
            <a:off x="3220772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6" name="object 876"/>
          <p:cNvSpPr/>
          <p:nvPr/>
        </p:nvSpPr>
        <p:spPr>
          <a:xfrm>
            <a:off x="3264163" y="2259934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0"/>
                </a:moveTo>
                <a:lnTo>
                  <a:pt x="0" y="1349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7" name="object 877"/>
          <p:cNvSpPr/>
          <p:nvPr/>
        </p:nvSpPr>
        <p:spPr>
          <a:xfrm>
            <a:off x="3307551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8" name="object 878"/>
          <p:cNvSpPr/>
          <p:nvPr/>
        </p:nvSpPr>
        <p:spPr>
          <a:xfrm>
            <a:off x="3350943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9" name="object 879"/>
          <p:cNvSpPr/>
          <p:nvPr/>
        </p:nvSpPr>
        <p:spPr>
          <a:xfrm>
            <a:off x="3394331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0" name="object 880"/>
          <p:cNvSpPr/>
          <p:nvPr/>
        </p:nvSpPr>
        <p:spPr>
          <a:xfrm>
            <a:off x="3437719" y="2259934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0"/>
                </a:moveTo>
                <a:lnTo>
                  <a:pt x="0" y="1349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1" name="object 881"/>
          <p:cNvSpPr/>
          <p:nvPr/>
        </p:nvSpPr>
        <p:spPr>
          <a:xfrm>
            <a:off x="3481111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2" name="object 882"/>
          <p:cNvSpPr/>
          <p:nvPr/>
        </p:nvSpPr>
        <p:spPr>
          <a:xfrm>
            <a:off x="3524499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3" name="object 883"/>
          <p:cNvSpPr/>
          <p:nvPr/>
        </p:nvSpPr>
        <p:spPr>
          <a:xfrm>
            <a:off x="3567890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4" name="object 884"/>
          <p:cNvSpPr/>
          <p:nvPr/>
        </p:nvSpPr>
        <p:spPr>
          <a:xfrm>
            <a:off x="3611279" y="2259934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0"/>
                </a:moveTo>
                <a:lnTo>
                  <a:pt x="0" y="1349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5" name="object 885"/>
          <p:cNvSpPr/>
          <p:nvPr/>
        </p:nvSpPr>
        <p:spPr>
          <a:xfrm>
            <a:off x="3654667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6" name="object 886"/>
          <p:cNvSpPr/>
          <p:nvPr/>
        </p:nvSpPr>
        <p:spPr>
          <a:xfrm>
            <a:off x="3698058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7" name="object 887"/>
          <p:cNvSpPr/>
          <p:nvPr/>
        </p:nvSpPr>
        <p:spPr>
          <a:xfrm>
            <a:off x="3741446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8" name="object 888"/>
          <p:cNvSpPr/>
          <p:nvPr/>
        </p:nvSpPr>
        <p:spPr>
          <a:xfrm>
            <a:off x="3784835" y="2259934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0"/>
                </a:moveTo>
                <a:lnTo>
                  <a:pt x="0" y="1349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9" name="object 889"/>
          <p:cNvSpPr/>
          <p:nvPr/>
        </p:nvSpPr>
        <p:spPr>
          <a:xfrm>
            <a:off x="3828226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0" name="object 890"/>
          <p:cNvSpPr/>
          <p:nvPr/>
        </p:nvSpPr>
        <p:spPr>
          <a:xfrm>
            <a:off x="3871614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1" name="object 891"/>
          <p:cNvSpPr/>
          <p:nvPr/>
        </p:nvSpPr>
        <p:spPr>
          <a:xfrm>
            <a:off x="3915006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2" name="object 892"/>
          <p:cNvSpPr/>
          <p:nvPr/>
        </p:nvSpPr>
        <p:spPr>
          <a:xfrm>
            <a:off x="3958394" y="2259934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0"/>
                </a:moveTo>
                <a:lnTo>
                  <a:pt x="0" y="1349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3" name="object 893"/>
          <p:cNvSpPr/>
          <p:nvPr/>
        </p:nvSpPr>
        <p:spPr>
          <a:xfrm>
            <a:off x="4001782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4" name="object 894"/>
          <p:cNvSpPr/>
          <p:nvPr/>
        </p:nvSpPr>
        <p:spPr>
          <a:xfrm>
            <a:off x="4045174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5" name="object 895"/>
          <p:cNvSpPr/>
          <p:nvPr/>
        </p:nvSpPr>
        <p:spPr>
          <a:xfrm>
            <a:off x="4088562" y="2266681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6" name="object 896"/>
          <p:cNvSpPr/>
          <p:nvPr/>
        </p:nvSpPr>
        <p:spPr>
          <a:xfrm>
            <a:off x="4131953" y="2259934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0"/>
                </a:moveTo>
                <a:lnTo>
                  <a:pt x="0" y="1349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7" name="object 897"/>
          <p:cNvSpPr txBox="1"/>
          <p:nvPr/>
        </p:nvSpPr>
        <p:spPr>
          <a:xfrm>
            <a:off x="2520923" y="2254313"/>
            <a:ext cx="1674495" cy="21907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ts val="495"/>
              </a:lnSpc>
              <a:spcBef>
                <a:spcPts val="130"/>
              </a:spcBef>
            </a:pPr>
            <a:r>
              <a:rPr dirty="0" sz="450" spc="15">
                <a:latin typeface="Arial"/>
                <a:cs typeface="Arial"/>
              </a:rPr>
              <a:t>20</a:t>
            </a:r>
            <a:r>
              <a:rPr dirty="0" sz="450" spc="155">
                <a:latin typeface="Arial"/>
                <a:cs typeface="Arial"/>
              </a:rPr>
              <a:t> </a:t>
            </a:r>
            <a:r>
              <a:rPr dirty="0" sz="450" spc="15">
                <a:latin typeface="Arial"/>
                <a:cs typeface="Arial"/>
              </a:rPr>
              <a:t>40  60  80 100 120 140 160 180</a:t>
            </a:r>
            <a:r>
              <a:rPr dirty="0" sz="450" spc="95">
                <a:latin typeface="Arial"/>
                <a:cs typeface="Arial"/>
              </a:rPr>
              <a:t> </a:t>
            </a:r>
            <a:r>
              <a:rPr dirty="0" sz="450" spc="15">
                <a:latin typeface="Arial"/>
                <a:cs typeface="Arial"/>
              </a:rPr>
              <a:t>200</a:t>
            </a:r>
            <a:endParaRPr sz="450">
              <a:latin typeface="Arial"/>
              <a:cs typeface="Arial"/>
            </a:endParaRPr>
          </a:p>
          <a:p>
            <a:pPr algn="ctr" marL="993775">
              <a:lnSpc>
                <a:spcPts val="595"/>
              </a:lnSpc>
            </a:pPr>
            <a:r>
              <a:rPr dirty="0" sz="600" spc="20" b="1">
                <a:latin typeface="Arial"/>
                <a:cs typeface="Arial"/>
              </a:rPr>
              <a:t>Muon </a:t>
            </a:r>
            <a:r>
              <a:rPr dirty="0" sz="600" spc="15" b="1">
                <a:latin typeface="Arial"/>
                <a:cs typeface="Arial"/>
              </a:rPr>
              <a:t>p</a:t>
            </a:r>
            <a:r>
              <a:rPr dirty="0" sz="600" spc="55" b="1">
                <a:latin typeface="Arial"/>
                <a:cs typeface="Arial"/>
              </a:rPr>
              <a:t> </a:t>
            </a:r>
            <a:r>
              <a:rPr dirty="0" sz="600" spc="15" b="1">
                <a:latin typeface="Arial"/>
                <a:cs typeface="Arial"/>
              </a:rPr>
              <a:t>[GeV]</a:t>
            </a:r>
            <a:endParaRPr sz="600">
              <a:latin typeface="Arial"/>
              <a:cs typeface="Arial"/>
            </a:endParaRPr>
          </a:p>
          <a:p>
            <a:pPr algn="ctr" marL="1043305">
              <a:lnSpc>
                <a:spcPts val="395"/>
              </a:lnSpc>
            </a:pPr>
            <a:r>
              <a:rPr dirty="0" sz="400" spc="15" b="1">
                <a:latin typeface="Arial"/>
                <a:cs typeface="Arial"/>
              </a:rPr>
              <a:t>T</a:t>
            </a:r>
            <a:endParaRPr sz="400">
              <a:latin typeface="Arial"/>
              <a:cs typeface="Arial"/>
            </a:endParaRPr>
          </a:p>
        </p:txBody>
      </p:sp>
      <p:sp>
        <p:nvSpPr>
          <p:cNvPr id="898" name="object 898"/>
          <p:cNvSpPr/>
          <p:nvPr/>
        </p:nvSpPr>
        <p:spPr>
          <a:xfrm>
            <a:off x="2569931" y="1916928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0" y="0"/>
                </a:moveTo>
                <a:lnTo>
                  <a:pt x="156202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9" name="object 899"/>
          <p:cNvSpPr/>
          <p:nvPr/>
        </p:nvSpPr>
        <p:spPr>
          <a:xfrm>
            <a:off x="2569931" y="1916928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1349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0" name="object 900"/>
          <p:cNvSpPr/>
          <p:nvPr/>
        </p:nvSpPr>
        <p:spPr>
          <a:xfrm>
            <a:off x="2613320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1" name="object 901"/>
          <p:cNvSpPr/>
          <p:nvPr/>
        </p:nvSpPr>
        <p:spPr>
          <a:xfrm>
            <a:off x="2656708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2" name="object 902"/>
          <p:cNvSpPr/>
          <p:nvPr/>
        </p:nvSpPr>
        <p:spPr>
          <a:xfrm>
            <a:off x="2700100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3" name="object 903"/>
          <p:cNvSpPr/>
          <p:nvPr/>
        </p:nvSpPr>
        <p:spPr>
          <a:xfrm>
            <a:off x="2743488" y="1916928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1349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4" name="object 904"/>
          <p:cNvSpPr/>
          <p:nvPr/>
        </p:nvSpPr>
        <p:spPr>
          <a:xfrm>
            <a:off x="2786880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5" name="object 905"/>
          <p:cNvSpPr/>
          <p:nvPr/>
        </p:nvSpPr>
        <p:spPr>
          <a:xfrm>
            <a:off x="2830268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6" name="object 906"/>
          <p:cNvSpPr/>
          <p:nvPr/>
        </p:nvSpPr>
        <p:spPr>
          <a:xfrm>
            <a:off x="2873656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7" name="object 907"/>
          <p:cNvSpPr/>
          <p:nvPr/>
        </p:nvSpPr>
        <p:spPr>
          <a:xfrm>
            <a:off x="2917047" y="1916928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1349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8" name="object 908"/>
          <p:cNvSpPr/>
          <p:nvPr/>
        </p:nvSpPr>
        <p:spPr>
          <a:xfrm>
            <a:off x="2960436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9" name="object 909"/>
          <p:cNvSpPr/>
          <p:nvPr/>
        </p:nvSpPr>
        <p:spPr>
          <a:xfrm>
            <a:off x="3003827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0" name="object 910"/>
          <p:cNvSpPr/>
          <p:nvPr/>
        </p:nvSpPr>
        <p:spPr>
          <a:xfrm>
            <a:off x="3047215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1" name="object 911"/>
          <p:cNvSpPr/>
          <p:nvPr/>
        </p:nvSpPr>
        <p:spPr>
          <a:xfrm>
            <a:off x="3090603" y="1916928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1349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2" name="object 912"/>
          <p:cNvSpPr/>
          <p:nvPr/>
        </p:nvSpPr>
        <p:spPr>
          <a:xfrm>
            <a:off x="3133995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3" name="object 913"/>
          <p:cNvSpPr/>
          <p:nvPr/>
        </p:nvSpPr>
        <p:spPr>
          <a:xfrm>
            <a:off x="3177383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4" name="object 914"/>
          <p:cNvSpPr/>
          <p:nvPr/>
        </p:nvSpPr>
        <p:spPr>
          <a:xfrm>
            <a:off x="3220772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5" name="object 915"/>
          <p:cNvSpPr/>
          <p:nvPr/>
        </p:nvSpPr>
        <p:spPr>
          <a:xfrm>
            <a:off x="3264163" y="1916928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1349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6" name="object 916"/>
          <p:cNvSpPr/>
          <p:nvPr/>
        </p:nvSpPr>
        <p:spPr>
          <a:xfrm>
            <a:off x="3307551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7" name="object 917"/>
          <p:cNvSpPr/>
          <p:nvPr/>
        </p:nvSpPr>
        <p:spPr>
          <a:xfrm>
            <a:off x="3350943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8" name="object 918"/>
          <p:cNvSpPr/>
          <p:nvPr/>
        </p:nvSpPr>
        <p:spPr>
          <a:xfrm>
            <a:off x="3394331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9" name="object 919"/>
          <p:cNvSpPr/>
          <p:nvPr/>
        </p:nvSpPr>
        <p:spPr>
          <a:xfrm>
            <a:off x="3437719" y="1916928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1349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0" name="object 920"/>
          <p:cNvSpPr/>
          <p:nvPr/>
        </p:nvSpPr>
        <p:spPr>
          <a:xfrm>
            <a:off x="3481111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1" name="object 921"/>
          <p:cNvSpPr/>
          <p:nvPr/>
        </p:nvSpPr>
        <p:spPr>
          <a:xfrm>
            <a:off x="3524499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2" name="object 922"/>
          <p:cNvSpPr/>
          <p:nvPr/>
        </p:nvSpPr>
        <p:spPr>
          <a:xfrm>
            <a:off x="3567890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3" name="object 923"/>
          <p:cNvSpPr/>
          <p:nvPr/>
        </p:nvSpPr>
        <p:spPr>
          <a:xfrm>
            <a:off x="3611279" y="1916928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1349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4" name="object 924"/>
          <p:cNvSpPr/>
          <p:nvPr/>
        </p:nvSpPr>
        <p:spPr>
          <a:xfrm>
            <a:off x="3654667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5" name="object 925"/>
          <p:cNvSpPr/>
          <p:nvPr/>
        </p:nvSpPr>
        <p:spPr>
          <a:xfrm>
            <a:off x="3698058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6" name="object 926"/>
          <p:cNvSpPr/>
          <p:nvPr/>
        </p:nvSpPr>
        <p:spPr>
          <a:xfrm>
            <a:off x="3741446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7" name="object 927"/>
          <p:cNvSpPr/>
          <p:nvPr/>
        </p:nvSpPr>
        <p:spPr>
          <a:xfrm>
            <a:off x="3784835" y="1916928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1349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8" name="object 928"/>
          <p:cNvSpPr/>
          <p:nvPr/>
        </p:nvSpPr>
        <p:spPr>
          <a:xfrm>
            <a:off x="3828226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9" name="object 929"/>
          <p:cNvSpPr/>
          <p:nvPr/>
        </p:nvSpPr>
        <p:spPr>
          <a:xfrm>
            <a:off x="3871614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0" name="object 930"/>
          <p:cNvSpPr/>
          <p:nvPr/>
        </p:nvSpPr>
        <p:spPr>
          <a:xfrm>
            <a:off x="3915006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1" name="object 931"/>
          <p:cNvSpPr/>
          <p:nvPr/>
        </p:nvSpPr>
        <p:spPr>
          <a:xfrm>
            <a:off x="3958394" y="1916928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1349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2" name="object 932"/>
          <p:cNvSpPr/>
          <p:nvPr/>
        </p:nvSpPr>
        <p:spPr>
          <a:xfrm>
            <a:off x="4001782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3" name="object 933"/>
          <p:cNvSpPr/>
          <p:nvPr/>
        </p:nvSpPr>
        <p:spPr>
          <a:xfrm>
            <a:off x="4045174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4" name="object 934"/>
          <p:cNvSpPr/>
          <p:nvPr/>
        </p:nvSpPr>
        <p:spPr>
          <a:xfrm>
            <a:off x="4088562" y="19169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5" name="object 935"/>
          <p:cNvSpPr/>
          <p:nvPr/>
        </p:nvSpPr>
        <p:spPr>
          <a:xfrm>
            <a:off x="4131953" y="1916928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1349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6" name="object 936"/>
          <p:cNvSpPr/>
          <p:nvPr/>
        </p:nvSpPr>
        <p:spPr>
          <a:xfrm>
            <a:off x="2569931" y="1916928"/>
            <a:ext cx="0" cy="356870"/>
          </a:xfrm>
          <a:custGeom>
            <a:avLst/>
            <a:gdLst/>
            <a:ahLst/>
            <a:cxnLst/>
            <a:rect l="l" t="t" r="r" b="b"/>
            <a:pathLst>
              <a:path w="0" h="356869">
                <a:moveTo>
                  <a:pt x="0" y="356498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7" name="object 937"/>
          <p:cNvSpPr/>
          <p:nvPr/>
        </p:nvSpPr>
        <p:spPr>
          <a:xfrm>
            <a:off x="2569931" y="2237777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3714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8" name="object 938"/>
          <p:cNvSpPr/>
          <p:nvPr/>
        </p:nvSpPr>
        <p:spPr>
          <a:xfrm>
            <a:off x="2569931" y="2219952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9" name="object 939"/>
          <p:cNvSpPr/>
          <p:nvPr/>
        </p:nvSpPr>
        <p:spPr>
          <a:xfrm>
            <a:off x="2569931" y="2202127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0" name="object 940"/>
          <p:cNvSpPr/>
          <p:nvPr/>
        </p:nvSpPr>
        <p:spPr>
          <a:xfrm>
            <a:off x="2569931" y="2184302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1" name="object 941"/>
          <p:cNvSpPr/>
          <p:nvPr/>
        </p:nvSpPr>
        <p:spPr>
          <a:xfrm>
            <a:off x="2569931" y="2166477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3714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2" name="object 942"/>
          <p:cNvSpPr/>
          <p:nvPr/>
        </p:nvSpPr>
        <p:spPr>
          <a:xfrm>
            <a:off x="2569931" y="2148652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3" name="object 943"/>
          <p:cNvSpPr/>
          <p:nvPr/>
        </p:nvSpPr>
        <p:spPr>
          <a:xfrm>
            <a:off x="2569931" y="2130827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4" name="object 944"/>
          <p:cNvSpPr/>
          <p:nvPr/>
        </p:nvSpPr>
        <p:spPr>
          <a:xfrm>
            <a:off x="2569931" y="2113003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5" name="object 945"/>
          <p:cNvSpPr/>
          <p:nvPr/>
        </p:nvSpPr>
        <p:spPr>
          <a:xfrm>
            <a:off x="2569931" y="2095178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3714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6" name="object 946"/>
          <p:cNvSpPr/>
          <p:nvPr/>
        </p:nvSpPr>
        <p:spPr>
          <a:xfrm>
            <a:off x="2569931" y="2077353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7" name="object 947"/>
          <p:cNvSpPr/>
          <p:nvPr/>
        </p:nvSpPr>
        <p:spPr>
          <a:xfrm>
            <a:off x="2569931" y="2059528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8" name="object 948"/>
          <p:cNvSpPr/>
          <p:nvPr/>
        </p:nvSpPr>
        <p:spPr>
          <a:xfrm>
            <a:off x="2569931" y="2041703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9" name="object 949"/>
          <p:cNvSpPr/>
          <p:nvPr/>
        </p:nvSpPr>
        <p:spPr>
          <a:xfrm>
            <a:off x="2569931" y="2023878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3714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0" name="object 950"/>
          <p:cNvSpPr/>
          <p:nvPr/>
        </p:nvSpPr>
        <p:spPr>
          <a:xfrm>
            <a:off x="2569931" y="2006053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1" name="object 951"/>
          <p:cNvSpPr/>
          <p:nvPr/>
        </p:nvSpPr>
        <p:spPr>
          <a:xfrm>
            <a:off x="2569931" y="1988228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2" name="object 952"/>
          <p:cNvSpPr/>
          <p:nvPr/>
        </p:nvSpPr>
        <p:spPr>
          <a:xfrm>
            <a:off x="2569931" y="1970403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3" name="object 953"/>
          <p:cNvSpPr/>
          <p:nvPr/>
        </p:nvSpPr>
        <p:spPr>
          <a:xfrm>
            <a:off x="2569931" y="1952578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3714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4" name="object 954"/>
          <p:cNvSpPr/>
          <p:nvPr/>
        </p:nvSpPr>
        <p:spPr>
          <a:xfrm>
            <a:off x="2569931" y="2237777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3714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5" name="object 955"/>
          <p:cNvSpPr/>
          <p:nvPr/>
        </p:nvSpPr>
        <p:spPr>
          <a:xfrm>
            <a:off x="2569931" y="2255601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6" name="object 956"/>
          <p:cNvSpPr/>
          <p:nvPr/>
        </p:nvSpPr>
        <p:spPr>
          <a:xfrm>
            <a:off x="2569931" y="2273426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7" name="object 957"/>
          <p:cNvSpPr/>
          <p:nvPr/>
        </p:nvSpPr>
        <p:spPr>
          <a:xfrm>
            <a:off x="2569931" y="1952578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3714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8" name="object 958"/>
          <p:cNvSpPr/>
          <p:nvPr/>
        </p:nvSpPr>
        <p:spPr>
          <a:xfrm>
            <a:off x="2569931" y="1934753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9" name="object 959"/>
          <p:cNvSpPr/>
          <p:nvPr/>
        </p:nvSpPr>
        <p:spPr>
          <a:xfrm>
            <a:off x="2569931" y="1916928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0" name="object 960"/>
          <p:cNvSpPr txBox="1"/>
          <p:nvPr/>
        </p:nvSpPr>
        <p:spPr>
          <a:xfrm>
            <a:off x="2428234" y="1826180"/>
            <a:ext cx="152400" cy="4565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47625">
              <a:lnSpc>
                <a:spcPct val="100000"/>
              </a:lnSpc>
              <a:spcBef>
                <a:spcPts val="125"/>
              </a:spcBef>
            </a:pPr>
            <a:r>
              <a:rPr dirty="0" sz="450" spc="10">
                <a:latin typeface="Arial"/>
                <a:cs typeface="Arial"/>
              </a:rPr>
              <a:t>0.8</a:t>
            </a:r>
            <a:endParaRPr sz="4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450" spc="10">
                <a:latin typeface="Arial"/>
                <a:cs typeface="Arial"/>
              </a:rPr>
              <a:t>1.04</a:t>
            </a:r>
            <a:endParaRPr sz="4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450" spc="10">
                <a:latin typeface="Arial"/>
                <a:cs typeface="Arial"/>
              </a:rPr>
              <a:t>1.02</a:t>
            </a:r>
            <a:endParaRPr sz="450">
              <a:latin typeface="Arial"/>
              <a:cs typeface="Arial"/>
            </a:endParaRPr>
          </a:p>
          <a:p>
            <a:pPr algn="r" marR="5080">
              <a:lnSpc>
                <a:spcPts val="535"/>
              </a:lnSpc>
              <a:spcBef>
                <a:spcPts val="65"/>
              </a:spcBef>
            </a:pPr>
            <a:r>
              <a:rPr dirty="0" sz="450" spc="15"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  <a:p>
            <a:pPr algn="r" marR="12700">
              <a:lnSpc>
                <a:spcPts val="535"/>
              </a:lnSpc>
            </a:pPr>
            <a:r>
              <a:rPr dirty="0" sz="450" spc="10">
                <a:latin typeface="Arial"/>
                <a:cs typeface="Arial"/>
              </a:rPr>
              <a:t>0.98</a:t>
            </a:r>
            <a:endParaRPr sz="450">
              <a:latin typeface="Arial"/>
              <a:cs typeface="Arial"/>
            </a:endParaRPr>
          </a:p>
          <a:p>
            <a:pPr algn="r" marR="12700">
              <a:lnSpc>
                <a:spcPct val="100000"/>
              </a:lnSpc>
              <a:spcBef>
                <a:spcPts val="10"/>
              </a:spcBef>
            </a:pPr>
            <a:r>
              <a:rPr dirty="0" sz="450" spc="10">
                <a:latin typeface="Arial"/>
                <a:cs typeface="Arial"/>
              </a:rPr>
              <a:t>0.96</a:t>
            </a:r>
            <a:endParaRPr sz="450">
              <a:latin typeface="Arial"/>
              <a:cs typeface="Arial"/>
            </a:endParaRPr>
          </a:p>
        </p:txBody>
      </p:sp>
      <p:sp>
        <p:nvSpPr>
          <p:cNvPr id="961" name="object 961"/>
          <p:cNvSpPr txBox="1"/>
          <p:nvPr/>
        </p:nvSpPr>
        <p:spPr>
          <a:xfrm>
            <a:off x="2298115" y="1980555"/>
            <a:ext cx="115570" cy="226060"/>
          </a:xfrm>
          <a:prstGeom prst="rect">
            <a:avLst/>
          </a:prstGeom>
        </p:spPr>
        <p:txBody>
          <a:bodyPr wrap="square" lIns="0" tIns="8890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z="600" b="1">
                <a:latin typeface="Arial"/>
                <a:cs typeface="Arial"/>
              </a:rPr>
              <a:t>Ratio</a:t>
            </a:r>
            <a:endParaRPr sz="600">
              <a:latin typeface="Arial"/>
              <a:cs typeface="Arial"/>
            </a:endParaRPr>
          </a:p>
        </p:txBody>
      </p:sp>
      <p:sp>
        <p:nvSpPr>
          <p:cNvPr id="962" name="object 962"/>
          <p:cNvSpPr/>
          <p:nvPr/>
        </p:nvSpPr>
        <p:spPr>
          <a:xfrm>
            <a:off x="4131953" y="1916928"/>
            <a:ext cx="0" cy="356870"/>
          </a:xfrm>
          <a:custGeom>
            <a:avLst/>
            <a:gdLst/>
            <a:ahLst/>
            <a:cxnLst/>
            <a:rect l="l" t="t" r="r" b="b"/>
            <a:pathLst>
              <a:path w="0" h="356869">
                <a:moveTo>
                  <a:pt x="0" y="356498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3" name="object 963"/>
          <p:cNvSpPr/>
          <p:nvPr/>
        </p:nvSpPr>
        <p:spPr>
          <a:xfrm>
            <a:off x="4094805" y="2237777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0" y="0"/>
                </a:moveTo>
                <a:lnTo>
                  <a:pt x="3714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4" name="object 964"/>
          <p:cNvSpPr/>
          <p:nvPr/>
        </p:nvSpPr>
        <p:spPr>
          <a:xfrm>
            <a:off x="4113379" y="2219952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5" name="object 965"/>
          <p:cNvSpPr/>
          <p:nvPr/>
        </p:nvSpPr>
        <p:spPr>
          <a:xfrm>
            <a:off x="4113379" y="2202127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6" name="object 966"/>
          <p:cNvSpPr/>
          <p:nvPr/>
        </p:nvSpPr>
        <p:spPr>
          <a:xfrm>
            <a:off x="4113379" y="2184302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7" name="object 967"/>
          <p:cNvSpPr/>
          <p:nvPr/>
        </p:nvSpPr>
        <p:spPr>
          <a:xfrm>
            <a:off x="4094805" y="2166477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0" y="0"/>
                </a:moveTo>
                <a:lnTo>
                  <a:pt x="3714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8" name="object 968"/>
          <p:cNvSpPr/>
          <p:nvPr/>
        </p:nvSpPr>
        <p:spPr>
          <a:xfrm>
            <a:off x="4113379" y="2148652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9" name="object 969"/>
          <p:cNvSpPr/>
          <p:nvPr/>
        </p:nvSpPr>
        <p:spPr>
          <a:xfrm>
            <a:off x="4113379" y="2130827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0" name="object 970"/>
          <p:cNvSpPr/>
          <p:nvPr/>
        </p:nvSpPr>
        <p:spPr>
          <a:xfrm>
            <a:off x="4113379" y="2113003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1" name="object 971"/>
          <p:cNvSpPr/>
          <p:nvPr/>
        </p:nvSpPr>
        <p:spPr>
          <a:xfrm>
            <a:off x="4094805" y="2095178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0" y="0"/>
                </a:moveTo>
                <a:lnTo>
                  <a:pt x="3714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2" name="object 972"/>
          <p:cNvSpPr/>
          <p:nvPr/>
        </p:nvSpPr>
        <p:spPr>
          <a:xfrm>
            <a:off x="4113379" y="2077353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3" name="object 973"/>
          <p:cNvSpPr/>
          <p:nvPr/>
        </p:nvSpPr>
        <p:spPr>
          <a:xfrm>
            <a:off x="4113379" y="2059528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4" name="object 974"/>
          <p:cNvSpPr/>
          <p:nvPr/>
        </p:nvSpPr>
        <p:spPr>
          <a:xfrm>
            <a:off x="4113379" y="2041703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5" name="object 975"/>
          <p:cNvSpPr/>
          <p:nvPr/>
        </p:nvSpPr>
        <p:spPr>
          <a:xfrm>
            <a:off x="4094805" y="2023878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0" y="0"/>
                </a:moveTo>
                <a:lnTo>
                  <a:pt x="3714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6" name="object 976"/>
          <p:cNvSpPr/>
          <p:nvPr/>
        </p:nvSpPr>
        <p:spPr>
          <a:xfrm>
            <a:off x="4113379" y="2006053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7" name="object 977"/>
          <p:cNvSpPr/>
          <p:nvPr/>
        </p:nvSpPr>
        <p:spPr>
          <a:xfrm>
            <a:off x="4113379" y="1988228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8" name="object 978"/>
          <p:cNvSpPr/>
          <p:nvPr/>
        </p:nvSpPr>
        <p:spPr>
          <a:xfrm>
            <a:off x="4113379" y="1970403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9" name="object 979"/>
          <p:cNvSpPr/>
          <p:nvPr/>
        </p:nvSpPr>
        <p:spPr>
          <a:xfrm>
            <a:off x="4094805" y="1952578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0" y="0"/>
                </a:moveTo>
                <a:lnTo>
                  <a:pt x="3714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0" name="object 980"/>
          <p:cNvSpPr/>
          <p:nvPr/>
        </p:nvSpPr>
        <p:spPr>
          <a:xfrm>
            <a:off x="4094805" y="2237777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0" y="0"/>
                </a:moveTo>
                <a:lnTo>
                  <a:pt x="3714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1" name="object 981"/>
          <p:cNvSpPr/>
          <p:nvPr/>
        </p:nvSpPr>
        <p:spPr>
          <a:xfrm>
            <a:off x="4113379" y="2255601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2" name="object 982"/>
          <p:cNvSpPr/>
          <p:nvPr/>
        </p:nvSpPr>
        <p:spPr>
          <a:xfrm>
            <a:off x="4113379" y="2273426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3" name="object 983"/>
          <p:cNvSpPr/>
          <p:nvPr/>
        </p:nvSpPr>
        <p:spPr>
          <a:xfrm>
            <a:off x="4094805" y="1952578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0" y="0"/>
                </a:moveTo>
                <a:lnTo>
                  <a:pt x="3714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4" name="object 984"/>
          <p:cNvSpPr/>
          <p:nvPr/>
        </p:nvSpPr>
        <p:spPr>
          <a:xfrm>
            <a:off x="4113379" y="1934753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5" name="object 985"/>
          <p:cNvSpPr/>
          <p:nvPr/>
        </p:nvSpPr>
        <p:spPr>
          <a:xfrm>
            <a:off x="4113379" y="1916928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6" name="object 986"/>
          <p:cNvSpPr txBox="1"/>
          <p:nvPr/>
        </p:nvSpPr>
        <p:spPr>
          <a:xfrm>
            <a:off x="321894" y="2471672"/>
            <a:ext cx="3848100" cy="53911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38100" marR="30480">
              <a:lnSpc>
                <a:spcPts val="950"/>
              </a:lnSpc>
              <a:spcBef>
                <a:spcPts val="135"/>
              </a:spcBef>
            </a:pPr>
            <a:r>
              <a:rPr dirty="0" sz="800" spc="-5">
                <a:latin typeface="Arial"/>
                <a:cs typeface="Arial"/>
              </a:rPr>
              <a:t>Loose lepton ID efficiency as a function of </a:t>
            </a:r>
            <a:r>
              <a:rPr dirty="0" sz="800" spc="-85" i="1">
                <a:latin typeface="Verdana"/>
                <a:cs typeface="Verdana"/>
              </a:rPr>
              <a:t>η </a:t>
            </a:r>
            <a:r>
              <a:rPr dirty="0" sz="800" spc="-5">
                <a:latin typeface="Arial"/>
                <a:cs typeface="Arial"/>
              </a:rPr>
              <a:t>and </a:t>
            </a:r>
            <a:r>
              <a:rPr dirty="0" sz="800" spc="-5" i="1">
                <a:latin typeface="Arial"/>
                <a:cs typeface="Arial"/>
              </a:rPr>
              <a:t>p</a:t>
            </a:r>
            <a:r>
              <a:rPr dirty="0" baseline="-13888" sz="900" spc="-7" i="1">
                <a:latin typeface="Arial"/>
                <a:cs typeface="Arial"/>
              </a:rPr>
              <a:t>T </a:t>
            </a:r>
            <a:r>
              <a:rPr dirty="0" sz="800" spc="-10">
                <a:latin typeface="Arial"/>
                <a:cs typeface="Arial"/>
              </a:rPr>
              <a:t>for </a:t>
            </a:r>
            <a:r>
              <a:rPr dirty="0" sz="800" spc="-5">
                <a:latin typeface="Arial"/>
                <a:cs typeface="Arial"/>
              </a:rPr>
              <a:t>2018 data and </a:t>
            </a:r>
            <a:r>
              <a:rPr dirty="0" sz="800" spc="-15">
                <a:latin typeface="Arial"/>
                <a:cs typeface="Arial"/>
              </a:rPr>
              <a:t>MC. </a:t>
            </a:r>
            <a:r>
              <a:rPr dirty="0" sz="800" spc="-5">
                <a:latin typeface="Arial"/>
                <a:cs typeface="Arial"/>
              </a:rPr>
              <a:t>The  denominator is </a:t>
            </a:r>
            <a:r>
              <a:rPr dirty="0" sz="800" spc="-10">
                <a:latin typeface="Arial"/>
                <a:cs typeface="Arial"/>
              </a:rPr>
              <a:t>tracker </a:t>
            </a:r>
            <a:r>
              <a:rPr dirty="0" sz="800" spc="-5">
                <a:latin typeface="Arial"/>
                <a:cs typeface="Arial"/>
              </a:rPr>
              <a:t>muons with </a:t>
            </a:r>
            <a:r>
              <a:rPr dirty="0" sz="800" spc="-5" i="1">
                <a:latin typeface="Arial"/>
                <a:cs typeface="Arial"/>
              </a:rPr>
              <a:t>p</a:t>
            </a:r>
            <a:r>
              <a:rPr dirty="0" baseline="-13888" sz="900" spc="-7" i="1">
                <a:latin typeface="Arial"/>
                <a:cs typeface="Arial"/>
              </a:rPr>
              <a:t>T </a:t>
            </a:r>
            <a:r>
              <a:rPr dirty="0" sz="800" i="1">
                <a:latin typeface="Verdana"/>
                <a:cs typeface="Verdana"/>
              </a:rPr>
              <a:t>&gt; </a:t>
            </a:r>
            <a:r>
              <a:rPr dirty="0" sz="800" spc="-5">
                <a:latin typeface="Arial"/>
                <a:cs typeface="Arial"/>
              </a:rPr>
              <a:t>20 </a:t>
            </a:r>
            <a:r>
              <a:rPr dirty="0" sz="800" spc="-30">
                <a:latin typeface="Arial"/>
                <a:cs typeface="Arial"/>
              </a:rPr>
              <a:t>GeV. </a:t>
            </a:r>
            <a:r>
              <a:rPr dirty="0" sz="800" spc="-5">
                <a:latin typeface="Arial"/>
                <a:cs typeface="Arial"/>
              </a:rPr>
              <a:t>No dependency with respect to the  number of </a:t>
            </a:r>
            <a:r>
              <a:rPr dirty="0" sz="800">
                <a:latin typeface="Arial"/>
                <a:cs typeface="Arial"/>
              </a:rPr>
              <a:t>primary </a:t>
            </a:r>
            <a:r>
              <a:rPr dirty="0" sz="800" spc="-5">
                <a:latin typeface="Arial"/>
                <a:cs typeface="Arial"/>
              </a:rPr>
              <a:t>vertices </a:t>
            </a:r>
            <a:r>
              <a:rPr dirty="0" sz="800" spc="-10">
                <a:latin typeface="Arial"/>
                <a:cs typeface="Arial"/>
              </a:rPr>
              <a:t>was </a:t>
            </a:r>
            <a:r>
              <a:rPr dirty="0" sz="800" spc="-5">
                <a:latin typeface="Arial"/>
                <a:cs typeface="Arial"/>
              </a:rPr>
              <a:t>observed.</a:t>
            </a:r>
            <a:endParaRPr sz="80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200"/>
              </a:spcBef>
            </a:pPr>
            <a:r>
              <a:rPr dirty="0" sz="800" spc="-15">
                <a:latin typeface="Arial"/>
                <a:cs typeface="Arial"/>
              </a:rPr>
              <a:t>Average </a:t>
            </a:r>
            <a:r>
              <a:rPr dirty="0" sz="800" spc="-5">
                <a:latin typeface="Arial"/>
                <a:cs typeface="Arial"/>
              </a:rPr>
              <a:t>scale </a:t>
            </a:r>
            <a:r>
              <a:rPr dirty="0" sz="800" spc="-10">
                <a:latin typeface="Arial"/>
                <a:cs typeface="Arial"/>
              </a:rPr>
              <a:t>factor </a:t>
            </a:r>
            <a:r>
              <a:rPr dirty="0" sz="800" spc="-5">
                <a:latin typeface="Arial"/>
                <a:cs typeface="Arial"/>
              </a:rPr>
              <a:t>is 0.998. Systematic </a:t>
            </a:r>
            <a:r>
              <a:rPr dirty="0" sz="800">
                <a:latin typeface="Arial"/>
                <a:cs typeface="Arial"/>
              </a:rPr>
              <a:t>uncertainties </a:t>
            </a:r>
            <a:r>
              <a:rPr dirty="0" sz="800" spc="-5">
                <a:latin typeface="Arial"/>
                <a:cs typeface="Arial"/>
              </a:rPr>
              <a:t>are smaller than </a:t>
            </a:r>
            <a:r>
              <a:rPr dirty="0" sz="800" i="1">
                <a:latin typeface="Verdana"/>
                <a:cs typeface="Verdana"/>
              </a:rPr>
              <a:t>&lt;</a:t>
            </a:r>
            <a:r>
              <a:rPr dirty="0" sz="800" spc="80" i="1">
                <a:latin typeface="Verdana"/>
                <a:cs typeface="Verdana"/>
              </a:rPr>
              <a:t> </a:t>
            </a:r>
            <a:r>
              <a:rPr dirty="0" sz="800" spc="-15">
                <a:latin typeface="Arial"/>
                <a:cs typeface="Arial"/>
              </a:rPr>
              <a:t>0</a:t>
            </a:r>
            <a:r>
              <a:rPr dirty="0" sz="800" spc="-15" i="1">
                <a:latin typeface="Verdana"/>
                <a:cs typeface="Verdana"/>
              </a:rPr>
              <a:t>.</a:t>
            </a:r>
            <a:r>
              <a:rPr dirty="0" sz="800" spc="-15">
                <a:latin typeface="Arial"/>
                <a:cs typeface="Arial"/>
              </a:rPr>
              <a:t>2%.</a:t>
            </a:r>
            <a:endParaRPr sz="800">
              <a:latin typeface="Arial"/>
              <a:cs typeface="Arial"/>
            </a:endParaRPr>
          </a:p>
        </p:txBody>
      </p:sp>
      <p:sp>
        <p:nvSpPr>
          <p:cNvPr id="987" name="object 98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95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dirty="0" spc="-10"/>
              <a:t>Page</a:t>
            </a:r>
            <a:r>
              <a:rPr dirty="0" spc="-35"/>
              <a:t> </a:t>
            </a:r>
            <a:fld id="{81D60167-4931-47E6-BA6A-407CBD079E47}" type="slidenum">
              <a:rPr dirty="0" spc="-5"/>
              <a:t>11</a:t>
            </a:fld>
          </a:p>
        </p:txBody>
      </p:sp>
    </p:spTree>
  </p:cSld>
  <p:clrMapOvr>
    <a:masterClrMapping/>
  </p:clrMapOvr>
  <p:transition spd="fast">
    <p:cut thruBlk="0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7160" y="235226"/>
            <a:ext cx="2631440" cy="244475"/>
          </a:xfrm>
          <a:prstGeom prst="rect"/>
        </p:spPr>
        <p:txBody>
          <a:bodyPr wrap="square" lIns="0" tIns="1714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135"/>
              </a:spcBef>
            </a:pPr>
            <a:r>
              <a:rPr dirty="0" sz="1400" spc="55"/>
              <a:t>T</a:t>
            </a:r>
            <a:r>
              <a:rPr dirty="0" spc="55"/>
              <a:t>IGHT </a:t>
            </a:r>
            <a:r>
              <a:rPr dirty="0" sz="1400" spc="50"/>
              <a:t>ID </a:t>
            </a:r>
            <a:r>
              <a:rPr dirty="0" spc="50"/>
              <a:t>EFFICIENCIES </a:t>
            </a:r>
            <a:r>
              <a:rPr dirty="0" spc="30"/>
              <a:t>VS </a:t>
            </a:r>
            <a:r>
              <a:rPr dirty="0" sz="1400" spc="5" i="1">
                <a:latin typeface="Arial"/>
                <a:cs typeface="Arial"/>
              </a:rPr>
              <a:t>p</a:t>
            </a:r>
            <a:r>
              <a:rPr dirty="0" baseline="-13888" sz="1500" spc="7" i="1">
                <a:latin typeface="Arial"/>
                <a:cs typeface="Arial"/>
              </a:rPr>
              <a:t>T </a:t>
            </a:r>
            <a:r>
              <a:rPr dirty="0" sz="1400" spc="-5" i="1">
                <a:latin typeface="Arial"/>
                <a:cs typeface="Arial"/>
              </a:rPr>
              <a:t>,</a:t>
            </a:r>
            <a:r>
              <a:rPr dirty="0" sz="1400" spc="10" i="1">
                <a:latin typeface="Arial"/>
                <a:cs typeface="Arial"/>
              </a:rPr>
              <a:t> </a:t>
            </a:r>
            <a:r>
              <a:rPr dirty="0" sz="1400" spc="-85" i="1">
                <a:latin typeface="Arial"/>
                <a:cs typeface="Arial"/>
              </a:rPr>
              <a:t>η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64778" y="777826"/>
            <a:ext cx="1562100" cy="1151890"/>
          </a:xfrm>
          <a:custGeom>
            <a:avLst/>
            <a:gdLst/>
            <a:ahLst/>
            <a:cxnLst/>
            <a:rect l="l" t="t" r="r" b="b"/>
            <a:pathLst>
              <a:path w="1562100" h="1151889">
                <a:moveTo>
                  <a:pt x="0" y="1151764"/>
                </a:moveTo>
                <a:lnTo>
                  <a:pt x="1562021" y="1151764"/>
                </a:lnTo>
                <a:lnTo>
                  <a:pt x="1562021" y="0"/>
                </a:lnTo>
                <a:lnTo>
                  <a:pt x="0" y="0"/>
                </a:lnTo>
                <a:lnTo>
                  <a:pt x="0" y="1151764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664778" y="1929590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0" y="0"/>
                </a:moveTo>
                <a:lnTo>
                  <a:pt x="156202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00112" y="1898110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0"/>
                </a:moveTo>
                <a:lnTo>
                  <a:pt x="0" y="31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32395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864678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896965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929248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961531" y="1898110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0"/>
                </a:moveTo>
                <a:lnTo>
                  <a:pt x="0" y="31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993815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1026098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1058385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1090668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1122951" y="1898110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0"/>
                </a:moveTo>
                <a:lnTo>
                  <a:pt x="0" y="31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1155234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1187518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1219801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1252087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1284371" y="1898110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0"/>
                </a:moveTo>
                <a:lnTo>
                  <a:pt x="0" y="31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1316654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1348937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1381220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1413504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1445790" y="1898110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0"/>
                </a:moveTo>
                <a:lnTo>
                  <a:pt x="0" y="31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1478074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1510357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1542640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1574923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1607207" y="1898110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0"/>
                </a:moveTo>
                <a:lnTo>
                  <a:pt x="0" y="31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1639493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1671777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1704060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1736343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1768626" y="1898110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0"/>
                </a:moveTo>
                <a:lnTo>
                  <a:pt x="0" y="31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1800913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1833196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1865479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1897763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1930046" y="1898110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0"/>
                </a:moveTo>
                <a:lnTo>
                  <a:pt x="0" y="31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1962329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1994616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2026899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2059182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2091465" y="1898110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0"/>
                </a:moveTo>
                <a:lnTo>
                  <a:pt x="0" y="31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800112" y="1898110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0"/>
                </a:moveTo>
                <a:lnTo>
                  <a:pt x="0" y="31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767829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735545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703262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670977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2091465" y="1898110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0"/>
                </a:moveTo>
                <a:lnTo>
                  <a:pt x="0" y="31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2123749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2156032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2188319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2220602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/>
          <p:nvPr/>
        </p:nvSpPr>
        <p:spPr>
          <a:xfrm>
            <a:off x="664778" y="777826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0" y="0"/>
                </a:moveTo>
                <a:lnTo>
                  <a:pt x="156202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" name="object 57"/>
          <p:cNvSpPr/>
          <p:nvPr/>
        </p:nvSpPr>
        <p:spPr>
          <a:xfrm>
            <a:off x="800112" y="777826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314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/>
          <p:nvPr/>
        </p:nvSpPr>
        <p:spPr>
          <a:xfrm>
            <a:off x="832395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/>
          <p:nvPr/>
        </p:nvSpPr>
        <p:spPr>
          <a:xfrm>
            <a:off x="864678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/>
          <p:nvPr/>
        </p:nvSpPr>
        <p:spPr>
          <a:xfrm>
            <a:off x="896965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/>
          <p:nvPr/>
        </p:nvSpPr>
        <p:spPr>
          <a:xfrm>
            <a:off x="929248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/>
          <p:nvPr/>
        </p:nvSpPr>
        <p:spPr>
          <a:xfrm>
            <a:off x="961531" y="777826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314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" name="object 63"/>
          <p:cNvSpPr/>
          <p:nvPr/>
        </p:nvSpPr>
        <p:spPr>
          <a:xfrm>
            <a:off x="993815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/>
          <p:nvPr/>
        </p:nvSpPr>
        <p:spPr>
          <a:xfrm>
            <a:off x="1026098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" name="object 65"/>
          <p:cNvSpPr/>
          <p:nvPr/>
        </p:nvSpPr>
        <p:spPr>
          <a:xfrm>
            <a:off x="1058385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" name="object 66"/>
          <p:cNvSpPr/>
          <p:nvPr/>
        </p:nvSpPr>
        <p:spPr>
          <a:xfrm>
            <a:off x="1090668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" name="object 67"/>
          <p:cNvSpPr/>
          <p:nvPr/>
        </p:nvSpPr>
        <p:spPr>
          <a:xfrm>
            <a:off x="1122951" y="777826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314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" name="object 68"/>
          <p:cNvSpPr/>
          <p:nvPr/>
        </p:nvSpPr>
        <p:spPr>
          <a:xfrm>
            <a:off x="1155234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" name="object 69"/>
          <p:cNvSpPr/>
          <p:nvPr/>
        </p:nvSpPr>
        <p:spPr>
          <a:xfrm>
            <a:off x="1187518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" name="object 70"/>
          <p:cNvSpPr/>
          <p:nvPr/>
        </p:nvSpPr>
        <p:spPr>
          <a:xfrm>
            <a:off x="1219801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" name="object 71"/>
          <p:cNvSpPr/>
          <p:nvPr/>
        </p:nvSpPr>
        <p:spPr>
          <a:xfrm>
            <a:off x="1252087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" name="object 72"/>
          <p:cNvSpPr/>
          <p:nvPr/>
        </p:nvSpPr>
        <p:spPr>
          <a:xfrm>
            <a:off x="1284371" y="777826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314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" name="object 73"/>
          <p:cNvSpPr/>
          <p:nvPr/>
        </p:nvSpPr>
        <p:spPr>
          <a:xfrm>
            <a:off x="1316654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" name="object 74"/>
          <p:cNvSpPr/>
          <p:nvPr/>
        </p:nvSpPr>
        <p:spPr>
          <a:xfrm>
            <a:off x="1348937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" name="object 75"/>
          <p:cNvSpPr/>
          <p:nvPr/>
        </p:nvSpPr>
        <p:spPr>
          <a:xfrm>
            <a:off x="1381220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" name="object 76"/>
          <p:cNvSpPr/>
          <p:nvPr/>
        </p:nvSpPr>
        <p:spPr>
          <a:xfrm>
            <a:off x="1413504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" name="object 77"/>
          <p:cNvSpPr/>
          <p:nvPr/>
        </p:nvSpPr>
        <p:spPr>
          <a:xfrm>
            <a:off x="1445790" y="777826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314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" name="object 78"/>
          <p:cNvSpPr/>
          <p:nvPr/>
        </p:nvSpPr>
        <p:spPr>
          <a:xfrm>
            <a:off x="1478074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" name="object 79"/>
          <p:cNvSpPr/>
          <p:nvPr/>
        </p:nvSpPr>
        <p:spPr>
          <a:xfrm>
            <a:off x="1510357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" name="object 80"/>
          <p:cNvSpPr/>
          <p:nvPr/>
        </p:nvSpPr>
        <p:spPr>
          <a:xfrm>
            <a:off x="1542640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1" name="object 81"/>
          <p:cNvSpPr/>
          <p:nvPr/>
        </p:nvSpPr>
        <p:spPr>
          <a:xfrm>
            <a:off x="1574923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" name="object 82"/>
          <p:cNvSpPr/>
          <p:nvPr/>
        </p:nvSpPr>
        <p:spPr>
          <a:xfrm>
            <a:off x="1607207" y="777826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314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" name="object 83"/>
          <p:cNvSpPr/>
          <p:nvPr/>
        </p:nvSpPr>
        <p:spPr>
          <a:xfrm>
            <a:off x="1639493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" name="object 84"/>
          <p:cNvSpPr/>
          <p:nvPr/>
        </p:nvSpPr>
        <p:spPr>
          <a:xfrm>
            <a:off x="1671777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" name="object 85"/>
          <p:cNvSpPr/>
          <p:nvPr/>
        </p:nvSpPr>
        <p:spPr>
          <a:xfrm>
            <a:off x="1704060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" name="object 86"/>
          <p:cNvSpPr/>
          <p:nvPr/>
        </p:nvSpPr>
        <p:spPr>
          <a:xfrm>
            <a:off x="1736343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" name="object 87"/>
          <p:cNvSpPr/>
          <p:nvPr/>
        </p:nvSpPr>
        <p:spPr>
          <a:xfrm>
            <a:off x="1768626" y="777826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314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" name="object 88"/>
          <p:cNvSpPr/>
          <p:nvPr/>
        </p:nvSpPr>
        <p:spPr>
          <a:xfrm>
            <a:off x="1800913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" name="object 89"/>
          <p:cNvSpPr/>
          <p:nvPr/>
        </p:nvSpPr>
        <p:spPr>
          <a:xfrm>
            <a:off x="1833196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" name="object 90"/>
          <p:cNvSpPr/>
          <p:nvPr/>
        </p:nvSpPr>
        <p:spPr>
          <a:xfrm>
            <a:off x="1865479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" name="object 91"/>
          <p:cNvSpPr/>
          <p:nvPr/>
        </p:nvSpPr>
        <p:spPr>
          <a:xfrm>
            <a:off x="1897763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" name="object 92"/>
          <p:cNvSpPr/>
          <p:nvPr/>
        </p:nvSpPr>
        <p:spPr>
          <a:xfrm>
            <a:off x="1930046" y="777826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314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" name="object 93"/>
          <p:cNvSpPr/>
          <p:nvPr/>
        </p:nvSpPr>
        <p:spPr>
          <a:xfrm>
            <a:off x="1962329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" name="object 94"/>
          <p:cNvSpPr/>
          <p:nvPr/>
        </p:nvSpPr>
        <p:spPr>
          <a:xfrm>
            <a:off x="1994616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" name="object 95"/>
          <p:cNvSpPr/>
          <p:nvPr/>
        </p:nvSpPr>
        <p:spPr>
          <a:xfrm>
            <a:off x="2026899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" name="object 96"/>
          <p:cNvSpPr/>
          <p:nvPr/>
        </p:nvSpPr>
        <p:spPr>
          <a:xfrm>
            <a:off x="2059182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" name="object 97"/>
          <p:cNvSpPr/>
          <p:nvPr/>
        </p:nvSpPr>
        <p:spPr>
          <a:xfrm>
            <a:off x="2091465" y="777826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314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" name="object 98"/>
          <p:cNvSpPr/>
          <p:nvPr/>
        </p:nvSpPr>
        <p:spPr>
          <a:xfrm>
            <a:off x="800112" y="777826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314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9" name="object 99"/>
          <p:cNvSpPr/>
          <p:nvPr/>
        </p:nvSpPr>
        <p:spPr>
          <a:xfrm>
            <a:off x="767829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0" name="object 100"/>
          <p:cNvSpPr/>
          <p:nvPr/>
        </p:nvSpPr>
        <p:spPr>
          <a:xfrm>
            <a:off x="735545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1" name="object 101"/>
          <p:cNvSpPr/>
          <p:nvPr/>
        </p:nvSpPr>
        <p:spPr>
          <a:xfrm>
            <a:off x="703262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2" name="object 102"/>
          <p:cNvSpPr/>
          <p:nvPr/>
        </p:nvSpPr>
        <p:spPr>
          <a:xfrm>
            <a:off x="670977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3" name="object 103"/>
          <p:cNvSpPr/>
          <p:nvPr/>
        </p:nvSpPr>
        <p:spPr>
          <a:xfrm>
            <a:off x="2091465" y="777826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314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4" name="object 104"/>
          <p:cNvSpPr/>
          <p:nvPr/>
        </p:nvSpPr>
        <p:spPr>
          <a:xfrm>
            <a:off x="2123749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5" name="object 105"/>
          <p:cNvSpPr/>
          <p:nvPr/>
        </p:nvSpPr>
        <p:spPr>
          <a:xfrm>
            <a:off x="2156032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6" name="object 106"/>
          <p:cNvSpPr/>
          <p:nvPr/>
        </p:nvSpPr>
        <p:spPr>
          <a:xfrm>
            <a:off x="2188319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7" name="object 107"/>
          <p:cNvSpPr/>
          <p:nvPr/>
        </p:nvSpPr>
        <p:spPr>
          <a:xfrm>
            <a:off x="2220602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8" name="object 108"/>
          <p:cNvSpPr/>
          <p:nvPr/>
        </p:nvSpPr>
        <p:spPr>
          <a:xfrm>
            <a:off x="664778" y="777826"/>
            <a:ext cx="0" cy="1151890"/>
          </a:xfrm>
          <a:custGeom>
            <a:avLst/>
            <a:gdLst/>
            <a:ahLst/>
            <a:cxnLst/>
            <a:rect l="l" t="t" r="r" b="b"/>
            <a:pathLst>
              <a:path w="0" h="1151889">
                <a:moveTo>
                  <a:pt x="0" y="1151764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9" name="object 109"/>
          <p:cNvSpPr/>
          <p:nvPr/>
        </p:nvSpPr>
        <p:spPr>
          <a:xfrm>
            <a:off x="664778" y="1892438"/>
            <a:ext cx="51435" cy="0"/>
          </a:xfrm>
          <a:custGeom>
            <a:avLst/>
            <a:gdLst/>
            <a:ahLst/>
            <a:cxnLst/>
            <a:rect l="l" t="t" r="r" b="b"/>
            <a:pathLst>
              <a:path w="51434" h="0">
                <a:moveTo>
                  <a:pt x="5143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0" name="object 110"/>
          <p:cNvSpPr/>
          <p:nvPr/>
        </p:nvSpPr>
        <p:spPr>
          <a:xfrm>
            <a:off x="664778" y="1855283"/>
            <a:ext cx="26034" cy="0"/>
          </a:xfrm>
          <a:custGeom>
            <a:avLst/>
            <a:gdLst/>
            <a:ahLst/>
            <a:cxnLst/>
            <a:rect l="l" t="t" r="r" b="b"/>
            <a:pathLst>
              <a:path w="26034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1" name="object 111"/>
          <p:cNvSpPr/>
          <p:nvPr/>
        </p:nvSpPr>
        <p:spPr>
          <a:xfrm>
            <a:off x="664778" y="1818131"/>
            <a:ext cx="26034" cy="0"/>
          </a:xfrm>
          <a:custGeom>
            <a:avLst/>
            <a:gdLst/>
            <a:ahLst/>
            <a:cxnLst/>
            <a:rect l="l" t="t" r="r" b="b"/>
            <a:pathLst>
              <a:path w="26034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2" name="object 112"/>
          <p:cNvSpPr/>
          <p:nvPr/>
        </p:nvSpPr>
        <p:spPr>
          <a:xfrm>
            <a:off x="664778" y="1780975"/>
            <a:ext cx="26034" cy="0"/>
          </a:xfrm>
          <a:custGeom>
            <a:avLst/>
            <a:gdLst/>
            <a:ahLst/>
            <a:cxnLst/>
            <a:rect l="l" t="t" r="r" b="b"/>
            <a:pathLst>
              <a:path w="26034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3" name="object 113"/>
          <p:cNvSpPr/>
          <p:nvPr/>
        </p:nvSpPr>
        <p:spPr>
          <a:xfrm>
            <a:off x="664778" y="1743820"/>
            <a:ext cx="26034" cy="0"/>
          </a:xfrm>
          <a:custGeom>
            <a:avLst/>
            <a:gdLst/>
            <a:ahLst/>
            <a:cxnLst/>
            <a:rect l="l" t="t" r="r" b="b"/>
            <a:pathLst>
              <a:path w="26034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4" name="object 114"/>
          <p:cNvSpPr/>
          <p:nvPr/>
        </p:nvSpPr>
        <p:spPr>
          <a:xfrm>
            <a:off x="664778" y="1706668"/>
            <a:ext cx="51435" cy="0"/>
          </a:xfrm>
          <a:custGeom>
            <a:avLst/>
            <a:gdLst/>
            <a:ahLst/>
            <a:cxnLst/>
            <a:rect l="l" t="t" r="r" b="b"/>
            <a:pathLst>
              <a:path w="51434" h="0">
                <a:moveTo>
                  <a:pt x="5143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5" name="object 115"/>
          <p:cNvSpPr/>
          <p:nvPr/>
        </p:nvSpPr>
        <p:spPr>
          <a:xfrm>
            <a:off x="664778" y="1669513"/>
            <a:ext cx="26034" cy="0"/>
          </a:xfrm>
          <a:custGeom>
            <a:avLst/>
            <a:gdLst/>
            <a:ahLst/>
            <a:cxnLst/>
            <a:rect l="l" t="t" r="r" b="b"/>
            <a:pathLst>
              <a:path w="26034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6" name="object 116"/>
          <p:cNvSpPr/>
          <p:nvPr/>
        </p:nvSpPr>
        <p:spPr>
          <a:xfrm>
            <a:off x="664778" y="1632361"/>
            <a:ext cx="26034" cy="0"/>
          </a:xfrm>
          <a:custGeom>
            <a:avLst/>
            <a:gdLst/>
            <a:ahLst/>
            <a:cxnLst/>
            <a:rect l="l" t="t" r="r" b="b"/>
            <a:pathLst>
              <a:path w="26034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7" name="object 117"/>
          <p:cNvSpPr/>
          <p:nvPr/>
        </p:nvSpPr>
        <p:spPr>
          <a:xfrm>
            <a:off x="664778" y="1595205"/>
            <a:ext cx="26034" cy="0"/>
          </a:xfrm>
          <a:custGeom>
            <a:avLst/>
            <a:gdLst/>
            <a:ahLst/>
            <a:cxnLst/>
            <a:rect l="l" t="t" r="r" b="b"/>
            <a:pathLst>
              <a:path w="26034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8" name="object 118"/>
          <p:cNvSpPr/>
          <p:nvPr/>
        </p:nvSpPr>
        <p:spPr>
          <a:xfrm>
            <a:off x="664778" y="1558054"/>
            <a:ext cx="26034" cy="0"/>
          </a:xfrm>
          <a:custGeom>
            <a:avLst/>
            <a:gdLst/>
            <a:ahLst/>
            <a:cxnLst/>
            <a:rect l="l" t="t" r="r" b="b"/>
            <a:pathLst>
              <a:path w="26034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9" name="object 119"/>
          <p:cNvSpPr/>
          <p:nvPr/>
        </p:nvSpPr>
        <p:spPr>
          <a:xfrm>
            <a:off x="664778" y="1520898"/>
            <a:ext cx="51435" cy="0"/>
          </a:xfrm>
          <a:custGeom>
            <a:avLst/>
            <a:gdLst/>
            <a:ahLst/>
            <a:cxnLst/>
            <a:rect l="l" t="t" r="r" b="b"/>
            <a:pathLst>
              <a:path w="51434" h="0">
                <a:moveTo>
                  <a:pt x="5143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0" name="object 120"/>
          <p:cNvSpPr/>
          <p:nvPr/>
        </p:nvSpPr>
        <p:spPr>
          <a:xfrm>
            <a:off x="664778" y="1483746"/>
            <a:ext cx="26034" cy="0"/>
          </a:xfrm>
          <a:custGeom>
            <a:avLst/>
            <a:gdLst/>
            <a:ahLst/>
            <a:cxnLst/>
            <a:rect l="l" t="t" r="r" b="b"/>
            <a:pathLst>
              <a:path w="26034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1" name="object 121"/>
          <p:cNvSpPr/>
          <p:nvPr/>
        </p:nvSpPr>
        <p:spPr>
          <a:xfrm>
            <a:off x="664778" y="1446591"/>
            <a:ext cx="26034" cy="0"/>
          </a:xfrm>
          <a:custGeom>
            <a:avLst/>
            <a:gdLst/>
            <a:ahLst/>
            <a:cxnLst/>
            <a:rect l="l" t="t" r="r" b="b"/>
            <a:pathLst>
              <a:path w="26034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2" name="object 122"/>
          <p:cNvSpPr/>
          <p:nvPr/>
        </p:nvSpPr>
        <p:spPr>
          <a:xfrm>
            <a:off x="664778" y="1409439"/>
            <a:ext cx="26034" cy="0"/>
          </a:xfrm>
          <a:custGeom>
            <a:avLst/>
            <a:gdLst/>
            <a:ahLst/>
            <a:cxnLst/>
            <a:rect l="l" t="t" r="r" b="b"/>
            <a:pathLst>
              <a:path w="26034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3" name="object 123"/>
          <p:cNvSpPr/>
          <p:nvPr/>
        </p:nvSpPr>
        <p:spPr>
          <a:xfrm>
            <a:off x="664778" y="1372284"/>
            <a:ext cx="26034" cy="0"/>
          </a:xfrm>
          <a:custGeom>
            <a:avLst/>
            <a:gdLst/>
            <a:ahLst/>
            <a:cxnLst/>
            <a:rect l="l" t="t" r="r" b="b"/>
            <a:pathLst>
              <a:path w="26034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4" name="object 124"/>
          <p:cNvSpPr/>
          <p:nvPr/>
        </p:nvSpPr>
        <p:spPr>
          <a:xfrm>
            <a:off x="664778" y="1335132"/>
            <a:ext cx="51435" cy="0"/>
          </a:xfrm>
          <a:custGeom>
            <a:avLst/>
            <a:gdLst/>
            <a:ahLst/>
            <a:cxnLst/>
            <a:rect l="l" t="t" r="r" b="b"/>
            <a:pathLst>
              <a:path w="51434" h="0">
                <a:moveTo>
                  <a:pt x="5143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5" name="object 125"/>
          <p:cNvSpPr/>
          <p:nvPr/>
        </p:nvSpPr>
        <p:spPr>
          <a:xfrm>
            <a:off x="664778" y="1297976"/>
            <a:ext cx="26034" cy="0"/>
          </a:xfrm>
          <a:custGeom>
            <a:avLst/>
            <a:gdLst/>
            <a:ahLst/>
            <a:cxnLst/>
            <a:rect l="l" t="t" r="r" b="b"/>
            <a:pathLst>
              <a:path w="26034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6" name="object 126"/>
          <p:cNvSpPr/>
          <p:nvPr/>
        </p:nvSpPr>
        <p:spPr>
          <a:xfrm>
            <a:off x="664778" y="1260824"/>
            <a:ext cx="26034" cy="0"/>
          </a:xfrm>
          <a:custGeom>
            <a:avLst/>
            <a:gdLst/>
            <a:ahLst/>
            <a:cxnLst/>
            <a:rect l="l" t="t" r="r" b="b"/>
            <a:pathLst>
              <a:path w="26034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7" name="object 127"/>
          <p:cNvSpPr/>
          <p:nvPr/>
        </p:nvSpPr>
        <p:spPr>
          <a:xfrm>
            <a:off x="664778" y="1223669"/>
            <a:ext cx="26034" cy="0"/>
          </a:xfrm>
          <a:custGeom>
            <a:avLst/>
            <a:gdLst/>
            <a:ahLst/>
            <a:cxnLst/>
            <a:rect l="l" t="t" r="r" b="b"/>
            <a:pathLst>
              <a:path w="26034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8" name="object 128"/>
          <p:cNvSpPr/>
          <p:nvPr/>
        </p:nvSpPr>
        <p:spPr>
          <a:xfrm>
            <a:off x="664778" y="1186517"/>
            <a:ext cx="26034" cy="0"/>
          </a:xfrm>
          <a:custGeom>
            <a:avLst/>
            <a:gdLst/>
            <a:ahLst/>
            <a:cxnLst/>
            <a:rect l="l" t="t" r="r" b="b"/>
            <a:pathLst>
              <a:path w="26034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9" name="object 129"/>
          <p:cNvSpPr/>
          <p:nvPr/>
        </p:nvSpPr>
        <p:spPr>
          <a:xfrm>
            <a:off x="664778" y="1149362"/>
            <a:ext cx="51435" cy="0"/>
          </a:xfrm>
          <a:custGeom>
            <a:avLst/>
            <a:gdLst/>
            <a:ahLst/>
            <a:cxnLst/>
            <a:rect l="l" t="t" r="r" b="b"/>
            <a:pathLst>
              <a:path w="51434" h="0">
                <a:moveTo>
                  <a:pt x="5143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0" name="object 130"/>
          <p:cNvSpPr/>
          <p:nvPr/>
        </p:nvSpPr>
        <p:spPr>
          <a:xfrm>
            <a:off x="664778" y="1112210"/>
            <a:ext cx="26034" cy="0"/>
          </a:xfrm>
          <a:custGeom>
            <a:avLst/>
            <a:gdLst/>
            <a:ahLst/>
            <a:cxnLst/>
            <a:rect l="l" t="t" r="r" b="b"/>
            <a:pathLst>
              <a:path w="26034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1" name="object 131"/>
          <p:cNvSpPr/>
          <p:nvPr/>
        </p:nvSpPr>
        <p:spPr>
          <a:xfrm>
            <a:off x="664778" y="1075055"/>
            <a:ext cx="26034" cy="0"/>
          </a:xfrm>
          <a:custGeom>
            <a:avLst/>
            <a:gdLst/>
            <a:ahLst/>
            <a:cxnLst/>
            <a:rect l="l" t="t" r="r" b="b"/>
            <a:pathLst>
              <a:path w="26034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2" name="object 132"/>
          <p:cNvSpPr/>
          <p:nvPr/>
        </p:nvSpPr>
        <p:spPr>
          <a:xfrm>
            <a:off x="664778" y="1037903"/>
            <a:ext cx="26034" cy="0"/>
          </a:xfrm>
          <a:custGeom>
            <a:avLst/>
            <a:gdLst/>
            <a:ahLst/>
            <a:cxnLst/>
            <a:rect l="l" t="t" r="r" b="b"/>
            <a:pathLst>
              <a:path w="26034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3" name="object 133"/>
          <p:cNvSpPr/>
          <p:nvPr/>
        </p:nvSpPr>
        <p:spPr>
          <a:xfrm>
            <a:off x="664778" y="1000747"/>
            <a:ext cx="26034" cy="0"/>
          </a:xfrm>
          <a:custGeom>
            <a:avLst/>
            <a:gdLst/>
            <a:ahLst/>
            <a:cxnLst/>
            <a:rect l="l" t="t" r="r" b="b"/>
            <a:pathLst>
              <a:path w="26034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4" name="object 134"/>
          <p:cNvSpPr/>
          <p:nvPr/>
        </p:nvSpPr>
        <p:spPr>
          <a:xfrm>
            <a:off x="664778" y="963595"/>
            <a:ext cx="51435" cy="0"/>
          </a:xfrm>
          <a:custGeom>
            <a:avLst/>
            <a:gdLst/>
            <a:ahLst/>
            <a:cxnLst/>
            <a:rect l="l" t="t" r="r" b="b"/>
            <a:pathLst>
              <a:path w="51434" h="0">
                <a:moveTo>
                  <a:pt x="5143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5" name="object 135"/>
          <p:cNvSpPr/>
          <p:nvPr/>
        </p:nvSpPr>
        <p:spPr>
          <a:xfrm>
            <a:off x="664778" y="926440"/>
            <a:ext cx="26034" cy="0"/>
          </a:xfrm>
          <a:custGeom>
            <a:avLst/>
            <a:gdLst/>
            <a:ahLst/>
            <a:cxnLst/>
            <a:rect l="l" t="t" r="r" b="b"/>
            <a:pathLst>
              <a:path w="26034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6" name="object 136"/>
          <p:cNvSpPr/>
          <p:nvPr/>
        </p:nvSpPr>
        <p:spPr>
          <a:xfrm>
            <a:off x="664778" y="889288"/>
            <a:ext cx="26034" cy="0"/>
          </a:xfrm>
          <a:custGeom>
            <a:avLst/>
            <a:gdLst/>
            <a:ahLst/>
            <a:cxnLst/>
            <a:rect l="l" t="t" r="r" b="b"/>
            <a:pathLst>
              <a:path w="26034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7" name="object 137"/>
          <p:cNvSpPr/>
          <p:nvPr/>
        </p:nvSpPr>
        <p:spPr>
          <a:xfrm>
            <a:off x="664778" y="852133"/>
            <a:ext cx="26034" cy="0"/>
          </a:xfrm>
          <a:custGeom>
            <a:avLst/>
            <a:gdLst/>
            <a:ahLst/>
            <a:cxnLst/>
            <a:rect l="l" t="t" r="r" b="b"/>
            <a:pathLst>
              <a:path w="26034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8" name="object 138"/>
          <p:cNvSpPr/>
          <p:nvPr/>
        </p:nvSpPr>
        <p:spPr>
          <a:xfrm>
            <a:off x="664778" y="814981"/>
            <a:ext cx="26034" cy="0"/>
          </a:xfrm>
          <a:custGeom>
            <a:avLst/>
            <a:gdLst/>
            <a:ahLst/>
            <a:cxnLst/>
            <a:rect l="l" t="t" r="r" b="b"/>
            <a:pathLst>
              <a:path w="26034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9" name="object 139"/>
          <p:cNvSpPr/>
          <p:nvPr/>
        </p:nvSpPr>
        <p:spPr>
          <a:xfrm>
            <a:off x="664778" y="777826"/>
            <a:ext cx="51435" cy="0"/>
          </a:xfrm>
          <a:custGeom>
            <a:avLst/>
            <a:gdLst/>
            <a:ahLst/>
            <a:cxnLst/>
            <a:rect l="l" t="t" r="r" b="b"/>
            <a:pathLst>
              <a:path w="51434" h="0">
                <a:moveTo>
                  <a:pt x="5143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0" name="object 140"/>
          <p:cNvSpPr/>
          <p:nvPr/>
        </p:nvSpPr>
        <p:spPr>
          <a:xfrm>
            <a:off x="664778" y="1892438"/>
            <a:ext cx="51435" cy="0"/>
          </a:xfrm>
          <a:custGeom>
            <a:avLst/>
            <a:gdLst/>
            <a:ahLst/>
            <a:cxnLst/>
            <a:rect l="l" t="t" r="r" b="b"/>
            <a:pathLst>
              <a:path w="51434" h="0">
                <a:moveTo>
                  <a:pt x="5143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1" name="object 141"/>
          <p:cNvSpPr/>
          <p:nvPr/>
        </p:nvSpPr>
        <p:spPr>
          <a:xfrm>
            <a:off x="664778" y="1929590"/>
            <a:ext cx="26034" cy="0"/>
          </a:xfrm>
          <a:custGeom>
            <a:avLst/>
            <a:gdLst/>
            <a:ahLst/>
            <a:cxnLst/>
            <a:rect l="l" t="t" r="r" b="b"/>
            <a:pathLst>
              <a:path w="26034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2" name="object 142"/>
          <p:cNvSpPr txBox="1"/>
          <p:nvPr/>
        </p:nvSpPr>
        <p:spPr>
          <a:xfrm>
            <a:off x="526278" y="1653465"/>
            <a:ext cx="144145" cy="984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450" spc="10">
                <a:latin typeface="Arial"/>
                <a:cs typeface="Arial"/>
              </a:rPr>
              <a:t>0.85</a:t>
            </a:r>
            <a:endParaRPr sz="450">
              <a:latin typeface="Arial"/>
              <a:cs typeface="Arial"/>
            </a:endParaRPr>
          </a:p>
        </p:txBody>
      </p:sp>
      <p:sp>
        <p:nvSpPr>
          <p:cNvPr id="143" name="object 143"/>
          <p:cNvSpPr txBox="1"/>
          <p:nvPr/>
        </p:nvSpPr>
        <p:spPr>
          <a:xfrm>
            <a:off x="561436" y="1468092"/>
            <a:ext cx="110489" cy="984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450" spc="10">
                <a:latin typeface="Arial"/>
                <a:cs typeface="Arial"/>
              </a:rPr>
              <a:t>0.9</a:t>
            </a:r>
            <a:endParaRPr sz="450">
              <a:latin typeface="Arial"/>
              <a:cs typeface="Arial"/>
            </a:endParaRPr>
          </a:p>
        </p:txBody>
      </p:sp>
      <p:sp>
        <p:nvSpPr>
          <p:cNvPr id="144" name="object 144"/>
          <p:cNvSpPr txBox="1"/>
          <p:nvPr/>
        </p:nvSpPr>
        <p:spPr>
          <a:xfrm>
            <a:off x="526278" y="1282715"/>
            <a:ext cx="144145" cy="984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450" spc="10">
                <a:latin typeface="Arial"/>
                <a:cs typeface="Arial"/>
              </a:rPr>
              <a:t>0.95</a:t>
            </a:r>
            <a:endParaRPr sz="450">
              <a:latin typeface="Arial"/>
              <a:cs typeface="Arial"/>
            </a:endParaRPr>
          </a:p>
        </p:txBody>
      </p:sp>
      <p:sp>
        <p:nvSpPr>
          <p:cNvPr id="145" name="object 145"/>
          <p:cNvSpPr txBox="1"/>
          <p:nvPr/>
        </p:nvSpPr>
        <p:spPr>
          <a:xfrm>
            <a:off x="618966" y="1100534"/>
            <a:ext cx="59690" cy="984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450" spc="15"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146" name="object 146"/>
          <p:cNvSpPr txBox="1"/>
          <p:nvPr/>
        </p:nvSpPr>
        <p:spPr>
          <a:xfrm>
            <a:off x="383556" y="770684"/>
            <a:ext cx="114935" cy="403860"/>
          </a:xfrm>
          <a:prstGeom prst="rect">
            <a:avLst/>
          </a:prstGeom>
        </p:spPr>
        <p:txBody>
          <a:bodyPr wrap="square" lIns="0" tIns="8890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z="600" spc="10" b="1">
                <a:latin typeface="Arial"/>
                <a:cs typeface="Arial"/>
              </a:rPr>
              <a:t>Efficiency</a:t>
            </a:r>
            <a:endParaRPr sz="600">
              <a:latin typeface="Arial"/>
              <a:cs typeface="Arial"/>
            </a:endParaRPr>
          </a:p>
        </p:txBody>
      </p:sp>
      <p:sp>
        <p:nvSpPr>
          <p:cNvPr id="147" name="object 147"/>
          <p:cNvSpPr/>
          <p:nvPr/>
        </p:nvSpPr>
        <p:spPr>
          <a:xfrm>
            <a:off x="2226801" y="777826"/>
            <a:ext cx="0" cy="1151890"/>
          </a:xfrm>
          <a:custGeom>
            <a:avLst/>
            <a:gdLst/>
            <a:ahLst/>
            <a:cxnLst/>
            <a:rect l="l" t="t" r="r" b="b"/>
            <a:pathLst>
              <a:path w="0" h="1151889">
                <a:moveTo>
                  <a:pt x="0" y="1151764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8" name="object 148"/>
          <p:cNvSpPr/>
          <p:nvPr/>
        </p:nvSpPr>
        <p:spPr>
          <a:xfrm>
            <a:off x="2175366" y="1892438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0" y="0"/>
                </a:moveTo>
                <a:lnTo>
                  <a:pt x="5143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9" name="object 149"/>
          <p:cNvSpPr/>
          <p:nvPr/>
        </p:nvSpPr>
        <p:spPr>
          <a:xfrm>
            <a:off x="2201083" y="1855283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0" name="object 150"/>
          <p:cNvSpPr/>
          <p:nvPr/>
        </p:nvSpPr>
        <p:spPr>
          <a:xfrm>
            <a:off x="2201083" y="1818131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1" name="object 151"/>
          <p:cNvSpPr/>
          <p:nvPr/>
        </p:nvSpPr>
        <p:spPr>
          <a:xfrm>
            <a:off x="2201083" y="1780975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2" name="object 152"/>
          <p:cNvSpPr/>
          <p:nvPr/>
        </p:nvSpPr>
        <p:spPr>
          <a:xfrm>
            <a:off x="2201083" y="1743820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3" name="object 153"/>
          <p:cNvSpPr/>
          <p:nvPr/>
        </p:nvSpPr>
        <p:spPr>
          <a:xfrm>
            <a:off x="2175366" y="1706668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0" y="0"/>
                </a:moveTo>
                <a:lnTo>
                  <a:pt x="5143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4" name="object 154"/>
          <p:cNvSpPr/>
          <p:nvPr/>
        </p:nvSpPr>
        <p:spPr>
          <a:xfrm>
            <a:off x="2201083" y="1669513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5" name="object 155"/>
          <p:cNvSpPr/>
          <p:nvPr/>
        </p:nvSpPr>
        <p:spPr>
          <a:xfrm>
            <a:off x="2201083" y="1632361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6" name="object 156"/>
          <p:cNvSpPr/>
          <p:nvPr/>
        </p:nvSpPr>
        <p:spPr>
          <a:xfrm>
            <a:off x="2201083" y="1595205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7" name="object 157"/>
          <p:cNvSpPr/>
          <p:nvPr/>
        </p:nvSpPr>
        <p:spPr>
          <a:xfrm>
            <a:off x="2201083" y="1558054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8" name="object 158"/>
          <p:cNvSpPr/>
          <p:nvPr/>
        </p:nvSpPr>
        <p:spPr>
          <a:xfrm>
            <a:off x="2175366" y="1520898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0" y="0"/>
                </a:moveTo>
                <a:lnTo>
                  <a:pt x="5143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9" name="object 159"/>
          <p:cNvSpPr/>
          <p:nvPr/>
        </p:nvSpPr>
        <p:spPr>
          <a:xfrm>
            <a:off x="2201083" y="1483746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0" name="object 160"/>
          <p:cNvSpPr/>
          <p:nvPr/>
        </p:nvSpPr>
        <p:spPr>
          <a:xfrm>
            <a:off x="2201083" y="1446591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1" name="object 161"/>
          <p:cNvSpPr/>
          <p:nvPr/>
        </p:nvSpPr>
        <p:spPr>
          <a:xfrm>
            <a:off x="2201083" y="1409439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2" name="object 162"/>
          <p:cNvSpPr/>
          <p:nvPr/>
        </p:nvSpPr>
        <p:spPr>
          <a:xfrm>
            <a:off x="2201083" y="1372284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3" name="object 163"/>
          <p:cNvSpPr/>
          <p:nvPr/>
        </p:nvSpPr>
        <p:spPr>
          <a:xfrm>
            <a:off x="2175366" y="1335132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0" y="0"/>
                </a:moveTo>
                <a:lnTo>
                  <a:pt x="5143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4" name="object 164"/>
          <p:cNvSpPr/>
          <p:nvPr/>
        </p:nvSpPr>
        <p:spPr>
          <a:xfrm>
            <a:off x="2201083" y="1297976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5" name="object 165"/>
          <p:cNvSpPr/>
          <p:nvPr/>
        </p:nvSpPr>
        <p:spPr>
          <a:xfrm>
            <a:off x="2201083" y="1260824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6" name="object 166"/>
          <p:cNvSpPr/>
          <p:nvPr/>
        </p:nvSpPr>
        <p:spPr>
          <a:xfrm>
            <a:off x="2201083" y="1223669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7" name="object 167"/>
          <p:cNvSpPr/>
          <p:nvPr/>
        </p:nvSpPr>
        <p:spPr>
          <a:xfrm>
            <a:off x="2201083" y="1186517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8" name="object 168"/>
          <p:cNvSpPr/>
          <p:nvPr/>
        </p:nvSpPr>
        <p:spPr>
          <a:xfrm>
            <a:off x="2175366" y="1149362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0" y="0"/>
                </a:moveTo>
                <a:lnTo>
                  <a:pt x="5143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9" name="object 169"/>
          <p:cNvSpPr/>
          <p:nvPr/>
        </p:nvSpPr>
        <p:spPr>
          <a:xfrm>
            <a:off x="2201083" y="1112210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0" name="object 170"/>
          <p:cNvSpPr/>
          <p:nvPr/>
        </p:nvSpPr>
        <p:spPr>
          <a:xfrm>
            <a:off x="2201083" y="1075055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1" name="object 171"/>
          <p:cNvSpPr/>
          <p:nvPr/>
        </p:nvSpPr>
        <p:spPr>
          <a:xfrm>
            <a:off x="2201083" y="1037903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2" name="object 172"/>
          <p:cNvSpPr/>
          <p:nvPr/>
        </p:nvSpPr>
        <p:spPr>
          <a:xfrm>
            <a:off x="2201083" y="1000747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3" name="object 173"/>
          <p:cNvSpPr/>
          <p:nvPr/>
        </p:nvSpPr>
        <p:spPr>
          <a:xfrm>
            <a:off x="2175366" y="963595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0" y="0"/>
                </a:moveTo>
                <a:lnTo>
                  <a:pt x="5143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4" name="object 174"/>
          <p:cNvSpPr/>
          <p:nvPr/>
        </p:nvSpPr>
        <p:spPr>
          <a:xfrm>
            <a:off x="2201083" y="926440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5" name="object 175"/>
          <p:cNvSpPr/>
          <p:nvPr/>
        </p:nvSpPr>
        <p:spPr>
          <a:xfrm>
            <a:off x="2201083" y="889288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6" name="object 176"/>
          <p:cNvSpPr/>
          <p:nvPr/>
        </p:nvSpPr>
        <p:spPr>
          <a:xfrm>
            <a:off x="2201083" y="852133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7" name="object 177"/>
          <p:cNvSpPr/>
          <p:nvPr/>
        </p:nvSpPr>
        <p:spPr>
          <a:xfrm>
            <a:off x="2201083" y="814981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8" name="object 178"/>
          <p:cNvSpPr/>
          <p:nvPr/>
        </p:nvSpPr>
        <p:spPr>
          <a:xfrm>
            <a:off x="2175366" y="777826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0" y="0"/>
                </a:moveTo>
                <a:lnTo>
                  <a:pt x="5143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9" name="object 179"/>
          <p:cNvSpPr/>
          <p:nvPr/>
        </p:nvSpPr>
        <p:spPr>
          <a:xfrm>
            <a:off x="2175366" y="1892438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0" y="0"/>
                </a:moveTo>
                <a:lnTo>
                  <a:pt x="5143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0" name="object 180"/>
          <p:cNvSpPr/>
          <p:nvPr/>
        </p:nvSpPr>
        <p:spPr>
          <a:xfrm>
            <a:off x="2201083" y="1929590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1" name="object 181"/>
          <p:cNvSpPr/>
          <p:nvPr/>
        </p:nvSpPr>
        <p:spPr>
          <a:xfrm>
            <a:off x="706011" y="1239519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2" name="object 182"/>
          <p:cNvSpPr/>
          <p:nvPr/>
        </p:nvSpPr>
        <p:spPr>
          <a:xfrm>
            <a:off x="837435" y="1184710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3" name="object 183"/>
          <p:cNvSpPr/>
          <p:nvPr/>
        </p:nvSpPr>
        <p:spPr>
          <a:xfrm>
            <a:off x="980153" y="1165605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4" name="object 184"/>
          <p:cNvSpPr/>
          <p:nvPr/>
        </p:nvSpPr>
        <p:spPr>
          <a:xfrm>
            <a:off x="1092465" y="1204733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5" name="object 185"/>
          <p:cNvSpPr/>
          <p:nvPr/>
        </p:nvSpPr>
        <p:spPr>
          <a:xfrm>
            <a:off x="1238798" y="1189754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6" name="object 186"/>
          <p:cNvSpPr/>
          <p:nvPr/>
        </p:nvSpPr>
        <p:spPr>
          <a:xfrm>
            <a:off x="1349757" y="1504085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7" name="object 187"/>
          <p:cNvSpPr/>
          <p:nvPr/>
        </p:nvSpPr>
        <p:spPr>
          <a:xfrm>
            <a:off x="1430388" y="1194622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8" name="object 188"/>
          <p:cNvSpPr/>
          <p:nvPr/>
        </p:nvSpPr>
        <p:spPr>
          <a:xfrm>
            <a:off x="1511133" y="1538200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9" name="object 189"/>
          <p:cNvSpPr/>
          <p:nvPr/>
        </p:nvSpPr>
        <p:spPr>
          <a:xfrm>
            <a:off x="1622152" y="1191672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0" name="object 190"/>
          <p:cNvSpPr/>
          <p:nvPr/>
        </p:nvSpPr>
        <p:spPr>
          <a:xfrm>
            <a:off x="1768361" y="1210767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1" name="object 191"/>
          <p:cNvSpPr/>
          <p:nvPr/>
        </p:nvSpPr>
        <p:spPr>
          <a:xfrm>
            <a:off x="1880731" y="1167625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2" name="object 192"/>
          <p:cNvSpPr/>
          <p:nvPr/>
        </p:nvSpPr>
        <p:spPr>
          <a:xfrm>
            <a:off x="2023415" y="1182583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3" name="object 193"/>
          <p:cNvSpPr/>
          <p:nvPr/>
        </p:nvSpPr>
        <p:spPr>
          <a:xfrm>
            <a:off x="2154964" y="1231650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4" name="object 194"/>
          <p:cNvSpPr/>
          <p:nvPr/>
        </p:nvSpPr>
        <p:spPr>
          <a:xfrm>
            <a:off x="670977" y="1254860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 h="0">
                <a:moveTo>
                  <a:pt x="37590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5" name="object 195"/>
          <p:cNvSpPr/>
          <p:nvPr/>
        </p:nvSpPr>
        <p:spPr>
          <a:xfrm>
            <a:off x="670977" y="1248470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6" name="object 196"/>
          <p:cNvSpPr/>
          <p:nvPr/>
        </p:nvSpPr>
        <p:spPr>
          <a:xfrm>
            <a:off x="734137" y="1254860"/>
            <a:ext cx="34290" cy="0"/>
          </a:xfrm>
          <a:custGeom>
            <a:avLst/>
            <a:gdLst/>
            <a:ahLst/>
            <a:cxnLst/>
            <a:rect l="l" t="t" r="r" b="b"/>
            <a:pathLst>
              <a:path w="34290" h="0">
                <a:moveTo>
                  <a:pt x="0" y="0"/>
                </a:moveTo>
                <a:lnTo>
                  <a:pt x="33691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7" name="object 197"/>
          <p:cNvSpPr/>
          <p:nvPr/>
        </p:nvSpPr>
        <p:spPr>
          <a:xfrm>
            <a:off x="767829" y="1248470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8" name="object 198"/>
          <p:cNvSpPr/>
          <p:nvPr/>
        </p:nvSpPr>
        <p:spPr>
          <a:xfrm>
            <a:off x="767829" y="1200051"/>
            <a:ext cx="72390" cy="0"/>
          </a:xfrm>
          <a:custGeom>
            <a:avLst/>
            <a:gdLst/>
            <a:ahLst/>
            <a:cxnLst/>
            <a:rect l="l" t="t" r="r" b="b"/>
            <a:pathLst>
              <a:path w="72390" h="0">
                <a:moveTo>
                  <a:pt x="72163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9" name="object 199"/>
          <p:cNvSpPr/>
          <p:nvPr/>
        </p:nvSpPr>
        <p:spPr>
          <a:xfrm>
            <a:off x="767829" y="1193661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0" name="object 200"/>
          <p:cNvSpPr/>
          <p:nvPr/>
        </p:nvSpPr>
        <p:spPr>
          <a:xfrm>
            <a:off x="865562" y="1200051"/>
            <a:ext cx="64135" cy="0"/>
          </a:xfrm>
          <a:custGeom>
            <a:avLst/>
            <a:gdLst/>
            <a:ahLst/>
            <a:cxnLst/>
            <a:rect l="l" t="t" r="r" b="b"/>
            <a:pathLst>
              <a:path w="64134" h="0">
                <a:moveTo>
                  <a:pt x="0" y="0"/>
                </a:moveTo>
                <a:lnTo>
                  <a:pt x="63686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1" name="object 201"/>
          <p:cNvSpPr/>
          <p:nvPr/>
        </p:nvSpPr>
        <p:spPr>
          <a:xfrm>
            <a:off x="929248" y="1193661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2" name="object 202"/>
          <p:cNvSpPr/>
          <p:nvPr/>
        </p:nvSpPr>
        <p:spPr>
          <a:xfrm>
            <a:off x="929248" y="1180946"/>
            <a:ext cx="53975" cy="0"/>
          </a:xfrm>
          <a:custGeom>
            <a:avLst/>
            <a:gdLst/>
            <a:ahLst/>
            <a:cxnLst/>
            <a:rect l="l" t="t" r="r" b="b"/>
            <a:pathLst>
              <a:path w="53975" h="0">
                <a:moveTo>
                  <a:pt x="53461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3" name="object 203"/>
          <p:cNvSpPr/>
          <p:nvPr/>
        </p:nvSpPr>
        <p:spPr>
          <a:xfrm>
            <a:off x="929248" y="117455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4" name="object 204"/>
          <p:cNvSpPr/>
          <p:nvPr/>
        </p:nvSpPr>
        <p:spPr>
          <a:xfrm>
            <a:off x="1008276" y="1180946"/>
            <a:ext cx="50165" cy="0"/>
          </a:xfrm>
          <a:custGeom>
            <a:avLst/>
            <a:gdLst/>
            <a:ahLst/>
            <a:cxnLst/>
            <a:rect l="l" t="t" r="r" b="b"/>
            <a:pathLst>
              <a:path w="50165" h="0">
                <a:moveTo>
                  <a:pt x="0" y="0"/>
                </a:moveTo>
                <a:lnTo>
                  <a:pt x="50108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5" name="object 205"/>
          <p:cNvSpPr/>
          <p:nvPr/>
        </p:nvSpPr>
        <p:spPr>
          <a:xfrm>
            <a:off x="1058385" y="117455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6" name="object 206"/>
          <p:cNvSpPr/>
          <p:nvPr/>
        </p:nvSpPr>
        <p:spPr>
          <a:xfrm>
            <a:off x="1058385" y="1220074"/>
            <a:ext cx="36830" cy="0"/>
          </a:xfrm>
          <a:custGeom>
            <a:avLst/>
            <a:gdLst/>
            <a:ahLst/>
            <a:cxnLst/>
            <a:rect l="l" t="t" r="r" b="b"/>
            <a:pathLst>
              <a:path w="36830" h="0">
                <a:moveTo>
                  <a:pt x="36637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7" name="object 207"/>
          <p:cNvSpPr/>
          <p:nvPr/>
        </p:nvSpPr>
        <p:spPr>
          <a:xfrm>
            <a:off x="1058385" y="1213683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8" name="object 208"/>
          <p:cNvSpPr/>
          <p:nvPr/>
        </p:nvSpPr>
        <p:spPr>
          <a:xfrm>
            <a:off x="1120592" y="1220074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0" y="0"/>
                </a:moveTo>
                <a:lnTo>
                  <a:pt x="34642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9" name="object 209"/>
          <p:cNvSpPr/>
          <p:nvPr/>
        </p:nvSpPr>
        <p:spPr>
          <a:xfrm>
            <a:off x="1155234" y="1213683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0" name="object 210"/>
          <p:cNvSpPr/>
          <p:nvPr/>
        </p:nvSpPr>
        <p:spPr>
          <a:xfrm>
            <a:off x="1155234" y="1205095"/>
            <a:ext cx="86360" cy="0"/>
          </a:xfrm>
          <a:custGeom>
            <a:avLst/>
            <a:gdLst/>
            <a:ahLst/>
            <a:cxnLst/>
            <a:rect l="l" t="t" r="r" b="b"/>
            <a:pathLst>
              <a:path w="86359" h="0">
                <a:moveTo>
                  <a:pt x="86121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1" name="object 211"/>
          <p:cNvSpPr/>
          <p:nvPr/>
        </p:nvSpPr>
        <p:spPr>
          <a:xfrm>
            <a:off x="1155234" y="1198701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2" name="object 212"/>
          <p:cNvSpPr/>
          <p:nvPr/>
        </p:nvSpPr>
        <p:spPr>
          <a:xfrm>
            <a:off x="1266925" y="1205095"/>
            <a:ext cx="82550" cy="0"/>
          </a:xfrm>
          <a:custGeom>
            <a:avLst/>
            <a:gdLst/>
            <a:ahLst/>
            <a:cxnLst/>
            <a:rect l="l" t="t" r="r" b="b"/>
            <a:pathLst>
              <a:path w="82550" h="0">
                <a:moveTo>
                  <a:pt x="0" y="0"/>
                </a:moveTo>
                <a:lnTo>
                  <a:pt x="82011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3" name="object 213"/>
          <p:cNvSpPr/>
          <p:nvPr/>
        </p:nvSpPr>
        <p:spPr>
          <a:xfrm>
            <a:off x="1348937" y="1198701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4" name="object 214"/>
          <p:cNvSpPr/>
          <p:nvPr/>
        </p:nvSpPr>
        <p:spPr>
          <a:xfrm>
            <a:off x="1348937" y="1519427"/>
            <a:ext cx="3810" cy="0"/>
          </a:xfrm>
          <a:custGeom>
            <a:avLst/>
            <a:gdLst/>
            <a:ahLst/>
            <a:cxnLst/>
            <a:rect l="l" t="t" r="r" b="b"/>
            <a:pathLst>
              <a:path w="3809" h="0">
                <a:moveTo>
                  <a:pt x="3373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5" name="object 215"/>
          <p:cNvSpPr/>
          <p:nvPr/>
        </p:nvSpPr>
        <p:spPr>
          <a:xfrm>
            <a:off x="1348937" y="1513032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6" name="object 216"/>
          <p:cNvSpPr/>
          <p:nvPr/>
        </p:nvSpPr>
        <p:spPr>
          <a:xfrm>
            <a:off x="1377881" y="1519427"/>
            <a:ext cx="3810" cy="0"/>
          </a:xfrm>
          <a:custGeom>
            <a:avLst/>
            <a:gdLst/>
            <a:ahLst/>
            <a:cxnLst/>
            <a:rect l="l" t="t" r="r" b="b"/>
            <a:pathLst>
              <a:path w="3809" h="0">
                <a:moveTo>
                  <a:pt x="0" y="0"/>
                </a:moveTo>
                <a:lnTo>
                  <a:pt x="3339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7" name="object 217"/>
          <p:cNvSpPr/>
          <p:nvPr/>
        </p:nvSpPr>
        <p:spPr>
          <a:xfrm>
            <a:off x="1381220" y="1513032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8" name="object 218"/>
          <p:cNvSpPr/>
          <p:nvPr/>
        </p:nvSpPr>
        <p:spPr>
          <a:xfrm>
            <a:off x="1381220" y="1209964"/>
            <a:ext cx="52069" cy="0"/>
          </a:xfrm>
          <a:custGeom>
            <a:avLst/>
            <a:gdLst/>
            <a:ahLst/>
            <a:cxnLst/>
            <a:rect l="l" t="t" r="r" b="b"/>
            <a:pathLst>
              <a:path w="52069" h="0">
                <a:moveTo>
                  <a:pt x="51724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9" name="object 219"/>
          <p:cNvSpPr/>
          <p:nvPr/>
        </p:nvSpPr>
        <p:spPr>
          <a:xfrm>
            <a:off x="1381220" y="120356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0" name="object 220"/>
          <p:cNvSpPr/>
          <p:nvPr/>
        </p:nvSpPr>
        <p:spPr>
          <a:xfrm>
            <a:off x="1458515" y="1209964"/>
            <a:ext cx="52069" cy="0"/>
          </a:xfrm>
          <a:custGeom>
            <a:avLst/>
            <a:gdLst/>
            <a:ahLst/>
            <a:cxnLst/>
            <a:rect l="l" t="t" r="r" b="b"/>
            <a:pathLst>
              <a:path w="52069" h="0">
                <a:moveTo>
                  <a:pt x="0" y="0"/>
                </a:moveTo>
                <a:lnTo>
                  <a:pt x="51842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1" name="object 221"/>
          <p:cNvSpPr/>
          <p:nvPr/>
        </p:nvSpPr>
        <p:spPr>
          <a:xfrm>
            <a:off x="1510357" y="120356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2" name="object 222"/>
          <p:cNvSpPr/>
          <p:nvPr/>
        </p:nvSpPr>
        <p:spPr>
          <a:xfrm>
            <a:off x="1510357" y="1553541"/>
            <a:ext cx="3810" cy="0"/>
          </a:xfrm>
          <a:custGeom>
            <a:avLst/>
            <a:gdLst/>
            <a:ahLst/>
            <a:cxnLst/>
            <a:rect l="l" t="t" r="r" b="b"/>
            <a:pathLst>
              <a:path w="3809" h="0">
                <a:moveTo>
                  <a:pt x="3333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3" name="object 223"/>
          <p:cNvSpPr/>
          <p:nvPr/>
        </p:nvSpPr>
        <p:spPr>
          <a:xfrm>
            <a:off x="1510357" y="1547150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4" name="object 224"/>
          <p:cNvSpPr/>
          <p:nvPr/>
        </p:nvSpPr>
        <p:spPr>
          <a:xfrm>
            <a:off x="1539260" y="1553541"/>
            <a:ext cx="3810" cy="0"/>
          </a:xfrm>
          <a:custGeom>
            <a:avLst/>
            <a:gdLst/>
            <a:ahLst/>
            <a:cxnLst/>
            <a:rect l="l" t="t" r="r" b="b"/>
            <a:pathLst>
              <a:path w="3809" h="0">
                <a:moveTo>
                  <a:pt x="0" y="0"/>
                </a:moveTo>
                <a:lnTo>
                  <a:pt x="338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5" name="object 225"/>
          <p:cNvSpPr/>
          <p:nvPr/>
        </p:nvSpPr>
        <p:spPr>
          <a:xfrm>
            <a:off x="1542640" y="1547150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6" name="object 226"/>
          <p:cNvSpPr/>
          <p:nvPr/>
        </p:nvSpPr>
        <p:spPr>
          <a:xfrm>
            <a:off x="1542640" y="1207013"/>
            <a:ext cx="82550" cy="0"/>
          </a:xfrm>
          <a:custGeom>
            <a:avLst/>
            <a:gdLst/>
            <a:ahLst/>
            <a:cxnLst/>
            <a:rect l="l" t="t" r="r" b="b"/>
            <a:pathLst>
              <a:path w="82550" h="0">
                <a:moveTo>
                  <a:pt x="82068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7" name="object 227"/>
          <p:cNvSpPr/>
          <p:nvPr/>
        </p:nvSpPr>
        <p:spPr>
          <a:xfrm>
            <a:off x="1542640" y="120061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8" name="object 228"/>
          <p:cNvSpPr/>
          <p:nvPr/>
        </p:nvSpPr>
        <p:spPr>
          <a:xfrm>
            <a:off x="1650276" y="1207013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 h="0">
                <a:moveTo>
                  <a:pt x="0" y="0"/>
                </a:moveTo>
                <a:lnTo>
                  <a:pt x="86067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9" name="object 229"/>
          <p:cNvSpPr/>
          <p:nvPr/>
        </p:nvSpPr>
        <p:spPr>
          <a:xfrm>
            <a:off x="1736343" y="120061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0" name="object 230"/>
          <p:cNvSpPr/>
          <p:nvPr/>
        </p:nvSpPr>
        <p:spPr>
          <a:xfrm>
            <a:off x="1736343" y="1226109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574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1" name="object 231"/>
          <p:cNvSpPr/>
          <p:nvPr/>
        </p:nvSpPr>
        <p:spPr>
          <a:xfrm>
            <a:off x="1736343" y="1219718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2" name="object 232"/>
          <p:cNvSpPr/>
          <p:nvPr/>
        </p:nvSpPr>
        <p:spPr>
          <a:xfrm>
            <a:off x="1796488" y="1226109"/>
            <a:ext cx="36830" cy="0"/>
          </a:xfrm>
          <a:custGeom>
            <a:avLst/>
            <a:gdLst/>
            <a:ahLst/>
            <a:cxnLst/>
            <a:rect l="l" t="t" r="r" b="b"/>
            <a:pathLst>
              <a:path w="36830" h="0">
                <a:moveTo>
                  <a:pt x="0" y="0"/>
                </a:moveTo>
                <a:lnTo>
                  <a:pt x="36708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3" name="object 233"/>
          <p:cNvSpPr/>
          <p:nvPr/>
        </p:nvSpPr>
        <p:spPr>
          <a:xfrm>
            <a:off x="1833196" y="1219718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4" name="object 234"/>
          <p:cNvSpPr/>
          <p:nvPr/>
        </p:nvSpPr>
        <p:spPr>
          <a:xfrm>
            <a:off x="1833196" y="1182966"/>
            <a:ext cx="50165" cy="0"/>
          </a:xfrm>
          <a:custGeom>
            <a:avLst/>
            <a:gdLst/>
            <a:ahLst/>
            <a:cxnLst/>
            <a:rect l="l" t="t" r="r" b="b"/>
            <a:pathLst>
              <a:path w="50164" h="0">
                <a:moveTo>
                  <a:pt x="50091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5" name="object 235"/>
          <p:cNvSpPr/>
          <p:nvPr/>
        </p:nvSpPr>
        <p:spPr>
          <a:xfrm>
            <a:off x="1833196" y="1176571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6" name="object 236"/>
          <p:cNvSpPr/>
          <p:nvPr/>
        </p:nvSpPr>
        <p:spPr>
          <a:xfrm>
            <a:off x="1908854" y="1182966"/>
            <a:ext cx="53975" cy="0"/>
          </a:xfrm>
          <a:custGeom>
            <a:avLst/>
            <a:gdLst/>
            <a:ahLst/>
            <a:cxnLst/>
            <a:rect l="l" t="t" r="r" b="b"/>
            <a:pathLst>
              <a:path w="53975" h="0">
                <a:moveTo>
                  <a:pt x="0" y="0"/>
                </a:moveTo>
                <a:lnTo>
                  <a:pt x="53475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7" name="object 237"/>
          <p:cNvSpPr/>
          <p:nvPr/>
        </p:nvSpPr>
        <p:spPr>
          <a:xfrm>
            <a:off x="1962329" y="1176571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8" name="object 238"/>
          <p:cNvSpPr/>
          <p:nvPr/>
        </p:nvSpPr>
        <p:spPr>
          <a:xfrm>
            <a:off x="1962329" y="1197925"/>
            <a:ext cx="64135" cy="0"/>
          </a:xfrm>
          <a:custGeom>
            <a:avLst/>
            <a:gdLst/>
            <a:ahLst/>
            <a:cxnLst/>
            <a:rect l="l" t="t" r="r" b="b"/>
            <a:pathLst>
              <a:path w="64135" h="0">
                <a:moveTo>
                  <a:pt x="63642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9" name="object 239"/>
          <p:cNvSpPr/>
          <p:nvPr/>
        </p:nvSpPr>
        <p:spPr>
          <a:xfrm>
            <a:off x="1962329" y="1191534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0" name="object 240"/>
          <p:cNvSpPr/>
          <p:nvPr/>
        </p:nvSpPr>
        <p:spPr>
          <a:xfrm>
            <a:off x="2051542" y="1197925"/>
            <a:ext cx="72390" cy="0"/>
          </a:xfrm>
          <a:custGeom>
            <a:avLst/>
            <a:gdLst/>
            <a:ahLst/>
            <a:cxnLst/>
            <a:rect l="l" t="t" r="r" b="b"/>
            <a:pathLst>
              <a:path w="72389" h="0">
                <a:moveTo>
                  <a:pt x="0" y="0"/>
                </a:moveTo>
                <a:lnTo>
                  <a:pt x="72207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1" name="object 241"/>
          <p:cNvSpPr/>
          <p:nvPr/>
        </p:nvSpPr>
        <p:spPr>
          <a:xfrm>
            <a:off x="2123749" y="1191534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2" name="object 242"/>
          <p:cNvSpPr/>
          <p:nvPr/>
        </p:nvSpPr>
        <p:spPr>
          <a:xfrm>
            <a:off x="2123749" y="1246991"/>
            <a:ext cx="34290" cy="0"/>
          </a:xfrm>
          <a:custGeom>
            <a:avLst/>
            <a:gdLst/>
            <a:ahLst/>
            <a:cxnLst/>
            <a:rect l="l" t="t" r="r" b="b"/>
            <a:pathLst>
              <a:path w="34289" h="0">
                <a:moveTo>
                  <a:pt x="33771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3" name="object 243"/>
          <p:cNvSpPr/>
          <p:nvPr/>
        </p:nvSpPr>
        <p:spPr>
          <a:xfrm>
            <a:off x="2123749" y="1240597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4" name="object 244"/>
          <p:cNvSpPr/>
          <p:nvPr/>
        </p:nvSpPr>
        <p:spPr>
          <a:xfrm>
            <a:off x="2183087" y="1246991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 h="0">
                <a:moveTo>
                  <a:pt x="0" y="0"/>
                </a:moveTo>
                <a:lnTo>
                  <a:pt x="37514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5" name="object 245"/>
          <p:cNvSpPr/>
          <p:nvPr/>
        </p:nvSpPr>
        <p:spPr>
          <a:xfrm>
            <a:off x="2220602" y="1240597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6" name="object 246"/>
          <p:cNvSpPr/>
          <p:nvPr/>
        </p:nvSpPr>
        <p:spPr>
          <a:xfrm>
            <a:off x="670977" y="1364351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 h="0">
                <a:moveTo>
                  <a:pt x="37631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7" name="object 247"/>
          <p:cNvSpPr/>
          <p:nvPr/>
        </p:nvSpPr>
        <p:spPr>
          <a:xfrm>
            <a:off x="670977" y="1357960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8" name="object 248"/>
          <p:cNvSpPr/>
          <p:nvPr/>
        </p:nvSpPr>
        <p:spPr>
          <a:xfrm>
            <a:off x="734178" y="1364351"/>
            <a:ext cx="33655" cy="0"/>
          </a:xfrm>
          <a:custGeom>
            <a:avLst/>
            <a:gdLst/>
            <a:ahLst/>
            <a:cxnLst/>
            <a:rect l="l" t="t" r="r" b="b"/>
            <a:pathLst>
              <a:path w="33654" h="0">
                <a:moveTo>
                  <a:pt x="0" y="0"/>
                </a:moveTo>
                <a:lnTo>
                  <a:pt x="3365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9" name="object 249"/>
          <p:cNvSpPr/>
          <p:nvPr/>
        </p:nvSpPr>
        <p:spPr>
          <a:xfrm>
            <a:off x="767829" y="1357960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0" name="object 250"/>
          <p:cNvSpPr/>
          <p:nvPr/>
        </p:nvSpPr>
        <p:spPr>
          <a:xfrm>
            <a:off x="767829" y="1269655"/>
            <a:ext cx="72390" cy="0"/>
          </a:xfrm>
          <a:custGeom>
            <a:avLst/>
            <a:gdLst/>
            <a:ahLst/>
            <a:cxnLst/>
            <a:rect l="l" t="t" r="r" b="b"/>
            <a:pathLst>
              <a:path w="72390" h="0">
                <a:moveTo>
                  <a:pt x="72035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1" name="object 251"/>
          <p:cNvSpPr/>
          <p:nvPr/>
        </p:nvSpPr>
        <p:spPr>
          <a:xfrm>
            <a:off x="767829" y="1263264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2" name="object 252"/>
          <p:cNvSpPr/>
          <p:nvPr/>
        </p:nvSpPr>
        <p:spPr>
          <a:xfrm>
            <a:off x="865434" y="1269655"/>
            <a:ext cx="64135" cy="0"/>
          </a:xfrm>
          <a:custGeom>
            <a:avLst/>
            <a:gdLst/>
            <a:ahLst/>
            <a:cxnLst/>
            <a:rect l="l" t="t" r="r" b="b"/>
            <a:pathLst>
              <a:path w="64134" h="0">
                <a:moveTo>
                  <a:pt x="0" y="0"/>
                </a:moveTo>
                <a:lnTo>
                  <a:pt x="63813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3" name="object 253"/>
          <p:cNvSpPr/>
          <p:nvPr/>
        </p:nvSpPr>
        <p:spPr>
          <a:xfrm>
            <a:off x="929248" y="1263264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4" name="object 254"/>
          <p:cNvSpPr/>
          <p:nvPr/>
        </p:nvSpPr>
        <p:spPr>
          <a:xfrm>
            <a:off x="929248" y="1190845"/>
            <a:ext cx="53975" cy="0"/>
          </a:xfrm>
          <a:custGeom>
            <a:avLst/>
            <a:gdLst/>
            <a:ahLst/>
            <a:cxnLst/>
            <a:rect l="l" t="t" r="r" b="b"/>
            <a:pathLst>
              <a:path w="53975" h="0">
                <a:moveTo>
                  <a:pt x="53438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5" name="object 255"/>
          <p:cNvSpPr/>
          <p:nvPr/>
        </p:nvSpPr>
        <p:spPr>
          <a:xfrm>
            <a:off x="929248" y="1184451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6" name="object 256"/>
          <p:cNvSpPr/>
          <p:nvPr/>
        </p:nvSpPr>
        <p:spPr>
          <a:xfrm>
            <a:off x="1008253" y="1190845"/>
            <a:ext cx="50165" cy="0"/>
          </a:xfrm>
          <a:custGeom>
            <a:avLst/>
            <a:gdLst/>
            <a:ahLst/>
            <a:cxnLst/>
            <a:rect l="l" t="t" r="r" b="b"/>
            <a:pathLst>
              <a:path w="50165" h="0">
                <a:moveTo>
                  <a:pt x="0" y="0"/>
                </a:moveTo>
                <a:lnTo>
                  <a:pt x="50131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7" name="object 257"/>
          <p:cNvSpPr/>
          <p:nvPr/>
        </p:nvSpPr>
        <p:spPr>
          <a:xfrm>
            <a:off x="1058385" y="1184451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8" name="object 258"/>
          <p:cNvSpPr/>
          <p:nvPr/>
        </p:nvSpPr>
        <p:spPr>
          <a:xfrm>
            <a:off x="1058385" y="1270280"/>
            <a:ext cx="36830" cy="0"/>
          </a:xfrm>
          <a:custGeom>
            <a:avLst/>
            <a:gdLst/>
            <a:ahLst/>
            <a:cxnLst/>
            <a:rect l="l" t="t" r="r" b="b"/>
            <a:pathLst>
              <a:path w="36830" h="0">
                <a:moveTo>
                  <a:pt x="36661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9" name="object 259"/>
          <p:cNvSpPr/>
          <p:nvPr/>
        </p:nvSpPr>
        <p:spPr>
          <a:xfrm>
            <a:off x="1058385" y="1263885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0" name="object 260"/>
          <p:cNvSpPr/>
          <p:nvPr/>
        </p:nvSpPr>
        <p:spPr>
          <a:xfrm>
            <a:off x="1120616" y="1270280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0" y="0"/>
                </a:moveTo>
                <a:lnTo>
                  <a:pt x="34618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1" name="object 261"/>
          <p:cNvSpPr/>
          <p:nvPr/>
        </p:nvSpPr>
        <p:spPr>
          <a:xfrm>
            <a:off x="1155234" y="1263885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2" name="object 262"/>
          <p:cNvSpPr/>
          <p:nvPr/>
        </p:nvSpPr>
        <p:spPr>
          <a:xfrm>
            <a:off x="1155234" y="1224439"/>
            <a:ext cx="86360" cy="0"/>
          </a:xfrm>
          <a:custGeom>
            <a:avLst/>
            <a:gdLst/>
            <a:ahLst/>
            <a:cxnLst/>
            <a:rect l="l" t="t" r="r" b="b"/>
            <a:pathLst>
              <a:path w="86359" h="0">
                <a:moveTo>
                  <a:pt x="86037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3" name="object 263"/>
          <p:cNvSpPr/>
          <p:nvPr/>
        </p:nvSpPr>
        <p:spPr>
          <a:xfrm>
            <a:off x="1155234" y="1218048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4" name="object 264"/>
          <p:cNvSpPr/>
          <p:nvPr/>
        </p:nvSpPr>
        <p:spPr>
          <a:xfrm>
            <a:off x="1266841" y="1224439"/>
            <a:ext cx="82550" cy="0"/>
          </a:xfrm>
          <a:custGeom>
            <a:avLst/>
            <a:gdLst/>
            <a:ahLst/>
            <a:cxnLst/>
            <a:rect l="l" t="t" r="r" b="b"/>
            <a:pathLst>
              <a:path w="82550" h="0">
                <a:moveTo>
                  <a:pt x="0" y="0"/>
                </a:moveTo>
                <a:lnTo>
                  <a:pt x="82095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5" name="object 265"/>
          <p:cNvSpPr/>
          <p:nvPr/>
        </p:nvSpPr>
        <p:spPr>
          <a:xfrm>
            <a:off x="1348937" y="1218048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6" name="object 266"/>
          <p:cNvSpPr/>
          <p:nvPr/>
        </p:nvSpPr>
        <p:spPr>
          <a:xfrm>
            <a:off x="1348937" y="1598697"/>
            <a:ext cx="3810" cy="0"/>
          </a:xfrm>
          <a:custGeom>
            <a:avLst/>
            <a:gdLst/>
            <a:ahLst/>
            <a:cxnLst/>
            <a:rect l="l" t="t" r="r" b="b"/>
            <a:pathLst>
              <a:path w="3809" h="0">
                <a:moveTo>
                  <a:pt x="3383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7" name="object 267"/>
          <p:cNvSpPr/>
          <p:nvPr/>
        </p:nvSpPr>
        <p:spPr>
          <a:xfrm>
            <a:off x="1348937" y="159230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1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8" name="object 268"/>
          <p:cNvSpPr/>
          <p:nvPr/>
        </p:nvSpPr>
        <p:spPr>
          <a:xfrm>
            <a:off x="1377891" y="1598697"/>
            <a:ext cx="3810" cy="0"/>
          </a:xfrm>
          <a:custGeom>
            <a:avLst/>
            <a:gdLst/>
            <a:ahLst/>
            <a:cxnLst/>
            <a:rect l="l" t="t" r="r" b="b"/>
            <a:pathLst>
              <a:path w="3809" h="0">
                <a:moveTo>
                  <a:pt x="0" y="0"/>
                </a:moveTo>
                <a:lnTo>
                  <a:pt x="3329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9" name="object 269"/>
          <p:cNvSpPr/>
          <p:nvPr/>
        </p:nvSpPr>
        <p:spPr>
          <a:xfrm>
            <a:off x="1381220" y="159230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1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0" name="object 270"/>
          <p:cNvSpPr/>
          <p:nvPr/>
        </p:nvSpPr>
        <p:spPr>
          <a:xfrm>
            <a:off x="1381220" y="1228057"/>
            <a:ext cx="52069" cy="0"/>
          </a:xfrm>
          <a:custGeom>
            <a:avLst/>
            <a:gdLst/>
            <a:ahLst/>
            <a:cxnLst/>
            <a:rect l="l" t="t" r="r" b="b"/>
            <a:pathLst>
              <a:path w="52069" h="0">
                <a:moveTo>
                  <a:pt x="51808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1" name="object 271"/>
          <p:cNvSpPr/>
          <p:nvPr/>
        </p:nvSpPr>
        <p:spPr>
          <a:xfrm>
            <a:off x="1381220" y="1221667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2" name="object 272"/>
          <p:cNvSpPr/>
          <p:nvPr/>
        </p:nvSpPr>
        <p:spPr>
          <a:xfrm>
            <a:off x="1458599" y="1228057"/>
            <a:ext cx="52069" cy="0"/>
          </a:xfrm>
          <a:custGeom>
            <a:avLst/>
            <a:gdLst/>
            <a:ahLst/>
            <a:cxnLst/>
            <a:rect l="l" t="t" r="r" b="b"/>
            <a:pathLst>
              <a:path w="52069" h="0">
                <a:moveTo>
                  <a:pt x="0" y="0"/>
                </a:moveTo>
                <a:lnTo>
                  <a:pt x="51758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3" name="object 273"/>
          <p:cNvSpPr/>
          <p:nvPr/>
        </p:nvSpPr>
        <p:spPr>
          <a:xfrm>
            <a:off x="1510357" y="1221667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4" name="object 274"/>
          <p:cNvSpPr/>
          <p:nvPr/>
        </p:nvSpPr>
        <p:spPr>
          <a:xfrm>
            <a:off x="1510357" y="1634555"/>
            <a:ext cx="3810" cy="0"/>
          </a:xfrm>
          <a:custGeom>
            <a:avLst/>
            <a:gdLst/>
            <a:ahLst/>
            <a:cxnLst/>
            <a:rect l="l" t="t" r="r" b="b"/>
            <a:pathLst>
              <a:path w="3809" h="0">
                <a:moveTo>
                  <a:pt x="3326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5" name="object 275"/>
          <p:cNvSpPr/>
          <p:nvPr/>
        </p:nvSpPr>
        <p:spPr>
          <a:xfrm>
            <a:off x="1510357" y="1628161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6" name="object 276"/>
          <p:cNvSpPr/>
          <p:nvPr/>
        </p:nvSpPr>
        <p:spPr>
          <a:xfrm>
            <a:off x="1539250" y="1634555"/>
            <a:ext cx="3810" cy="0"/>
          </a:xfrm>
          <a:custGeom>
            <a:avLst/>
            <a:gdLst/>
            <a:ahLst/>
            <a:cxnLst/>
            <a:rect l="l" t="t" r="r" b="b"/>
            <a:pathLst>
              <a:path w="3809" h="0">
                <a:moveTo>
                  <a:pt x="0" y="0"/>
                </a:moveTo>
                <a:lnTo>
                  <a:pt x="339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7" name="object 277"/>
          <p:cNvSpPr/>
          <p:nvPr/>
        </p:nvSpPr>
        <p:spPr>
          <a:xfrm>
            <a:off x="1542640" y="1628161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5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8" name="object 278"/>
          <p:cNvSpPr/>
          <p:nvPr/>
        </p:nvSpPr>
        <p:spPr>
          <a:xfrm>
            <a:off x="1542640" y="1235449"/>
            <a:ext cx="82550" cy="0"/>
          </a:xfrm>
          <a:custGeom>
            <a:avLst/>
            <a:gdLst/>
            <a:ahLst/>
            <a:cxnLst/>
            <a:rect l="l" t="t" r="r" b="b"/>
            <a:pathLst>
              <a:path w="82550" h="0">
                <a:moveTo>
                  <a:pt x="82052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9" name="object 279"/>
          <p:cNvSpPr/>
          <p:nvPr/>
        </p:nvSpPr>
        <p:spPr>
          <a:xfrm>
            <a:off x="1542640" y="122905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0" name="object 280"/>
          <p:cNvSpPr/>
          <p:nvPr/>
        </p:nvSpPr>
        <p:spPr>
          <a:xfrm>
            <a:off x="1650259" y="1235449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 h="0">
                <a:moveTo>
                  <a:pt x="0" y="0"/>
                </a:moveTo>
                <a:lnTo>
                  <a:pt x="86084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1" name="object 281"/>
          <p:cNvSpPr/>
          <p:nvPr/>
        </p:nvSpPr>
        <p:spPr>
          <a:xfrm>
            <a:off x="1736343" y="122905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2" name="object 282"/>
          <p:cNvSpPr/>
          <p:nvPr/>
        </p:nvSpPr>
        <p:spPr>
          <a:xfrm>
            <a:off x="1736343" y="1288615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578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3" name="object 283"/>
          <p:cNvSpPr/>
          <p:nvPr/>
        </p:nvSpPr>
        <p:spPr>
          <a:xfrm>
            <a:off x="1736343" y="1282225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4" name="object 284"/>
          <p:cNvSpPr/>
          <p:nvPr/>
        </p:nvSpPr>
        <p:spPr>
          <a:xfrm>
            <a:off x="1796491" y="1288615"/>
            <a:ext cx="36830" cy="0"/>
          </a:xfrm>
          <a:custGeom>
            <a:avLst/>
            <a:gdLst/>
            <a:ahLst/>
            <a:cxnLst/>
            <a:rect l="l" t="t" r="r" b="b"/>
            <a:pathLst>
              <a:path w="36830" h="0">
                <a:moveTo>
                  <a:pt x="0" y="0"/>
                </a:moveTo>
                <a:lnTo>
                  <a:pt x="36705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5" name="object 285"/>
          <p:cNvSpPr/>
          <p:nvPr/>
        </p:nvSpPr>
        <p:spPr>
          <a:xfrm>
            <a:off x="1833196" y="1282225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6" name="object 286"/>
          <p:cNvSpPr/>
          <p:nvPr/>
        </p:nvSpPr>
        <p:spPr>
          <a:xfrm>
            <a:off x="1833196" y="1197360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 h="0">
                <a:moveTo>
                  <a:pt x="50286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7" name="object 287"/>
          <p:cNvSpPr/>
          <p:nvPr/>
        </p:nvSpPr>
        <p:spPr>
          <a:xfrm>
            <a:off x="1833196" y="119096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8" name="object 288"/>
          <p:cNvSpPr/>
          <p:nvPr/>
        </p:nvSpPr>
        <p:spPr>
          <a:xfrm>
            <a:off x="1909052" y="1197360"/>
            <a:ext cx="53340" cy="0"/>
          </a:xfrm>
          <a:custGeom>
            <a:avLst/>
            <a:gdLst/>
            <a:ahLst/>
            <a:cxnLst/>
            <a:rect l="l" t="t" r="r" b="b"/>
            <a:pathLst>
              <a:path w="53339" h="0">
                <a:moveTo>
                  <a:pt x="0" y="0"/>
                </a:moveTo>
                <a:lnTo>
                  <a:pt x="53276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9" name="object 289"/>
          <p:cNvSpPr/>
          <p:nvPr/>
        </p:nvSpPr>
        <p:spPr>
          <a:xfrm>
            <a:off x="1962329" y="119096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0" name="object 290"/>
          <p:cNvSpPr/>
          <p:nvPr/>
        </p:nvSpPr>
        <p:spPr>
          <a:xfrm>
            <a:off x="1962329" y="1240436"/>
            <a:ext cx="64135" cy="0"/>
          </a:xfrm>
          <a:custGeom>
            <a:avLst/>
            <a:gdLst/>
            <a:ahLst/>
            <a:cxnLst/>
            <a:rect l="l" t="t" r="r" b="b"/>
            <a:pathLst>
              <a:path w="64135" h="0">
                <a:moveTo>
                  <a:pt x="63860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1" name="object 291"/>
          <p:cNvSpPr/>
          <p:nvPr/>
        </p:nvSpPr>
        <p:spPr>
          <a:xfrm>
            <a:off x="1962329" y="1234042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2" name="object 292"/>
          <p:cNvSpPr/>
          <p:nvPr/>
        </p:nvSpPr>
        <p:spPr>
          <a:xfrm>
            <a:off x="2051760" y="1240436"/>
            <a:ext cx="72390" cy="0"/>
          </a:xfrm>
          <a:custGeom>
            <a:avLst/>
            <a:gdLst/>
            <a:ahLst/>
            <a:cxnLst/>
            <a:rect l="l" t="t" r="r" b="b"/>
            <a:pathLst>
              <a:path w="72389" h="0">
                <a:moveTo>
                  <a:pt x="0" y="0"/>
                </a:moveTo>
                <a:lnTo>
                  <a:pt x="71988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3" name="object 293"/>
          <p:cNvSpPr/>
          <p:nvPr/>
        </p:nvSpPr>
        <p:spPr>
          <a:xfrm>
            <a:off x="2123749" y="1234042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4" name="object 294"/>
          <p:cNvSpPr/>
          <p:nvPr/>
        </p:nvSpPr>
        <p:spPr>
          <a:xfrm>
            <a:off x="2123749" y="1328872"/>
            <a:ext cx="34290" cy="0"/>
          </a:xfrm>
          <a:custGeom>
            <a:avLst/>
            <a:gdLst/>
            <a:ahLst/>
            <a:cxnLst/>
            <a:rect l="l" t="t" r="r" b="b"/>
            <a:pathLst>
              <a:path w="34289" h="0">
                <a:moveTo>
                  <a:pt x="33741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5" name="object 295"/>
          <p:cNvSpPr/>
          <p:nvPr/>
        </p:nvSpPr>
        <p:spPr>
          <a:xfrm>
            <a:off x="2123749" y="1322478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6" name="object 296"/>
          <p:cNvSpPr/>
          <p:nvPr/>
        </p:nvSpPr>
        <p:spPr>
          <a:xfrm>
            <a:off x="2183060" y="1328872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 h="0">
                <a:moveTo>
                  <a:pt x="0" y="0"/>
                </a:moveTo>
                <a:lnTo>
                  <a:pt x="37541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7" name="object 297"/>
          <p:cNvSpPr/>
          <p:nvPr/>
        </p:nvSpPr>
        <p:spPr>
          <a:xfrm>
            <a:off x="2220602" y="1322478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8" name="object 298"/>
          <p:cNvSpPr/>
          <p:nvPr/>
        </p:nvSpPr>
        <p:spPr>
          <a:xfrm>
            <a:off x="706051" y="1175503"/>
            <a:ext cx="1480185" cy="474980"/>
          </a:xfrm>
          <a:custGeom>
            <a:avLst/>
            <a:gdLst/>
            <a:ahLst/>
            <a:cxnLst/>
            <a:rect l="l" t="t" r="r" b="b"/>
            <a:pathLst>
              <a:path w="1480185" h="474980">
                <a:moveTo>
                  <a:pt x="15341" y="173508"/>
                </a:moveTo>
                <a:lnTo>
                  <a:pt x="4794" y="177343"/>
                </a:lnTo>
                <a:lnTo>
                  <a:pt x="0" y="188847"/>
                </a:lnTo>
                <a:lnTo>
                  <a:pt x="4794" y="200354"/>
                </a:lnTo>
                <a:lnTo>
                  <a:pt x="15341" y="204189"/>
                </a:lnTo>
                <a:lnTo>
                  <a:pt x="25889" y="200354"/>
                </a:lnTo>
                <a:lnTo>
                  <a:pt x="30683" y="188847"/>
                </a:lnTo>
                <a:lnTo>
                  <a:pt x="25889" y="177343"/>
                </a:lnTo>
                <a:lnTo>
                  <a:pt x="15341" y="173508"/>
                </a:lnTo>
                <a:close/>
              </a:path>
              <a:path w="1480185" h="474980">
                <a:moveTo>
                  <a:pt x="146598" y="78812"/>
                </a:moveTo>
                <a:lnTo>
                  <a:pt x="136050" y="82647"/>
                </a:lnTo>
                <a:lnTo>
                  <a:pt x="131256" y="94151"/>
                </a:lnTo>
                <a:lnTo>
                  <a:pt x="136050" y="105658"/>
                </a:lnTo>
                <a:lnTo>
                  <a:pt x="146598" y="109493"/>
                </a:lnTo>
                <a:lnTo>
                  <a:pt x="157146" y="105658"/>
                </a:lnTo>
                <a:lnTo>
                  <a:pt x="161940" y="94151"/>
                </a:lnTo>
                <a:lnTo>
                  <a:pt x="157146" y="82647"/>
                </a:lnTo>
                <a:lnTo>
                  <a:pt x="146598" y="78812"/>
                </a:lnTo>
                <a:close/>
              </a:path>
              <a:path w="1480185" h="474980">
                <a:moveTo>
                  <a:pt x="289418" y="0"/>
                </a:moveTo>
                <a:lnTo>
                  <a:pt x="278872" y="3835"/>
                </a:lnTo>
                <a:lnTo>
                  <a:pt x="274078" y="15341"/>
                </a:lnTo>
                <a:lnTo>
                  <a:pt x="278872" y="26848"/>
                </a:lnTo>
                <a:lnTo>
                  <a:pt x="289418" y="30683"/>
                </a:lnTo>
                <a:lnTo>
                  <a:pt x="299965" y="26848"/>
                </a:lnTo>
                <a:lnTo>
                  <a:pt x="304758" y="15341"/>
                </a:lnTo>
                <a:lnTo>
                  <a:pt x="299965" y="3835"/>
                </a:lnTo>
                <a:lnTo>
                  <a:pt x="289418" y="0"/>
                </a:lnTo>
                <a:close/>
              </a:path>
              <a:path w="1480185" h="474980">
                <a:moveTo>
                  <a:pt x="401780" y="79434"/>
                </a:moveTo>
                <a:lnTo>
                  <a:pt x="391232" y="83270"/>
                </a:lnTo>
                <a:lnTo>
                  <a:pt x="386438" y="94776"/>
                </a:lnTo>
                <a:lnTo>
                  <a:pt x="391232" y="106283"/>
                </a:lnTo>
                <a:lnTo>
                  <a:pt x="401780" y="110118"/>
                </a:lnTo>
                <a:lnTo>
                  <a:pt x="412327" y="106283"/>
                </a:lnTo>
                <a:lnTo>
                  <a:pt x="417121" y="94776"/>
                </a:lnTo>
                <a:lnTo>
                  <a:pt x="412327" y="83270"/>
                </a:lnTo>
                <a:lnTo>
                  <a:pt x="401780" y="79434"/>
                </a:lnTo>
                <a:close/>
              </a:path>
              <a:path w="1480185" h="474980">
                <a:moveTo>
                  <a:pt x="548005" y="33596"/>
                </a:moveTo>
                <a:lnTo>
                  <a:pt x="537457" y="37431"/>
                </a:lnTo>
                <a:lnTo>
                  <a:pt x="532663" y="48935"/>
                </a:lnTo>
                <a:lnTo>
                  <a:pt x="537457" y="60442"/>
                </a:lnTo>
                <a:lnTo>
                  <a:pt x="548005" y="64277"/>
                </a:lnTo>
                <a:lnTo>
                  <a:pt x="558553" y="60442"/>
                </a:lnTo>
                <a:lnTo>
                  <a:pt x="563347" y="48935"/>
                </a:lnTo>
                <a:lnTo>
                  <a:pt x="558553" y="37431"/>
                </a:lnTo>
                <a:lnTo>
                  <a:pt x="548005" y="33596"/>
                </a:lnTo>
                <a:close/>
              </a:path>
              <a:path w="1480185" h="474980">
                <a:moveTo>
                  <a:pt x="659053" y="407851"/>
                </a:moveTo>
                <a:lnTo>
                  <a:pt x="648506" y="411687"/>
                </a:lnTo>
                <a:lnTo>
                  <a:pt x="643712" y="423193"/>
                </a:lnTo>
                <a:lnTo>
                  <a:pt x="648506" y="434700"/>
                </a:lnTo>
                <a:lnTo>
                  <a:pt x="659053" y="438535"/>
                </a:lnTo>
                <a:lnTo>
                  <a:pt x="669599" y="434700"/>
                </a:lnTo>
                <a:lnTo>
                  <a:pt x="674393" y="423193"/>
                </a:lnTo>
                <a:lnTo>
                  <a:pt x="669599" y="411687"/>
                </a:lnTo>
                <a:lnTo>
                  <a:pt x="659053" y="407851"/>
                </a:lnTo>
                <a:close/>
              </a:path>
              <a:path w="1480185" h="474980">
                <a:moveTo>
                  <a:pt x="739762" y="37214"/>
                </a:moveTo>
                <a:lnTo>
                  <a:pt x="729215" y="41049"/>
                </a:lnTo>
                <a:lnTo>
                  <a:pt x="724421" y="52554"/>
                </a:lnTo>
                <a:lnTo>
                  <a:pt x="729215" y="64060"/>
                </a:lnTo>
                <a:lnTo>
                  <a:pt x="739762" y="67896"/>
                </a:lnTo>
                <a:lnTo>
                  <a:pt x="750310" y="64060"/>
                </a:lnTo>
                <a:lnTo>
                  <a:pt x="755104" y="52554"/>
                </a:lnTo>
                <a:lnTo>
                  <a:pt x="750310" y="41049"/>
                </a:lnTo>
                <a:lnTo>
                  <a:pt x="739762" y="37214"/>
                </a:lnTo>
                <a:close/>
              </a:path>
              <a:path w="1480185" h="474980">
                <a:moveTo>
                  <a:pt x="820415" y="443709"/>
                </a:moveTo>
                <a:lnTo>
                  <a:pt x="809869" y="447545"/>
                </a:lnTo>
                <a:lnTo>
                  <a:pt x="805075" y="459051"/>
                </a:lnTo>
                <a:lnTo>
                  <a:pt x="809869" y="470558"/>
                </a:lnTo>
                <a:lnTo>
                  <a:pt x="820415" y="474393"/>
                </a:lnTo>
                <a:lnTo>
                  <a:pt x="830962" y="470558"/>
                </a:lnTo>
                <a:lnTo>
                  <a:pt x="835755" y="459051"/>
                </a:lnTo>
                <a:lnTo>
                  <a:pt x="830962" y="447545"/>
                </a:lnTo>
                <a:lnTo>
                  <a:pt x="820415" y="443709"/>
                </a:lnTo>
                <a:close/>
              </a:path>
              <a:path w="1480185" h="474980">
                <a:moveTo>
                  <a:pt x="931424" y="44604"/>
                </a:moveTo>
                <a:lnTo>
                  <a:pt x="920878" y="48440"/>
                </a:lnTo>
                <a:lnTo>
                  <a:pt x="916084" y="59946"/>
                </a:lnTo>
                <a:lnTo>
                  <a:pt x="920878" y="71452"/>
                </a:lnTo>
                <a:lnTo>
                  <a:pt x="931424" y="75288"/>
                </a:lnTo>
                <a:lnTo>
                  <a:pt x="941971" y="71452"/>
                </a:lnTo>
                <a:lnTo>
                  <a:pt x="946764" y="59946"/>
                </a:lnTo>
                <a:lnTo>
                  <a:pt x="941971" y="48440"/>
                </a:lnTo>
                <a:lnTo>
                  <a:pt x="931424" y="44604"/>
                </a:lnTo>
                <a:close/>
              </a:path>
              <a:path w="1480185" h="474980">
                <a:moveTo>
                  <a:pt x="1077655" y="97772"/>
                </a:moveTo>
                <a:lnTo>
                  <a:pt x="1067107" y="101607"/>
                </a:lnTo>
                <a:lnTo>
                  <a:pt x="1062313" y="113112"/>
                </a:lnTo>
                <a:lnTo>
                  <a:pt x="1067107" y="124618"/>
                </a:lnTo>
                <a:lnTo>
                  <a:pt x="1077655" y="128454"/>
                </a:lnTo>
                <a:lnTo>
                  <a:pt x="1088202" y="124618"/>
                </a:lnTo>
                <a:lnTo>
                  <a:pt x="1092997" y="113112"/>
                </a:lnTo>
                <a:lnTo>
                  <a:pt x="1088202" y="101607"/>
                </a:lnTo>
                <a:lnTo>
                  <a:pt x="1077655" y="97772"/>
                </a:lnTo>
                <a:close/>
              </a:path>
              <a:path w="1480185" h="474980">
                <a:moveTo>
                  <a:pt x="1190216" y="6515"/>
                </a:moveTo>
                <a:lnTo>
                  <a:pt x="1179668" y="10350"/>
                </a:lnTo>
                <a:lnTo>
                  <a:pt x="1174874" y="21857"/>
                </a:lnTo>
                <a:lnTo>
                  <a:pt x="1179668" y="33363"/>
                </a:lnTo>
                <a:lnTo>
                  <a:pt x="1190216" y="37198"/>
                </a:lnTo>
                <a:lnTo>
                  <a:pt x="1200764" y="33363"/>
                </a:lnTo>
                <a:lnTo>
                  <a:pt x="1205558" y="21857"/>
                </a:lnTo>
                <a:lnTo>
                  <a:pt x="1200764" y="10350"/>
                </a:lnTo>
                <a:lnTo>
                  <a:pt x="1190216" y="6515"/>
                </a:lnTo>
                <a:close/>
              </a:path>
              <a:path w="1480185" h="474980">
                <a:moveTo>
                  <a:pt x="1332924" y="49590"/>
                </a:moveTo>
                <a:lnTo>
                  <a:pt x="1322376" y="53426"/>
                </a:lnTo>
                <a:lnTo>
                  <a:pt x="1317582" y="64932"/>
                </a:lnTo>
                <a:lnTo>
                  <a:pt x="1322376" y="76437"/>
                </a:lnTo>
                <a:lnTo>
                  <a:pt x="1332924" y="80272"/>
                </a:lnTo>
                <a:lnTo>
                  <a:pt x="1343471" y="76437"/>
                </a:lnTo>
                <a:lnTo>
                  <a:pt x="1348266" y="64932"/>
                </a:lnTo>
                <a:lnTo>
                  <a:pt x="1343471" y="53426"/>
                </a:lnTo>
                <a:lnTo>
                  <a:pt x="1332924" y="49590"/>
                </a:lnTo>
                <a:close/>
              </a:path>
              <a:path w="1480185" h="474980">
                <a:moveTo>
                  <a:pt x="1464222" y="138027"/>
                </a:moveTo>
                <a:lnTo>
                  <a:pt x="1453676" y="141862"/>
                </a:lnTo>
                <a:lnTo>
                  <a:pt x="1448882" y="153368"/>
                </a:lnTo>
                <a:lnTo>
                  <a:pt x="1453676" y="164875"/>
                </a:lnTo>
                <a:lnTo>
                  <a:pt x="1464222" y="168710"/>
                </a:lnTo>
                <a:lnTo>
                  <a:pt x="1474769" y="164875"/>
                </a:lnTo>
                <a:lnTo>
                  <a:pt x="1479562" y="153368"/>
                </a:lnTo>
                <a:lnTo>
                  <a:pt x="1474769" y="141862"/>
                </a:lnTo>
                <a:lnTo>
                  <a:pt x="1464222" y="13802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9" name="object 299"/>
          <p:cNvSpPr/>
          <p:nvPr/>
        </p:nvSpPr>
        <p:spPr>
          <a:xfrm>
            <a:off x="670977" y="1254860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 h="0">
                <a:moveTo>
                  <a:pt x="37590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0" name="object 300"/>
          <p:cNvSpPr/>
          <p:nvPr/>
        </p:nvSpPr>
        <p:spPr>
          <a:xfrm>
            <a:off x="670977" y="1248470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1" name="object 301"/>
          <p:cNvSpPr/>
          <p:nvPr/>
        </p:nvSpPr>
        <p:spPr>
          <a:xfrm>
            <a:off x="734137" y="1254860"/>
            <a:ext cx="34290" cy="0"/>
          </a:xfrm>
          <a:custGeom>
            <a:avLst/>
            <a:gdLst/>
            <a:ahLst/>
            <a:cxnLst/>
            <a:rect l="l" t="t" r="r" b="b"/>
            <a:pathLst>
              <a:path w="34290" h="0">
                <a:moveTo>
                  <a:pt x="0" y="0"/>
                </a:moveTo>
                <a:lnTo>
                  <a:pt x="33691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2" name="object 302"/>
          <p:cNvSpPr/>
          <p:nvPr/>
        </p:nvSpPr>
        <p:spPr>
          <a:xfrm>
            <a:off x="767829" y="1248470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3" name="object 303"/>
          <p:cNvSpPr/>
          <p:nvPr/>
        </p:nvSpPr>
        <p:spPr>
          <a:xfrm>
            <a:off x="767829" y="1200051"/>
            <a:ext cx="72390" cy="0"/>
          </a:xfrm>
          <a:custGeom>
            <a:avLst/>
            <a:gdLst/>
            <a:ahLst/>
            <a:cxnLst/>
            <a:rect l="l" t="t" r="r" b="b"/>
            <a:pathLst>
              <a:path w="72390" h="0">
                <a:moveTo>
                  <a:pt x="72163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4" name="object 304"/>
          <p:cNvSpPr/>
          <p:nvPr/>
        </p:nvSpPr>
        <p:spPr>
          <a:xfrm>
            <a:off x="767829" y="1193661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5" name="object 305"/>
          <p:cNvSpPr/>
          <p:nvPr/>
        </p:nvSpPr>
        <p:spPr>
          <a:xfrm>
            <a:off x="865562" y="1200051"/>
            <a:ext cx="64135" cy="0"/>
          </a:xfrm>
          <a:custGeom>
            <a:avLst/>
            <a:gdLst/>
            <a:ahLst/>
            <a:cxnLst/>
            <a:rect l="l" t="t" r="r" b="b"/>
            <a:pathLst>
              <a:path w="64134" h="0">
                <a:moveTo>
                  <a:pt x="0" y="0"/>
                </a:moveTo>
                <a:lnTo>
                  <a:pt x="63686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6" name="object 306"/>
          <p:cNvSpPr/>
          <p:nvPr/>
        </p:nvSpPr>
        <p:spPr>
          <a:xfrm>
            <a:off x="929248" y="1193661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7" name="object 307"/>
          <p:cNvSpPr/>
          <p:nvPr/>
        </p:nvSpPr>
        <p:spPr>
          <a:xfrm>
            <a:off x="929248" y="1180946"/>
            <a:ext cx="53975" cy="0"/>
          </a:xfrm>
          <a:custGeom>
            <a:avLst/>
            <a:gdLst/>
            <a:ahLst/>
            <a:cxnLst/>
            <a:rect l="l" t="t" r="r" b="b"/>
            <a:pathLst>
              <a:path w="53975" h="0">
                <a:moveTo>
                  <a:pt x="53461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8" name="object 308"/>
          <p:cNvSpPr/>
          <p:nvPr/>
        </p:nvSpPr>
        <p:spPr>
          <a:xfrm>
            <a:off x="929248" y="117455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9" name="object 309"/>
          <p:cNvSpPr/>
          <p:nvPr/>
        </p:nvSpPr>
        <p:spPr>
          <a:xfrm>
            <a:off x="1008276" y="1180946"/>
            <a:ext cx="50165" cy="0"/>
          </a:xfrm>
          <a:custGeom>
            <a:avLst/>
            <a:gdLst/>
            <a:ahLst/>
            <a:cxnLst/>
            <a:rect l="l" t="t" r="r" b="b"/>
            <a:pathLst>
              <a:path w="50165" h="0">
                <a:moveTo>
                  <a:pt x="0" y="0"/>
                </a:moveTo>
                <a:lnTo>
                  <a:pt x="50108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0" name="object 310"/>
          <p:cNvSpPr/>
          <p:nvPr/>
        </p:nvSpPr>
        <p:spPr>
          <a:xfrm>
            <a:off x="1058385" y="1174556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1" name="object 311"/>
          <p:cNvSpPr/>
          <p:nvPr/>
        </p:nvSpPr>
        <p:spPr>
          <a:xfrm>
            <a:off x="1058385" y="1220074"/>
            <a:ext cx="36830" cy="0"/>
          </a:xfrm>
          <a:custGeom>
            <a:avLst/>
            <a:gdLst/>
            <a:ahLst/>
            <a:cxnLst/>
            <a:rect l="l" t="t" r="r" b="b"/>
            <a:pathLst>
              <a:path w="36830" h="0">
                <a:moveTo>
                  <a:pt x="36637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2" name="object 312"/>
          <p:cNvSpPr/>
          <p:nvPr/>
        </p:nvSpPr>
        <p:spPr>
          <a:xfrm>
            <a:off x="1058385" y="1213683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3" name="object 313"/>
          <p:cNvSpPr/>
          <p:nvPr/>
        </p:nvSpPr>
        <p:spPr>
          <a:xfrm>
            <a:off x="1120592" y="1220074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0" y="0"/>
                </a:moveTo>
                <a:lnTo>
                  <a:pt x="34642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4" name="object 314"/>
          <p:cNvSpPr/>
          <p:nvPr/>
        </p:nvSpPr>
        <p:spPr>
          <a:xfrm>
            <a:off x="1155234" y="1213683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5" name="object 315"/>
          <p:cNvSpPr/>
          <p:nvPr/>
        </p:nvSpPr>
        <p:spPr>
          <a:xfrm>
            <a:off x="1155234" y="1205095"/>
            <a:ext cx="86360" cy="0"/>
          </a:xfrm>
          <a:custGeom>
            <a:avLst/>
            <a:gdLst/>
            <a:ahLst/>
            <a:cxnLst/>
            <a:rect l="l" t="t" r="r" b="b"/>
            <a:pathLst>
              <a:path w="86359" h="0">
                <a:moveTo>
                  <a:pt x="86121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6" name="object 316"/>
          <p:cNvSpPr/>
          <p:nvPr/>
        </p:nvSpPr>
        <p:spPr>
          <a:xfrm>
            <a:off x="1155234" y="1198701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7" name="object 317"/>
          <p:cNvSpPr/>
          <p:nvPr/>
        </p:nvSpPr>
        <p:spPr>
          <a:xfrm>
            <a:off x="1266925" y="1205095"/>
            <a:ext cx="82550" cy="0"/>
          </a:xfrm>
          <a:custGeom>
            <a:avLst/>
            <a:gdLst/>
            <a:ahLst/>
            <a:cxnLst/>
            <a:rect l="l" t="t" r="r" b="b"/>
            <a:pathLst>
              <a:path w="82550" h="0">
                <a:moveTo>
                  <a:pt x="0" y="0"/>
                </a:moveTo>
                <a:lnTo>
                  <a:pt x="82011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8" name="object 318"/>
          <p:cNvSpPr/>
          <p:nvPr/>
        </p:nvSpPr>
        <p:spPr>
          <a:xfrm>
            <a:off x="1348937" y="1198701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9" name="object 319"/>
          <p:cNvSpPr/>
          <p:nvPr/>
        </p:nvSpPr>
        <p:spPr>
          <a:xfrm>
            <a:off x="1348937" y="1519427"/>
            <a:ext cx="3810" cy="0"/>
          </a:xfrm>
          <a:custGeom>
            <a:avLst/>
            <a:gdLst/>
            <a:ahLst/>
            <a:cxnLst/>
            <a:rect l="l" t="t" r="r" b="b"/>
            <a:pathLst>
              <a:path w="3809" h="0">
                <a:moveTo>
                  <a:pt x="3373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0" name="object 320"/>
          <p:cNvSpPr/>
          <p:nvPr/>
        </p:nvSpPr>
        <p:spPr>
          <a:xfrm>
            <a:off x="1348937" y="1513032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1" name="object 321"/>
          <p:cNvSpPr/>
          <p:nvPr/>
        </p:nvSpPr>
        <p:spPr>
          <a:xfrm>
            <a:off x="1377881" y="1519427"/>
            <a:ext cx="3810" cy="0"/>
          </a:xfrm>
          <a:custGeom>
            <a:avLst/>
            <a:gdLst/>
            <a:ahLst/>
            <a:cxnLst/>
            <a:rect l="l" t="t" r="r" b="b"/>
            <a:pathLst>
              <a:path w="3809" h="0">
                <a:moveTo>
                  <a:pt x="0" y="0"/>
                </a:moveTo>
                <a:lnTo>
                  <a:pt x="3339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2" name="object 322"/>
          <p:cNvSpPr/>
          <p:nvPr/>
        </p:nvSpPr>
        <p:spPr>
          <a:xfrm>
            <a:off x="1381220" y="1513032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3" name="object 323"/>
          <p:cNvSpPr/>
          <p:nvPr/>
        </p:nvSpPr>
        <p:spPr>
          <a:xfrm>
            <a:off x="1381220" y="1209964"/>
            <a:ext cx="52069" cy="0"/>
          </a:xfrm>
          <a:custGeom>
            <a:avLst/>
            <a:gdLst/>
            <a:ahLst/>
            <a:cxnLst/>
            <a:rect l="l" t="t" r="r" b="b"/>
            <a:pathLst>
              <a:path w="52069" h="0">
                <a:moveTo>
                  <a:pt x="51724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4" name="object 324"/>
          <p:cNvSpPr/>
          <p:nvPr/>
        </p:nvSpPr>
        <p:spPr>
          <a:xfrm>
            <a:off x="1381220" y="120356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5" name="object 325"/>
          <p:cNvSpPr/>
          <p:nvPr/>
        </p:nvSpPr>
        <p:spPr>
          <a:xfrm>
            <a:off x="1458515" y="1209964"/>
            <a:ext cx="52069" cy="0"/>
          </a:xfrm>
          <a:custGeom>
            <a:avLst/>
            <a:gdLst/>
            <a:ahLst/>
            <a:cxnLst/>
            <a:rect l="l" t="t" r="r" b="b"/>
            <a:pathLst>
              <a:path w="52069" h="0">
                <a:moveTo>
                  <a:pt x="0" y="0"/>
                </a:moveTo>
                <a:lnTo>
                  <a:pt x="51842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6" name="object 326"/>
          <p:cNvSpPr/>
          <p:nvPr/>
        </p:nvSpPr>
        <p:spPr>
          <a:xfrm>
            <a:off x="1510357" y="120356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7" name="object 327"/>
          <p:cNvSpPr/>
          <p:nvPr/>
        </p:nvSpPr>
        <p:spPr>
          <a:xfrm>
            <a:off x="1510357" y="1553541"/>
            <a:ext cx="3810" cy="0"/>
          </a:xfrm>
          <a:custGeom>
            <a:avLst/>
            <a:gdLst/>
            <a:ahLst/>
            <a:cxnLst/>
            <a:rect l="l" t="t" r="r" b="b"/>
            <a:pathLst>
              <a:path w="3809" h="0">
                <a:moveTo>
                  <a:pt x="3333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8" name="object 328"/>
          <p:cNvSpPr/>
          <p:nvPr/>
        </p:nvSpPr>
        <p:spPr>
          <a:xfrm>
            <a:off x="1510357" y="1547150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9" name="object 329"/>
          <p:cNvSpPr/>
          <p:nvPr/>
        </p:nvSpPr>
        <p:spPr>
          <a:xfrm>
            <a:off x="1539260" y="1553541"/>
            <a:ext cx="3810" cy="0"/>
          </a:xfrm>
          <a:custGeom>
            <a:avLst/>
            <a:gdLst/>
            <a:ahLst/>
            <a:cxnLst/>
            <a:rect l="l" t="t" r="r" b="b"/>
            <a:pathLst>
              <a:path w="3809" h="0">
                <a:moveTo>
                  <a:pt x="0" y="0"/>
                </a:moveTo>
                <a:lnTo>
                  <a:pt x="338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0" name="object 330"/>
          <p:cNvSpPr/>
          <p:nvPr/>
        </p:nvSpPr>
        <p:spPr>
          <a:xfrm>
            <a:off x="1542640" y="1547150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1" name="object 331"/>
          <p:cNvSpPr/>
          <p:nvPr/>
        </p:nvSpPr>
        <p:spPr>
          <a:xfrm>
            <a:off x="1542640" y="1207013"/>
            <a:ext cx="82550" cy="0"/>
          </a:xfrm>
          <a:custGeom>
            <a:avLst/>
            <a:gdLst/>
            <a:ahLst/>
            <a:cxnLst/>
            <a:rect l="l" t="t" r="r" b="b"/>
            <a:pathLst>
              <a:path w="82550" h="0">
                <a:moveTo>
                  <a:pt x="82068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2" name="object 332"/>
          <p:cNvSpPr/>
          <p:nvPr/>
        </p:nvSpPr>
        <p:spPr>
          <a:xfrm>
            <a:off x="1542640" y="120061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3" name="object 333"/>
          <p:cNvSpPr/>
          <p:nvPr/>
        </p:nvSpPr>
        <p:spPr>
          <a:xfrm>
            <a:off x="1650276" y="1207013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 h="0">
                <a:moveTo>
                  <a:pt x="0" y="0"/>
                </a:moveTo>
                <a:lnTo>
                  <a:pt x="86067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4" name="object 334"/>
          <p:cNvSpPr/>
          <p:nvPr/>
        </p:nvSpPr>
        <p:spPr>
          <a:xfrm>
            <a:off x="1736343" y="120061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5" name="object 335"/>
          <p:cNvSpPr/>
          <p:nvPr/>
        </p:nvSpPr>
        <p:spPr>
          <a:xfrm>
            <a:off x="1736343" y="1226109"/>
            <a:ext cx="34925" cy="0"/>
          </a:xfrm>
          <a:custGeom>
            <a:avLst/>
            <a:gdLst/>
            <a:ahLst/>
            <a:cxnLst/>
            <a:rect l="l" t="t" r="r" b="b"/>
            <a:pathLst>
              <a:path w="34925" h="0">
                <a:moveTo>
                  <a:pt x="34574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6" name="object 336"/>
          <p:cNvSpPr/>
          <p:nvPr/>
        </p:nvSpPr>
        <p:spPr>
          <a:xfrm>
            <a:off x="1736343" y="1219718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7" name="object 337"/>
          <p:cNvSpPr/>
          <p:nvPr/>
        </p:nvSpPr>
        <p:spPr>
          <a:xfrm>
            <a:off x="1796488" y="1226109"/>
            <a:ext cx="36830" cy="0"/>
          </a:xfrm>
          <a:custGeom>
            <a:avLst/>
            <a:gdLst/>
            <a:ahLst/>
            <a:cxnLst/>
            <a:rect l="l" t="t" r="r" b="b"/>
            <a:pathLst>
              <a:path w="36830" h="0">
                <a:moveTo>
                  <a:pt x="0" y="0"/>
                </a:moveTo>
                <a:lnTo>
                  <a:pt x="36708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8" name="object 338"/>
          <p:cNvSpPr/>
          <p:nvPr/>
        </p:nvSpPr>
        <p:spPr>
          <a:xfrm>
            <a:off x="1833196" y="1219718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9" name="object 339"/>
          <p:cNvSpPr/>
          <p:nvPr/>
        </p:nvSpPr>
        <p:spPr>
          <a:xfrm>
            <a:off x="1833196" y="1182966"/>
            <a:ext cx="50165" cy="0"/>
          </a:xfrm>
          <a:custGeom>
            <a:avLst/>
            <a:gdLst/>
            <a:ahLst/>
            <a:cxnLst/>
            <a:rect l="l" t="t" r="r" b="b"/>
            <a:pathLst>
              <a:path w="50164" h="0">
                <a:moveTo>
                  <a:pt x="50091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0" name="object 340"/>
          <p:cNvSpPr/>
          <p:nvPr/>
        </p:nvSpPr>
        <p:spPr>
          <a:xfrm>
            <a:off x="1833196" y="1176571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1" name="object 341"/>
          <p:cNvSpPr/>
          <p:nvPr/>
        </p:nvSpPr>
        <p:spPr>
          <a:xfrm>
            <a:off x="1908854" y="1182966"/>
            <a:ext cx="53975" cy="0"/>
          </a:xfrm>
          <a:custGeom>
            <a:avLst/>
            <a:gdLst/>
            <a:ahLst/>
            <a:cxnLst/>
            <a:rect l="l" t="t" r="r" b="b"/>
            <a:pathLst>
              <a:path w="53975" h="0">
                <a:moveTo>
                  <a:pt x="0" y="0"/>
                </a:moveTo>
                <a:lnTo>
                  <a:pt x="53475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2" name="object 342"/>
          <p:cNvSpPr/>
          <p:nvPr/>
        </p:nvSpPr>
        <p:spPr>
          <a:xfrm>
            <a:off x="1962329" y="1176571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3" name="object 343"/>
          <p:cNvSpPr/>
          <p:nvPr/>
        </p:nvSpPr>
        <p:spPr>
          <a:xfrm>
            <a:off x="1962329" y="1197925"/>
            <a:ext cx="64135" cy="0"/>
          </a:xfrm>
          <a:custGeom>
            <a:avLst/>
            <a:gdLst/>
            <a:ahLst/>
            <a:cxnLst/>
            <a:rect l="l" t="t" r="r" b="b"/>
            <a:pathLst>
              <a:path w="64135" h="0">
                <a:moveTo>
                  <a:pt x="63642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4" name="object 344"/>
          <p:cNvSpPr/>
          <p:nvPr/>
        </p:nvSpPr>
        <p:spPr>
          <a:xfrm>
            <a:off x="1962329" y="1191534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5" name="object 345"/>
          <p:cNvSpPr/>
          <p:nvPr/>
        </p:nvSpPr>
        <p:spPr>
          <a:xfrm>
            <a:off x="2051542" y="1197925"/>
            <a:ext cx="72390" cy="0"/>
          </a:xfrm>
          <a:custGeom>
            <a:avLst/>
            <a:gdLst/>
            <a:ahLst/>
            <a:cxnLst/>
            <a:rect l="l" t="t" r="r" b="b"/>
            <a:pathLst>
              <a:path w="72389" h="0">
                <a:moveTo>
                  <a:pt x="0" y="0"/>
                </a:moveTo>
                <a:lnTo>
                  <a:pt x="72207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6" name="object 346"/>
          <p:cNvSpPr/>
          <p:nvPr/>
        </p:nvSpPr>
        <p:spPr>
          <a:xfrm>
            <a:off x="2123749" y="1191534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7" name="object 347"/>
          <p:cNvSpPr/>
          <p:nvPr/>
        </p:nvSpPr>
        <p:spPr>
          <a:xfrm>
            <a:off x="2123749" y="1246991"/>
            <a:ext cx="34290" cy="0"/>
          </a:xfrm>
          <a:custGeom>
            <a:avLst/>
            <a:gdLst/>
            <a:ahLst/>
            <a:cxnLst/>
            <a:rect l="l" t="t" r="r" b="b"/>
            <a:pathLst>
              <a:path w="34289" h="0">
                <a:moveTo>
                  <a:pt x="33771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8" name="object 348"/>
          <p:cNvSpPr/>
          <p:nvPr/>
        </p:nvSpPr>
        <p:spPr>
          <a:xfrm>
            <a:off x="2123749" y="1240597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9" name="object 349"/>
          <p:cNvSpPr/>
          <p:nvPr/>
        </p:nvSpPr>
        <p:spPr>
          <a:xfrm>
            <a:off x="2183087" y="1246991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 h="0">
                <a:moveTo>
                  <a:pt x="0" y="0"/>
                </a:moveTo>
                <a:lnTo>
                  <a:pt x="37514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0" name="object 350"/>
          <p:cNvSpPr/>
          <p:nvPr/>
        </p:nvSpPr>
        <p:spPr>
          <a:xfrm>
            <a:off x="2220602" y="1240597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1" name="object 351"/>
          <p:cNvSpPr/>
          <p:nvPr/>
        </p:nvSpPr>
        <p:spPr>
          <a:xfrm>
            <a:off x="706011" y="1239519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2" name="object 352"/>
          <p:cNvSpPr/>
          <p:nvPr/>
        </p:nvSpPr>
        <p:spPr>
          <a:xfrm>
            <a:off x="837435" y="1184710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3" name="object 353"/>
          <p:cNvSpPr/>
          <p:nvPr/>
        </p:nvSpPr>
        <p:spPr>
          <a:xfrm>
            <a:off x="980153" y="1165605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4" name="object 354"/>
          <p:cNvSpPr/>
          <p:nvPr/>
        </p:nvSpPr>
        <p:spPr>
          <a:xfrm>
            <a:off x="1092465" y="1204733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5" name="object 355"/>
          <p:cNvSpPr/>
          <p:nvPr/>
        </p:nvSpPr>
        <p:spPr>
          <a:xfrm>
            <a:off x="1238798" y="1189754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6" name="object 356"/>
          <p:cNvSpPr/>
          <p:nvPr/>
        </p:nvSpPr>
        <p:spPr>
          <a:xfrm>
            <a:off x="1349757" y="1504085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7" name="object 357"/>
          <p:cNvSpPr/>
          <p:nvPr/>
        </p:nvSpPr>
        <p:spPr>
          <a:xfrm>
            <a:off x="1430388" y="1194622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8" name="object 358"/>
          <p:cNvSpPr/>
          <p:nvPr/>
        </p:nvSpPr>
        <p:spPr>
          <a:xfrm>
            <a:off x="1511133" y="1538200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9" name="object 359"/>
          <p:cNvSpPr/>
          <p:nvPr/>
        </p:nvSpPr>
        <p:spPr>
          <a:xfrm>
            <a:off x="1622152" y="1191672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0" name="object 360"/>
          <p:cNvSpPr/>
          <p:nvPr/>
        </p:nvSpPr>
        <p:spPr>
          <a:xfrm>
            <a:off x="1768361" y="1210767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1" name="object 361"/>
          <p:cNvSpPr/>
          <p:nvPr/>
        </p:nvSpPr>
        <p:spPr>
          <a:xfrm>
            <a:off x="1880731" y="1167625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2" name="object 362"/>
          <p:cNvSpPr/>
          <p:nvPr/>
        </p:nvSpPr>
        <p:spPr>
          <a:xfrm>
            <a:off x="2023415" y="1182583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3" name="object 363"/>
          <p:cNvSpPr/>
          <p:nvPr/>
        </p:nvSpPr>
        <p:spPr>
          <a:xfrm>
            <a:off x="2154964" y="1231650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4" name="object 364"/>
          <p:cNvSpPr txBox="1"/>
          <p:nvPr/>
        </p:nvSpPr>
        <p:spPr>
          <a:xfrm>
            <a:off x="1347688" y="870432"/>
            <a:ext cx="48895" cy="717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">
                <a:latin typeface="Arial"/>
                <a:cs typeface="Arial"/>
              </a:rPr>
              <a:t>T</a:t>
            </a:r>
            <a:endParaRPr sz="300">
              <a:latin typeface="Arial"/>
              <a:cs typeface="Arial"/>
            </a:endParaRPr>
          </a:p>
        </p:txBody>
      </p:sp>
      <p:sp>
        <p:nvSpPr>
          <p:cNvPr id="365" name="object 365"/>
          <p:cNvSpPr txBox="1"/>
          <p:nvPr/>
        </p:nvSpPr>
        <p:spPr>
          <a:xfrm>
            <a:off x="1082406" y="816076"/>
            <a:ext cx="584200" cy="984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450" spc="10">
                <a:latin typeface="Arial"/>
                <a:cs typeface="Arial"/>
              </a:rPr>
              <a:t>Tight Id, </a:t>
            </a:r>
            <a:r>
              <a:rPr dirty="0" sz="450" spc="15">
                <a:latin typeface="Arial"/>
                <a:cs typeface="Arial"/>
              </a:rPr>
              <a:t>p </a:t>
            </a:r>
            <a:r>
              <a:rPr dirty="0" sz="450" spc="15">
                <a:latin typeface="Symbol"/>
                <a:cs typeface="Symbol"/>
              </a:rPr>
              <a:t></a:t>
            </a:r>
            <a:r>
              <a:rPr dirty="0" sz="450" spc="15">
                <a:latin typeface="Times New Roman"/>
                <a:cs typeface="Times New Roman"/>
              </a:rPr>
              <a:t> </a:t>
            </a:r>
            <a:r>
              <a:rPr dirty="0" sz="450" spc="15">
                <a:latin typeface="Arial"/>
                <a:cs typeface="Arial"/>
              </a:rPr>
              <a:t>20</a:t>
            </a:r>
            <a:r>
              <a:rPr dirty="0" sz="450" spc="45">
                <a:latin typeface="Arial"/>
                <a:cs typeface="Arial"/>
              </a:rPr>
              <a:t> </a:t>
            </a:r>
            <a:r>
              <a:rPr dirty="0" sz="450" spc="15">
                <a:latin typeface="Arial"/>
                <a:cs typeface="Arial"/>
              </a:rPr>
              <a:t>GeV</a:t>
            </a:r>
            <a:endParaRPr sz="450">
              <a:latin typeface="Arial"/>
              <a:cs typeface="Arial"/>
            </a:endParaRPr>
          </a:p>
        </p:txBody>
      </p:sp>
      <p:sp>
        <p:nvSpPr>
          <p:cNvPr id="366" name="object 366"/>
          <p:cNvSpPr/>
          <p:nvPr/>
        </p:nvSpPr>
        <p:spPr>
          <a:xfrm>
            <a:off x="1139949" y="954446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5">
                <a:moveTo>
                  <a:pt x="15341" y="0"/>
                </a:moveTo>
                <a:lnTo>
                  <a:pt x="4794" y="3835"/>
                </a:lnTo>
                <a:lnTo>
                  <a:pt x="0" y="15341"/>
                </a:lnTo>
                <a:lnTo>
                  <a:pt x="4794" y="26848"/>
                </a:lnTo>
                <a:lnTo>
                  <a:pt x="15341" y="30683"/>
                </a:lnTo>
                <a:lnTo>
                  <a:pt x="25889" y="26848"/>
                </a:lnTo>
                <a:lnTo>
                  <a:pt x="30683" y="15341"/>
                </a:lnTo>
                <a:lnTo>
                  <a:pt x="25889" y="3835"/>
                </a:lnTo>
                <a:lnTo>
                  <a:pt x="1534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7" name="object 367"/>
          <p:cNvSpPr txBox="1"/>
          <p:nvPr/>
        </p:nvSpPr>
        <p:spPr>
          <a:xfrm>
            <a:off x="1213451" y="1020629"/>
            <a:ext cx="120014" cy="984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450" spc="20">
                <a:latin typeface="Arial"/>
                <a:cs typeface="Arial"/>
              </a:rPr>
              <a:t>MC</a:t>
            </a:r>
            <a:endParaRPr sz="450">
              <a:latin typeface="Arial"/>
              <a:cs typeface="Arial"/>
            </a:endParaRPr>
          </a:p>
        </p:txBody>
      </p:sp>
      <p:sp>
        <p:nvSpPr>
          <p:cNvPr id="368" name="object 368"/>
          <p:cNvSpPr/>
          <p:nvPr/>
        </p:nvSpPr>
        <p:spPr>
          <a:xfrm>
            <a:off x="1105287" y="1072165"/>
            <a:ext cx="100330" cy="0"/>
          </a:xfrm>
          <a:custGeom>
            <a:avLst/>
            <a:gdLst/>
            <a:ahLst/>
            <a:cxnLst/>
            <a:rect l="l" t="t" r="r" b="b"/>
            <a:pathLst>
              <a:path w="100330" h="0">
                <a:moveTo>
                  <a:pt x="0" y="0"/>
                </a:moveTo>
                <a:lnTo>
                  <a:pt x="100008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9" name="object 369"/>
          <p:cNvSpPr/>
          <p:nvPr/>
        </p:nvSpPr>
        <p:spPr>
          <a:xfrm>
            <a:off x="1139949" y="1056824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5">
                <a:moveTo>
                  <a:pt x="0" y="30683"/>
                </a:moveTo>
                <a:lnTo>
                  <a:pt x="30683" y="30683"/>
                </a:lnTo>
                <a:lnTo>
                  <a:pt x="30683" y="0"/>
                </a:lnTo>
                <a:lnTo>
                  <a:pt x="0" y="0"/>
                </a:lnTo>
                <a:lnTo>
                  <a:pt x="0" y="30683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0" name="object 370"/>
          <p:cNvSpPr txBox="1"/>
          <p:nvPr/>
        </p:nvSpPr>
        <p:spPr>
          <a:xfrm>
            <a:off x="1478815" y="669043"/>
            <a:ext cx="786130" cy="11048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105"/>
              </a:spcBef>
            </a:pPr>
            <a:r>
              <a:rPr dirty="0" sz="550">
                <a:latin typeface="Arial"/>
                <a:cs typeface="Arial"/>
              </a:rPr>
              <a:t>59.8 </a:t>
            </a:r>
            <a:r>
              <a:rPr dirty="0" sz="550" spc="-5">
                <a:latin typeface="Arial"/>
                <a:cs typeface="Arial"/>
              </a:rPr>
              <a:t>fb</a:t>
            </a:r>
            <a:r>
              <a:rPr dirty="0" baseline="47619" sz="525" spc="-7">
                <a:latin typeface="Arial"/>
                <a:cs typeface="Arial"/>
              </a:rPr>
              <a:t>-1 </a:t>
            </a:r>
            <a:r>
              <a:rPr dirty="0" sz="550">
                <a:latin typeface="Arial"/>
                <a:cs typeface="Arial"/>
              </a:rPr>
              <a:t>(13 TeV,</a:t>
            </a:r>
            <a:r>
              <a:rPr dirty="0" sz="550" spc="-40">
                <a:latin typeface="Arial"/>
                <a:cs typeface="Arial"/>
              </a:rPr>
              <a:t> </a:t>
            </a:r>
            <a:r>
              <a:rPr dirty="0" sz="550">
                <a:latin typeface="Arial"/>
                <a:cs typeface="Arial"/>
              </a:rPr>
              <a:t>2018)</a:t>
            </a:r>
            <a:endParaRPr sz="550">
              <a:latin typeface="Arial"/>
              <a:cs typeface="Arial"/>
            </a:endParaRPr>
          </a:p>
        </p:txBody>
      </p:sp>
      <p:sp>
        <p:nvSpPr>
          <p:cNvPr id="371" name="object 371"/>
          <p:cNvSpPr/>
          <p:nvPr/>
        </p:nvSpPr>
        <p:spPr>
          <a:xfrm>
            <a:off x="664778" y="1929592"/>
            <a:ext cx="1562100" cy="356870"/>
          </a:xfrm>
          <a:custGeom>
            <a:avLst/>
            <a:gdLst/>
            <a:ahLst/>
            <a:cxnLst/>
            <a:rect l="l" t="t" r="r" b="b"/>
            <a:pathLst>
              <a:path w="1562100" h="356869">
                <a:moveTo>
                  <a:pt x="0" y="356496"/>
                </a:moveTo>
                <a:lnTo>
                  <a:pt x="1562021" y="356496"/>
                </a:lnTo>
                <a:lnTo>
                  <a:pt x="1562021" y="0"/>
                </a:lnTo>
                <a:lnTo>
                  <a:pt x="0" y="0"/>
                </a:lnTo>
                <a:lnTo>
                  <a:pt x="0" y="356496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2" name="object 372"/>
          <p:cNvSpPr txBox="1"/>
          <p:nvPr/>
        </p:nvSpPr>
        <p:spPr>
          <a:xfrm>
            <a:off x="500878" y="911954"/>
            <a:ext cx="892175" cy="10604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dirty="0" baseline="6172" sz="675" spc="15">
                <a:latin typeface="Arial"/>
                <a:cs typeface="Arial"/>
              </a:rPr>
              <a:t>1.05 </a:t>
            </a:r>
            <a:r>
              <a:rPr dirty="0" baseline="11111" sz="750" spc="15" i="1">
                <a:latin typeface="Arial"/>
                <a:cs typeface="Arial"/>
              </a:rPr>
              <a:t>Preliminary</a:t>
            </a:r>
            <a:r>
              <a:rPr dirty="0" baseline="11111" sz="750" spc="44" i="1">
                <a:latin typeface="Arial"/>
                <a:cs typeface="Arial"/>
              </a:rPr>
              <a:t> </a:t>
            </a:r>
            <a:r>
              <a:rPr dirty="0" sz="450" spc="15">
                <a:latin typeface="Arial"/>
                <a:cs typeface="Arial"/>
              </a:rPr>
              <a:t>Data</a:t>
            </a:r>
            <a:endParaRPr sz="450">
              <a:latin typeface="Arial"/>
              <a:cs typeface="Arial"/>
            </a:endParaRPr>
          </a:p>
        </p:txBody>
      </p:sp>
      <p:sp>
        <p:nvSpPr>
          <p:cNvPr id="373" name="object 373"/>
          <p:cNvSpPr/>
          <p:nvPr/>
        </p:nvSpPr>
        <p:spPr>
          <a:xfrm>
            <a:off x="664778" y="2286088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0" y="0"/>
                </a:moveTo>
                <a:lnTo>
                  <a:pt x="156202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4" name="object 374"/>
          <p:cNvSpPr/>
          <p:nvPr/>
        </p:nvSpPr>
        <p:spPr>
          <a:xfrm>
            <a:off x="664778" y="1929590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0" y="0"/>
                </a:moveTo>
                <a:lnTo>
                  <a:pt x="156202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5" name="object 375"/>
          <p:cNvSpPr/>
          <p:nvPr/>
        </p:nvSpPr>
        <p:spPr>
          <a:xfrm>
            <a:off x="664778" y="1929590"/>
            <a:ext cx="0" cy="356870"/>
          </a:xfrm>
          <a:custGeom>
            <a:avLst/>
            <a:gdLst/>
            <a:ahLst/>
            <a:cxnLst/>
            <a:rect l="l" t="t" r="r" b="b"/>
            <a:pathLst>
              <a:path w="0" h="356869">
                <a:moveTo>
                  <a:pt x="0" y="356498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6" name="object 376"/>
          <p:cNvSpPr/>
          <p:nvPr/>
        </p:nvSpPr>
        <p:spPr>
          <a:xfrm>
            <a:off x="664778" y="2250439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156202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/>
        </p:txBody>
      </p:sp>
      <p:sp>
        <p:nvSpPr>
          <p:cNvPr id="377" name="object 377"/>
          <p:cNvSpPr/>
          <p:nvPr/>
        </p:nvSpPr>
        <p:spPr>
          <a:xfrm>
            <a:off x="664778" y="2179139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156202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/>
        </p:txBody>
      </p:sp>
      <p:sp>
        <p:nvSpPr>
          <p:cNvPr id="378" name="object 378"/>
          <p:cNvSpPr/>
          <p:nvPr/>
        </p:nvSpPr>
        <p:spPr>
          <a:xfrm>
            <a:off x="664778" y="2107840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156202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/>
        </p:txBody>
      </p:sp>
      <p:sp>
        <p:nvSpPr>
          <p:cNvPr id="379" name="object 379"/>
          <p:cNvSpPr/>
          <p:nvPr/>
        </p:nvSpPr>
        <p:spPr>
          <a:xfrm>
            <a:off x="664778" y="2036540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156202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/>
        </p:txBody>
      </p:sp>
      <p:sp>
        <p:nvSpPr>
          <p:cNvPr id="380" name="object 380"/>
          <p:cNvSpPr/>
          <p:nvPr/>
        </p:nvSpPr>
        <p:spPr>
          <a:xfrm>
            <a:off x="664778" y="1965240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156202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/>
        </p:txBody>
      </p:sp>
      <p:sp>
        <p:nvSpPr>
          <p:cNvPr id="381" name="object 381"/>
          <p:cNvSpPr/>
          <p:nvPr/>
        </p:nvSpPr>
        <p:spPr>
          <a:xfrm>
            <a:off x="664778" y="2250439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156202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/>
        </p:txBody>
      </p:sp>
      <p:sp>
        <p:nvSpPr>
          <p:cNvPr id="382" name="object 382"/>
          <p:cNvSpPr/>
          <p:nvPr/>
        </p:nvSpPr>
        <p:spPr>
          <a:xfrm>
            <a:off x="664778" y="1965240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156202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/>
        </p:txBody>
      </p:sp>
      <p:sp>
        <p:nvSpPr>
          <p:cNvPr id="383" name="object 383"/>
          <p:cNvSpPr/>
          <p:nvPr/>
        </p:nvSpPr>
        <p:spPr>
          <a:xfrm>
            <a:off x="2226801" y="1929590"/>
            <a:ext cx="0" cy="356870"/>
          </a:xfrm>
          <a:custGeom>
            <a:avLst/>
            <a:gdLst/>
            <a:ahLst/>
            <a:cxnLst/>
            <a:rect l="l" t="t" r="r" b="b"/>
            <a:pathLst>
              <a:path w="0" h="356869">
                <a:moveTo>
                  <a:pt x="0" y="356498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4" name="object 384"/>
          <p:cNvSpPr/>
          <p:nvPr/>
        </p:nvSpPr>
        <p:spPr>
          <a:xfrm>
            <a:off x="664778" y="2215969"/>
            <a:ext cx="36195" cy="0"/>
          </a:xfrm>
          <a:custGeom>
            <a:avLst/>
            <a:gdLst/>
            <a:ahLst/>
            <a:cxnLst/>
            <a:rect l="l" t="t" r="r" b="b"/>
            <a:pathLst>
              <a:path w="36195" h="0">
                <a:moveTo>
                  <a:pt x="0" y="0"/>
                </a:moveTo>
                <a:lnTo>
                  <a:pt x="36027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5" name="object 385"/>
          <p:cNvSpPr/>
          <p:nvPr/>
        </p:nvSpPr>
        <p:spPr>
          <a:xfrm>
            <a:off x="700806" y="2203184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4" h="26035">
                <a:moveTo>
                  <a:pt x="12784" y="0"/>
                </a:moveTo>
                <a:lnTo>
                  <a:pt x="3995" y="3196"/>
                </a:lnTo>
                <a:lnTo>
                  <a:pt x="0" y="12784"/>
                </a:lnTo>
                <a:lnTo>
                  <a:pt x="3995" y="22373"/>
                </a:lnTo>
                <a:lnTo>
                  <a:pt x="12784" y="25569"/>
                </a:lnTo>
                <a:lnTo>
                  <a:pt x="21574" y="22373"/>
                </a:lnTo>
                <a:lnTo>
                  <a:pt x="25569" y="12784"/>
                </a:lnTo>
                <a:lnTo>
                  <a:pt x="21574" y="3196"/>
                </a:lnTo>
                <a:lnTo>
                  <a:pt x="127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86" name="object 386"/>
          <p:cNvSpPr/>
          <p:nvPr/>
        </p:nvSpPr>
        <p:spPr>
          <a:xfrm>
            <a:off x="762405" y="2175549"/>
            <a:ext cx="68580" cy="0"/>
          </a:xfrm>
          <a:custGeom>
            <a:avLst/>
            <a:gdLst/>
            <a:ahLst/>
            <a:cxnLst/>
            <a:rect l="l" t="t" r="r" b="b"/>
            <a:pathLst>
              <a:path w="68580" h="0">
                <a:moveTo>
                  <a:pt x="0" y="0"/>
                </a:moveTo>
                <a:lnTo>
                  <a:pt x="68568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7" name="object 387"/>
          <p:cNvSpPr/>
          <p:nvPr/>
        </p:nvSpPr>
        <p:spPr>
          <a:xfrm>
            <a:off x="856544" y="2175549"/>
            <a:ext cx="68580" cy="0"/>
          </a:xfrm>
          <a:custGeom>
            <a:avLst/>
            <a:gdLst/>
            <a:ahLst/>
            <a:cxnLst/>
            <a:rect l="l" t="t" r="r" b="b"/>
            <a:pathLst>
              <a:path w="68580" h="0">
                <a:moveTo>
                  <a:pt x="0" y="0"/>
                </a:moveTo>
                <a:lnTo>
                  <a:pt x="68571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8" name="object 388"/>
          <p:cNvSpPr/>
          <p:nvPr/>
        </p:nvSpPr>
        <p:spPr>
          <a:xfrm>
            <a:off x="830974" y="2162764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4" h="26035">
                <a:moveTo>
                  <a:pt x="12784" y="0"/>
                </a:moveTo>
                <a:lnTo>
                  <a:pt x="3995" y="3196"/>
                </a:lnTo>
                <a:lnTo>
                  <a:pt x="0" y="12784"/>
                </a:lnTo>
                <a:lnTo>
                  <a:pt x="3995" y="22373"/>
                </a:lnTo>
                <a:lnTo>
                  <a:pt x="12784" y="25569"/>
                </a:lnTo>
                <a:lnTo>
                  <a:pt x="21574" y="22373"/>
                </a:lnTo>
                <a:lnTo>
                  <a:pt x="25569" y="12784"/>
                </a:lnTo>
                <a:lnTo>
                  <a:pt x="21574" y="3196"/>
                </a:lnTo>
                <a:lnTo>
                  <a:pt x="127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89" name="object 389"/>
          <p:cNvSpPr/>
          <p:nvPr/>
        </p:nvSpPr>
        <p:spPr>
          <a:xfrm>
            <a:off x="925115" y="2117416"/>
            <a:ext cx="52705" cy="0"/>
          </a:xfrm>
          <a:custGeom>
            <a:avLst/>
            <a:gdLst/>
            <a:ahLst/>
            <a:cxnLst/>
            <a:rect l="l" t="t" r="r" b="b"/>
            <a:pathLst>
              <a:path w="52705" h="0">
                <a:moveTo>
                  <a:pt x="0" y="0"/>
                </a:moveTo>
                <a:lnTo>
                  <a:pt x="52299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0" name="object 390"/>
          <p:cNvSpPr/>
          <p:nvPr/>
        </p:nvSpPr>
        <p:spPr>
          <a:xfrm>
            <a:off x="1002984" y="2117416"/>
            <a:ext cx="52705" cy="0"/>
          </a:xfrm>
          <a:custGeom>
            <a:avLst/>
            <a:gdLst/>
            <a:ahLst/>
            <a:cxnLst/>
            <a:rect l="l" t="t" r="r" b="b"/>
            <a:pathLst>
              <a:path w="52705" h="0">
                <a:moveTo>
                  <a:pt x="0" y="0"/>
                </a:moveTo>
                <a:lnTo>
                  <a:pt x="52299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1" name="object 391"/>
          <p:cNvSpPr/>
          <p:nvPr/>
        </p:nvSpPr>
        <p:spPr>
          <a:xfrm>
            <a:off x="977414" y="2104632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4" h="26035">
                <a:moveTo>
                  <a:pt x="12784" y="0"/>
                </a:moveTo>
                <a:lnTo>
                  <a:pt x="3995" y="3196"/>
                </a:lnTo>
                <a:lnTo>
                  <a:pt x="0" y="12784"/>
                </a:lnTo>
                <a:lnTo>
                  <a:pt x="3995" y="22374"/>
                </a:lnTo>
                <a:lnTo>
                  <a:pt x="12784" y="25570"/>
                </a:lnTo>
                <a:lnTo>
                  <a:pt x="21574" y="22374"/>
                </a:lnTo>
                <a:lnTo>
                  <a:pt x="25569" y="12784"/>
                </a:lnTo>
                <a:lnTo>
                  <a:pt x="21574" y="3196"/>
                </a:lnTo>
                <a:lnTo>
                  <a:pt x="127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92" name="object 392"/>
          <p:cNvSpPr/>
          <p:nvPr/>
        </p:nvSpPr>
        <p:spPr>
          <a:xfrm>
            <a:off x="1055283" y="2156946"/>
            <a:ext cx="36195" cy="0"/>
          </a:xfrm>
          <a:custGeom>
            <a:avLst/>
            <a:gdLst/>
            <a:ahLst/>
            <a:cxnLst/>
            <a:rect l="l" t="t" r="r" b="b"/>
            <a:pathLst>
              <a:path w="36194" h="0">
                <a:moveTo>
                  <a:pt x="0" y="0"/>
                </a:moveTo>
                <a:lnTo>
                  <a:pt x="36029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3" name="object 393"/>
          <p:cNvSpPr/>
          <p:nvPr/>
        </p:nvSpPr>
        <p:spPr>
          <a:xfrm>
            <a:off x="1116883" y="2156946"/>
            <a:ext cx="36195" cy="0"/>
          </a:xfrm>
          <a:custGeom>
            <a:avLst/>
            <a:gdLst/>
            <a:ahLst/>
            <a:cxnLst/>
            <a:rect l="l" t="t" r="r" b="b"/>
            <a:pathLst>
              <a:path w="36194" h="0">
                <a:moveTo>
                  <a:pt x="0" y="0"/>
                </a:moveTo>
                <a:lnTo>
                  <a:pt x="36026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4" name="object 394"/>
          <p:cNvSpPr/>
          <p:nvPr/>
        </p:nvSpPr>
        <p:spPr>
          <a:xfrm>
            <a:off x="1091313" y="2144160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4" h="26035">
                <a:moveTo>
                  <a:pt x="12784" y="0"/>
                </a:moveTo>
                <a:lnTo>
                  <a:pt x="3995" y="3196"/>
                </a:lnTo>
                <a:lnTo>
                  <a:pt x="0" y="12785"/>
                </a:lnTo>
                <a:lnTo>
                  <a:pt x="3995" y="22374"/>
                </a:lnTo>
                <a:lnTo>
                  <a:pt x="12784" y="25570"/>
                </a:lnTo>
                <a:lnTo>
                  <a:pt x="21574" y="22374"/>
                </a:lnTo>
                <a:lnTo>
                  <a:pt x="25569" y="12785"/>
                </a:lnTo>
                <a:lnTo>
                  <a:pt x="21574" y="3196"/>
                </a:lnTo>
                <a:lnTo>
                  <a:pt x="127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95" name="object 395"/>
          <p:cNvSpPr/>
          <p:nvPr/>
        </p:nvSpPr>
        <p:spPr>
          <a:xfrm>
            <a:off x="1237750" y="2113900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4" h="26035">
                <a:moveTo>
                  <a:pt x="12784" y="0"/>
                </a:moveTo>
                <a:lnTo>
                  <a:pt x="3995" y="3196"/>
                </a:lnTo>
                <a:lnTo>
                  <a:pt x="0" y="12786"/>
                </a:lnTo>
                <a:lnTo>
                  <a:pt x="3995" y="22374"/>
                </a:lnTo>
                <a:lnTo>
                  <a:pt x="12784" y="25569"/>
                </a:lnTo>
                <a:lnTo>
                  <a:pt x="21574" y="22374"/>
                </a:lnTo>
                <a:lnTo>
                  <a:pt x="25569" y="12786"/>
                </a:lnTo>
                <a:lnTo>
                  <a:pt x="21574" y="3196"/>
                </a:lnTo>
                <a:lnTo>
                  <a:pt x="127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96" name="object 396"/>
          <p:cNvSpPr/>
          <p:nvPr/>
        </p:nvSpPr>
        <p:spPr>
          <a:xfrm>
            <a:off x="1348161" y="2192316"/>
            <a:ext cx="3810" cy="0"/>
          </a:xfrm>
          <a:custGeom>
            <a:avLst/>
            <a:gdLst/>
            <a:ahLst/>
            <a:cxnLst/>
            <a:rect l="l" t="t" r="r" b="b"/>
            <a:pathLst>
              <a:path w="3809" h="0">
                <a:moveTo>
                  <a:pt x="0" y="0"/>
                </a:moveTo>
                <a:lnTo>
                  <a:pt x="3487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7" name="object 397"/>
          <p:cNvSpPr/>
          <p:nvPr/>
        </p:nvSpPr>
        <p:spPr>
          <a:xfrm>
            <a:off x="1377219" y="2192316"/>
            <a:ext cx="3810" cy="0"/>
          </a:xfrm>
          <a:custGeom>
            <a:avLst/>
            <a:gdLst/>
            <a:ahLst/>
            <a:cxnLst/>
            <a:rect l="l" t="t" r="r" b="b"/>
            <a:pathLst>
              <a:path w="3809" h="0">
                <a:moveTo>
                  <a:pt x="0" y="0"/>
                </a:moveTo>
                <a:lnTo>
                  <a:pt x="3487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8" name="object 398"/>
          <p:cNvSpPr/>
          <p:nvPr/>
        </p:nvSpPr>
        <p:spPr>
          <a:xfrm>
            <a:off x="1351649" y="2179531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4" h="26035">
                <a:moveTo>
                  <a:pt x="12784" y="0"/>
                </a:moveTo>
                <a:lnTo>
                  <a:pt x="3995" y="3196"/>
                </a:lnTo>
                <a:lnTo>
                  <a:pt x="0" y="12784"/>
                </a:lnTo>
                <a:lnTo>
                  <a:pt x="3995" y="22373"/>
                </a:lnTo>
                <a:lnTo>
                  <a:pt x="12784" y="25569"/>
                </a:lnTo>
                <a:lnTo>
                  <a:pt x="21574" y="22373"/>
                </a:lnTo>
                <a:lnTo>
                  <a:pt x="25569" y="12784"/>
                </a:lnTo>
                <a:lnTo>
                  <a:pt x="21574" y="3196"/>
                </a:lnTo>
                <a:lnTo>
                  <a:pt x="127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99" name="object 399"/>
          <p:cNvSpPr/>
          <p:nvPr/>
        </p:nvSpPr>
        <p:spPr>
          <a:xfrm>
            <a:off x="1433005" y="2112706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4" h="26035">
                <a:moveTo>
                  <a:pt x="12783" y="0"/>
                </a:moveTo>
                <a:lnTo>
                  <a:pt x="3994" y="3196"/>
                </a:lnTo>
                <a:lnTo>
                  <a:pt x="0" y="12784"/>
                </a:lnTo>
                <a:lnTo>
                  <a:pt x="3994" y="22372"/>
                </a:lnTo>
                <a:lnTo>
                  <a:pt x="12783" y="25568"/>
                </a:lnTo>
                <a:lnTo>
                  <a:pt x="21571" y="22372"/>
                </a:lnTo>
                <a:lnTo>
                  <a:pt x="25566" y="12784"/>
                </a:lnTo>
                <a:lnTo>
                  <a:pt x="21571" y="3196"/>
                </a:lnTo>
                <a:lnTo>
                  <a:pt x="1278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0" name="object 400"/>
          <p:cNvSpPr/>
          <p:nvPr/>
        </p:nvSpPr>
        <p:spPr>
          <a:xfrm>
            <a:off x="1510874" y="2195061"/>
            <a:ext cx="3810" cy="0"/>
          </a:xfrm>
          <a:custGeom>
            <a:avLst/>
            <a:gdLst/>
            <a:ahLst/>
            <a:cxnLst/>
            <a:rect l="l" t="t" r="r" b="b"/>
            <a:pathLst>
              <a:path w="3809" h="0">
                <a:moveTo>
                  <a:pt x="0" y="0"/>
                </a:moveTo>
                <a:lnTo>
                  <a:pt x="3484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1" name="object 401"/>
          <p:cNvSpPr/>
          <p:nvPr/>
        </p:nvSpPr>
        <p:spPr>
          <a:xfrm>
            <a:off x="1539928" y="2195061"/>
            <a:ext cx="3810" cy="0"/>
          </a:xfrm>
          <a:custGeom>
            <a:avLst/>
            <a:gdLst/>
            <a:ahLst/>
            <a:cxnLst/>
            <a:rect l="l" t="t" r="r" b="b"/>
            <a:pathLst>
              <a:path w="3809" h="0">
                <a:moveTo>
                  <a:pt x="0" y="0"/>
                </a:moveTo>
                <a:lnTo>
                  <a:pt x="3487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2" name="object 402"/>
          <p:cNvSpPr/>
          <p:nvPr/>
        </p:nvSpPr>
        <p:spPr>
          <a:xfrm>
            <a:off x="1514359" y="2182277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4" h="26035">
                <a:moveTo>
                  <a:pt x="12784" y="0"/>
                </a:moveTo>
                <a:lnTo>
                  <a:pt x="3995" y="3196"/>
                </a:lnTo>
                <a:lnTo>
                  <a:pt x="0" y="12784"/>
                </a:lnTo>
                <a:lnTo>
                  <a:pt x="3995" y="22373"/>
                </a:lnTo>
                <a:lnTo>
                  <a:pt x="12784" y="25569"/>
                </a:lnTo>
                <a:lnTo>
                  <a:pt x="21574" y="22373"/>
                </a:lnTo>
                <a:lnTo>
                  <a:pt x="25569" y="12784"/>
                </a:lnTo>
                <a:lnTo>
                  <a:pt x="21574" y="3196"/>
                </a:lnTo>
                <a:lnTo>
                  <a:pt x="127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3" name="object 403"/>
          <p:cNvSpPr/>
          <p:nvPr/>
        </p:nvSpPr>
        <p:spPr>
          <a:xfrm>
            <a:off x="1628257" y="2122770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5" h="26035">
                <a:moveTo>
                  <a:pt x="12784" y="0"/>
                </a:moveTo>
                <a:lnTo>
                  <a:pt x="3995" y="3196"/>
                </a:lnTo>
                <a:lnTo>
                  <a:pt x="0" y="12786"/>
                </a:lnTo>
                <a:lnTo>
                  <a:pt x="3995" y="22374"/>
                </a:lnTo>
                <a:lnTo>
                  <a:pt x="12784" y="25569"/>
                </a:lnTo>
                <a:lnTo>
                  <a:pt x="21574" y="22374"/>
                </a:lnTo>
                <a:lnTo>
                  <a:pt x="25569" y="12786"/>
                </a:lnTo>
                <a:lnTo>
                  <a:pt x="21574" y="3196"/>
                </a:lnTo>
                <a:lnTo>
                  <a:pt x="127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4" name="object 404"/>
          <p:cNvSpPr/>
          <p:nvPr/>
        </p:nvSpPr>
        <p:spPr>
          <a:xfrm>
            <a:off x="1738668" y="2169081"/>
            <a:ext cx="36195" cy="0"/>
          </a:xfrm>
          <a:custGeom>
            <a:avLst/>
            <a:gdLst/>
            <a:ahLst/>
            <a:cxnLst/>
            <a:rect l="l" t="t" r="r" b="b"/>
            <a:pathLst>
              <a:path w="36194" h="0">
                <a:moveTo>
                  <a:pt x="0" y="0"/>
                </a:moveTo>
                <a:lnTo>
                  <a:pt x="36029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5" name="object 405"/>
          <p:cNvSpPr/>
          <p:nvPr/>
        </p:nvSpPr>
        <p:spPr>
          <a:xfrm>
            <a:off x="1800264" y="2169081"/>
            <a:ext cx="36195" cy="0"/>
          </a:xfrm>
          <a:custGeom>
            <a:avLst/>
            <a:gdLst/>
            <a:ahLst/>
            <a:cxnLst/>
            <a:rect l="l" t="t" r="r" b="b"/>
            <a:pathLst>
              <a:path w="36194" h="0">
                <a:moveTo>
                  <a:pt x="0" y="0"/>
                </a:moveTo>
                <a:lnTo>
                  <a:pt x="36029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6" name="object 406"/>
          <p:cNvSpPr/>
          <p:nvPr/>
        </p:nvSpPr>
        <p:spPr>
          <a:xfrm>
            <a:off x="1774698" y="2156296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5" h="26035">
                <a:moveTo>
                  <a:pt x="12783" y="0"/>
                </a:moveTo>
                <a:lnTo>
                  <a:pt x="3994" y="3196"/>
                </a:lnTo>
                <a:lnTo>
                  <a:pt x="0" y="12784"/>
                </a:lnTo>
                <a:lnTo>
                  <a:pt x="3994" y="22372"/>
                </a:lnTo>
                <a:lnTo>
                  <a:pt x="12783" y="25568"/>
                </a:lnTo>
                <a:lnTo>
                  <a:pt x="21571" y="22372"/>
                </a:lnTo>
                <a:lnTo>
                  <a:pt x="25566" y="12784"/>
                </a:lnTo>
                <a:lnTo>
                  <a:pt x="21571" y="3196"/>
                </a:lnTo>
                <a:lnTo>
                  <a:pt x="1278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7" name="object 407"/>
          <p:cNvSpPr/>
          <p:nvPr/>
        </p:nvSpPr>
        <p:spPr>
          <a:xfrm>
            <a:off x="1888593" y="2108993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5" h="26035">
                <a:moveTo>
                  <a:pt x="12784" y="0"/>
                </a:moveTo>
                <a:lnTo>
                  <a:pt x="3995" y="3196"/>
                </a:lnTo>
                <a:lnTo>
                  <a:pt x="0" y="12784"/>
                </a:lnTo>
                <a:lnTo>
                  <a:pt x="3995" y="22372"/>
                </a:lnTo>
                <a:lnTo>
                  <a:pt x="12784" y="25568"/>
                </a:lnTo>
                <a:lnTo>
                  <a:pt x="21574" y="22372"/>
                </a:lnTo>
                <a:lnTo>
                  <a:pt x="25569" y="12784"/>
                </a:lnTo>
                <a:lnTo>
                  <a:pt x="21574" y="3196"/>
                </a:lnTo>
                <a:lnTo>
                  <a:pt x="127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8" name="object 408"/>
          <p:cNvSpPr/>
          <p:nvPr/>
        </p:nvSpPr>
        <p:spPr>
          <a:xfrm>
            <a:off x="1966462" y="2149168"/>
            <a:ext cx="68580" cy="0"/>
          </a:xfrm>
          <a:custGeom>
            <a:avLst/>
            <a:gdLst/>
            <a:ahLst/>
            <a:cxnLst/>
            <a:rect l="l" t="t" r="r" b="b"/>
            <a:pathLst>
              <a:path w="68580" h="0">
                <a:moveTo>
                  <a:pt x="0" y="0"/>
                </a:moveTo>
                <a:lnTo>
                  <a:pt x="68571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9" name="object 409"/>
          <p:cNvSpPr/>
          <p:nvPr/>
        </p:nvSpPr>
        <p:spPr>
          <a:xfrm>
            <a:off x="2060604" y="2149168"/>
            <a:ext cx="68580" cy="0"/>
          </a:xfrm>
          <a:custGeom>
            <a:avLst/>
            <a:gdLst/>
            <a:ahLst/>
            <a:cxnLst/>
            <a:rect l="l" t="t" r="r" b="b"/>
            <a:pathLst>
              <a:path w="68580" h="0">
                <a:moveTo>
                  <a:pt x="0" y="0"/>
                </a:moveTo>
                <a:lnTo>
                  <a:pt x="68568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0" name="object 410"/>
          <p:cNvSpPr/>
          <p:nvPr/>
        </p:nvSpPr>
        <p:spPr>
          <a:xfrm>
            <a:off x="2035034" y="2136384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5" h="26035">
                <a:moveTo>
                  <a:pt x="12784" y="0"/>
                </a:moveTo>
                <a:lnTo>
                  <a:pt x="3995" y="3195"/>
                </a:lnTo>
                <a:lnTo>
                  <a:pt x="0" y="12783"/>
                </a:lnTo>
                <a:lnTo>
                  <a:pt x="3995" y="22372"/>
                </a:lnTo>
                <a:lnTo>
                  <a:pt x="12784" y="25568"/>
                </a:lnTo>
                <a:lnTo>
                  <a:pt x="21574" y="22372"/>
                </a:lnTo>
                <a:lnTo>
                  <a:pt x="25569" y="12783"/>
                </a:lnTo>
                <a:lnTo>
                  <a:pt x="21574" y="3195"/>
                </a:lnTo>
                <a:lnTo>
                  <a:pt x="127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1" name="object 411"/>
          <p:cNvSpPr/>
          <p:nvPr/>
        </p:nvSpPr>
        <p:spPr>
          <a:xfrm>
            <a:off x="2190771" y="2188526"/>
            <a:ext cx="36195" cy="0"/>
          </a:xfrm>
          <a:custGeom>
            <a:avLst/>
            <a:gdLst/>
            <a:ahLst/>
            <a:cxnLst/>
            <a:rect l="l" t="t" r="r" b="b"/>
            <a:pathLst>
              <a:path w="36194" h="0">
                <a:moveTo>
                  <a:pt x="0" y="0"/>
                </a:moveTo>
                <a:lnTo>
                  <a:pt x="36029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2" name="object 412"/>
          <p:cNvSpPr/>
          <p:nvPr/>
        </p:nvSpPr>
        <p:spPr>
          <a:xfrm>
            <a:off x="2165202" y="2175741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5" h="26035">
                <a:moveTo>
                  <a:pt x="12784" y="0"/>
                </a:moveTo>
                <a:lnTo>
                  <a:pt x="3995" y="3196"/>
                </a:lnTo>
                <a:lnTo>
                  <a:pt x="0" y="12784"/>
                </a:lnTo>
                <a:lnTo>
                  <a:pt x="3995" y="22373"/>
                </a:lnTo>
                <a:lnTo>
                  <a:pt x="12784" y="25569"/>
                </a:lnTo>
                <a:lnTo>
                  <a:pt x="21574" y="22373"/>
                </a:lnTo>
                <a:lnTo>
                  <a:pt x="25569" y="12784"/>
                </a:lnTo>
                <a:lnTo>
                  <a:pt x="21574" y="3196"/>
                </a:lnTo>
                <a:lnTo>
                  <a:pt x="127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3" name="object 413"/>
          <p:cNvSpPr/>
          <p:nvPr/>
        </p:nvSpPr>
        <p:spPr>
          <a:xfrm>
            <a:off x="664778" y="2286088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0" y="0"/>
                </a:moveTo>
                <a:lnTo>
                  <a:pt x="156202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4" name="object 414"/>
          <p:cNvSpPr/>
          <p:nvPr/>
        </p:nvSpPr>
        <p:spPr>
          <a:xfrm>
            <a:off x="794947" y="2272596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0"/>
                </a:moveTo>
                <a:lnTo>
                  <a:pt x="0" y="1349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5" name="object 415"/>
          <p:cNvSpPr/>
          <p:nvPr/>
        </p:nvSpPr>
        <p:spPr>
          <a:xfrm>
            <a:off x="827489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6" name="object 416"/>
          <p:cNvSpPr/>
          <p:nvPr/>
        </p:nvSpPr>
        <p:spPr>
          <a:xfrm>
            <a:off x="860031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7" name="object 417"/>
          <p:cNvSpPr/>
          <p:nvPr/>
        </p:nvSpPr>
        <p:spPr>
          <a:xfrm>
            <a:off x="892573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8" name="object 418"/>
          <p:cNvSpPr/>
          <p:nvPr/>
        </p:nvSpPr>
        <p:spPr>
          <a:xfrm>
            <a:off x="925115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9" name="object 419"/>
          <p:cNvSpPr/>
          <p:nvPr/>
        </p:nvSpPr>
        <p:spPr>
          <a:xfrm>
            <a:off x="957657" y="2272596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0"/>
                </a:moveTo>
                <a:lnTo>
                  <a:pt x="0" y="1349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0" name="object 420"/>
          <p:cNvSpPr/>
          <p:nvPr/>
        </p:nvSpPr>
        <p:spPr>
          <a:xfrm>
            <a:off x="990199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1" name="object 421"/>
          <p:cNvSpPr/>
          <p:nvPr/>
        </p:nvSpPr>
        <p:spPr>
          <a:xfrm>
            <a:off x="1022741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2" name="object 422"/>
          <p:cNvSpPr/>
          <p:nvPr/>
        </p:nvSpPr>
        <p:spPr>
          <a:xfrm>
            <a:off x="1055283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3" name="object 423"/>
          <p:cNvSpPr/>
          <p:nvPr/>
        </p:nvSpPr>
        <p:spPr>
          <a:xfrm>
            <a:off x="1087825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4" name="object 424"/>
          <p:cNvSpPr/>
          <p:nvPr/>
        </p:nvSpPr>
        <p:spPr>
          <a:xfrm>
            <a:off x="1120367" y="2272596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0"/>
                </a:moveTo>
                <a:lnTo>
                  <a:pt x="0" y="1349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5" name="object 425"/>
          <p:cNvSpPr/>
          <p:nvPr/>
        </p:nvSpPr>
        <p:spPr>
          <a:xfrm>
            <a:off x="1152909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6" name="object 426"/>
          <p:cNvSpPr/>
          <p:nvPr/>
        </p:nvSpPr>
        <p:spPr>
          <a:xfrm>
            <a:off x="1185451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7" name="object 427"/>
          <p:cNvSpPr/>
          <p:nvPr/>
        </p:nvSpPr>
        <p:spPr>
          <a:xfrm>
            <a:off x="1217993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8" name="object 428"/>
          <p:cNvSpPr/>
          <p:nvPr/>
        </p:nvSpPr>
        <p:spPr>
          <a:xfrm>
            <a:off x="1250535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9" name="object 429"/>
          <p:cNvSpPr/>
          <p:nvPr/>
        </p:nvSpPr>
        <p:spPr>
          <a:xfrm>
            <a:off x="1283077" y="2272596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0"/>
                </a:moveTo>
                <a:lnTo>
                  <a:pt x="0" y="1349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0" name="object 430"/>
          <p:cNvSpPr/>
          <p:nvPr/>
        </p:nvSpPr>
        <p:spPr>
          <a:xfrm>
            <a:off x="1315619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1" name="object 431"/>
          <p:cNvSpPr/>
          <p:nvPr/>
        </p:nvSpPr>
        <p:spPr>
          <a:xfrm>
            <a:off x="1348161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2" name="object 432"/>
          <p:cNvSpPr/>
          <p:nvPr/>
        </p:nvSpPr>
        <p:spPr>
          <a:xfrm>
            <a:off x="1380706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3" name="object 433"/>
          <p:cNvSpPr/>
          <p:nvPr/>
        </p:nvSpPr>
        <p:spPr>
          <a:xfrm>
            <a:off x="1413248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4" name="object 434"/>
          <p:cNvSpPr/>
          <p:nvPr/>
        </p:nvSpPr>
        <p:spPr>
          <a:xfrm>
            <a:off x="1445790" y="2272596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0"/>
                </a:moveTo>
                <a:lnTo>
                  <a:pt x="0" y="1349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5" name="object 435"/>
          <p:cNvSpPr/>
          <p:nvPr/>
        </p:nvSpPr>
        <p:spPr>
          <a:xfrm>
            <a:off x="1478332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6" name="object 436"/>
          <p:cNvSpPr/>
          <p:nvPr/>
        </p:nvSpPr>
        <p:spPr>
          <a:xfrm>
            <a:off x="1510874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7" name="object 437"/>
          <p:cNvSpPr/>
          <p:nvPr/>
        </p:nvSpPr>
        <p:spPr>
          <a:xfrm>
            <a:off x="1543416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8" name="object 438"/>
          <p:cNvSpPr/>
          <p:nvPr/>
        </p:nvSpPr>
        <p:spPr>
          <a:xfrm>
            <a:off x="1575958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9" name="object 439"/>
          <p:cNvSpPr/>
          <p:nvPr/>
        </p:nvSpPr>
        <p:spPr>
          <a:xfrm>
            <a:off x="1608500" y="2272596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0"/>
                </a:moveTo>
                <a:lnTo>
                  <a:pt x="0" y="1349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0" name="object 440"/>
          <p:cNvSpPr/>
          <p:nvPr/>
        </p:nvSpPr>
        <p:spPr>
          <a:xfrm>
            <a:off x="1641042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1" name="object 441"/>
          <p:cNvSpPr/>
          <p:nvPr/>
        </p:nvSpPr>
        <p:spPr>
          <a:xfrm>
            <a:off x="1673584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2" name="object 442"/>
          <p:cNvSpPr/>
          <p:nvPr/>
        </p:nvSpPr>
        <p:spPr>
          <a:xfrm>
            <a:off x="1706126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3" name="object 443"/>
          <p:cNvSpPr/>
          <p:nvPr/>
        </p:nvSpPr>
        <p:spPr>
          <a:xfrm>
            <a:off x="1738668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4" name="object 444"/>
          <p:cNvSpPr/>
          <p:nvPr/>
        </p:nvSpPr>
        <p:spPr>
          <a:xfrm>
            <a:off x="1771210" y="2272596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0"/>
                </a:moveTo>
                <a:lnTo>
                  <a:pt x="0" y="1349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5" name="object 445"/>
          <p:cNvSpPr/>
          <p:nvPr/>
        </p:nvSpPr>
        <p:spPr>
          <a:xfrm>
            <a:off x="1803752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6" name="object 446"/>
          <p:cNvSpPr/>
          <p:nvPr/>
        </p:nvSpPr>
        <p:spPr>
          <a:xfrm>
            <a:off x="1836294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7" name="object 447"/>
          <p:cNvSpPr/>
          <p:nvPr/>
        </p:nvSpPr>
        <p:spPr>
          <a:xfrm>
            <a:off x="1868836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8" name="object 448"/>
          <p:cNvSpPr/>
          <p:nvPr/>
        </p:nvSpPr>
        <p:spPr>
          <a:xfrm>
            <a:off x="1901378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9" name="object 449"/>
          <p:cNvSpPr/>
          <p:nvPr/>
        </p:nvSpPr>
        <p:spPr>
          <a:xfrm>
            <a:off x="1933920" y="2272596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0"/>
                </a:moveTo>
                <a:lnTo>
                  <a:pt x="0" y="1349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0" name="object 450"/>
          <p:cNvSpPr/>
          <p:nvPr/>
        </p:nvSpPr>
        <p:spPr>
          <a:xfrm>
            <a:off x="1966462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1" name="object 451"/>
          <p:cNvSpPr/>
          <p:nvPr/>
        </p:nvSpPr>
        <p:spPr>
          <a:xfrm>
            <a:off x="1999004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2" name="object 452"/>
          <p:cNvSpPr/>
          <p:nvPr/>
        </p:nvSpPr>
        <p:spPr>
          <a:xfrm>
            <a:off x="2031546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3" name="object 453"/>
          <p:cNvSpPr/>
          <p:nvPr/>
        </p:nvSpPr>
        <p:spPr>
          <a:xfrm>
            <a:off x="2064088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4" name="object 454"/>
          <p:cNvSpPr/>
          <p:nvPr/>
        </p:nvSpPr>
        <p:spPr>
          <a:xfrm>
            <a:off x="2096630" y="2272596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0"/>
                </a:moveTo>
                <a:lnTo>
                  <a:pt x="0" y="1349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5" name="object 455"/>
          <p:cNvSpPr/>
          <p:nvPr/>
        </p:nvSpPr>
        <p:spPr>
          <a:xfrm>
            <a:off x="794947" y="2272596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0"/>
                </a:moveTo>
                <a:lnTo>
                  <a:pt x="0" y="1349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6" name="object 456"/>
          <p:cNvSpPr/>
          <p:nvPr/>
        </p:nvSpPr>
        <p:spPr>
          <a:xfrm>
            <a:off x="762405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7" name="object 457"/>
          <p:cNvSpPr/>
          <p:nvPr/>
        </p:nvSpPr>
        <p:spPr>
          <a:xfrm>
            <a:off x="729863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8" name="object 458"/>
          <p:cNvSpPr/>
          <p:nvPr/>
        </p:nvSpPr>
        <p:spPr>
          <a:xfrm>
            <a:off x="697321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9" name="object 459"/>
          <p:cNvSpPr/>
          <p:nvPr/>
        </p:nvSpPr>
        <p:spPr>
          <a:xfrm>
            <a:off x="2096630" y="2272596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0"/>
                </a:moveTo>
                <a:lnTo>
                  <a:pt x="0" y="1349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0" name="object 460"/>
          <p:cNvSpPr/>
          <p:nvPr/>
        </p:nvSpPr>
        <p:spPr>
          <a:xfrm>
            <a:off x="2129172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1" name="object 461"/>
          <p:cNvSpPr/>
          <p:nvPr/>
        </p:nvSpPr>
        <p:spPr>
          <a:xfrm>
            <a:off x="2161714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2" name="object 462"/>
          <p:cNvSpPr/>
          <p:nvPr/>
        </p:nvSpPr>
        <p:spPr>
          <a:xfrm>
            <a:off x="2194259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3" name="object 463"/>
          <p:cNvSpPr txBox="1"/>
          <p:nvPr/>
        </p:nvSpPr>
        <p:spPr>
          <a:xfrm>
            <a:off x="750008" y="2266975"/>
            <a:ext cx="1376680" cy="990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450" spc="-5">
                <a:latin typeface="Symbol"/>
                <a:cs typeface="Symbol"/>
              </a:rPr>
              <a:t></a:t>
            </a:r>
            <a:r>
              <a:rPr dirty="0" sz="450" spc="-5">
                <a:latin typeface="Arial"/>
                <a:cs typeface="Arial"/>
              </a:rPr>
              <a:t>2 </a:t>
            </a:r>
            <a:r>
              <a:rPr dirty="0" sz="450">
                <a:latin typeface="Symbol"/>
                <a:cs typeface="Symbol"/>
              </a:rPr>
              <a:t></a:t>
            </a:r>
            <a:r>
              <a:rPr dirty="0" sz="450">
                <a:latin typeface="Arial"/>
                <a:cs typeface="Arial"/>
              </a:rPr>
              <a:t>1.5 </a:t>
            </a:r>
            <a:r>
              <a:rPr dirty="0" sz="450" spc="5">
                <a:latin typeface="Symbol"/>
                <a:cs typeface="Symbol"/>
              </a:rPr>
              <a:t></a:t>
            </a:r>
            <a:r>
              <a:rPr dirty="0" sz="450" spc="5">
                <a:latin typeface="Arial"/>
                <a:cs typeface="Arial"/>
              </a:rPr>
              <a:t>1 </a:t>
            </a:r>
            <a:r>
              <a:rPr dirty="0" sz="450">
                <a:latin typeface="Symbol"/>
                <a:cs typeface="Symbol"/>
              </a:rPr>
              <a:t></a:t>
            </a:r>
            <a:r>
              <a:rPr dirty="0" sz="450">
                <a:latin typeface="Arial"/>
                <a:cs typeface="Arial"/>
              </a:rPr>
              <a:t>0.5 </a:t>
            </a:r>
            <a:r>
              <a:rPr dirty="0" sz="450" spc="15">
                <a:latin typeface="Arial"/>
                <a:cs typeface="Arial"/>
              </a:rPr>
              <a:t>0</a:t>
            </a:r>
            <a:r>
              <a:rPr dirty="0" sz="450" spc="155">
                <a:latin typeface="Arial"/>
                <a:cs typeface="Arial"/>
              </a:rPr>
              <a:t> </a:t>
            </a:r>
            <a:r>
              <a:rPr dirty="0" sz="450" spc="10">
                <a:latin typeface="Arial"/>
                <a:cs typeface="Arial"/>
              </a:rPr>
              <a:t>0.5 </a:t>
            </a:r>
            <a:r>
              <a:rPr dirty="0" sz="450" spc="15">
                <a:latin typeface="Arial"/>
                <a:cs typeface="Arial"/>
              </a:rPr>
              <a:t>1  </a:t>
            </a:r>
            <a:r>
              <a:rPr dirty="0" sz="450" spc="10">
                <a:latin typeface="Arial"/>
                <a:cs typeface="Arial"/>
              </a:rPr>
              <a:t>1.5 </a:t>
            </a:r>
            <a:r>
              <a:rPr dirty="0" sz="450" spc="15">
                <a:latin typeface="Arial"/>
                <a:cs typeface="Arial"/>
              </a:rPr>
              <a:t>2</a:t>
            </a:r>
            <a:endParaRPr sz="450">
              <a:latin typeface="Arial"/>
              <a:cs typeface="Arial"/>
            </a:endParaRPr>
          </a:p>
        </p:txBody>
      </p:sp>
      <p:sp>
        <p:nvSpPr>
          <p:cNvPr id="464" name="object 464"/>
          <p:cNvSpPr txBox="1"/>
          <p:nvPr/>
        </p:nvSpPr>
        <p:spPr>
          <a:xfrm>
            <a:off x="1935779" y="2337223"/>
            <a:ext cx="307340" cy="1219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600" spc="20" b="1">
                <a:latin typeface="Arial"/>
                <a:cs typeface="Arial"/>
              </a:rPr>
              <a:t>Muon</a:t>
            </a:r>
            <a:r>
              <a:rPr dirty="0" sz="600" spc="-70" b="1">
                <a:latin typeface="Arial"/>
                <a:cs typeface="Arial"/>
              </a:rPr>
              <a:t> </a:t>
            </a:r>
            <a:r>
              <a:rPr dirty="0" sz="600" spc="15">
                <a:latin typeface="Symbol"/>
                <a:cs typeface="Symbol"/>
              </a:rPr>
              <a:t></a:t>
            </a:r>
            <a:endParaRPr sz="600">
              <a:latin typeface="Symbol"/>
              <a:cs typeface="Symbol"/>
            </a:endParaRPr>
          </a:p>
        </p:txBody>
      </p:sp>
      <p:sp>
        <p:nvSpPr>
          <p:cNvPr id="465" name="object 465"/>
          <p:cNvSpPr/>
          <p:nvPr/>
        </p:nvSpPr>
        <p:spPr>
          <a:xfrm>
            <a:off x="664778" y="1929590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0" y="0"/>
                </a:moveTo>
                <a:lnTo>
                  <a:pt x="156202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6" name="object 466"/>
          <p:cNvSpPr/>
          <p:nvPr/>
        </p:nvSpPr>
        <p:spPr>
          <a:xfrm>
            <a:off x="794947" y="1929590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1349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7" name="object 467"/>
          <p:cNvSpPr/>
          <p:nvPr/>
        </p:nvSpPr>
        <p:spPr>
          <a:xfrm>
            <a:off x="827489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8" name="object 468"/>
          <p:cNvSpPr/>
          <p:nvPr/>
        </p:nvSpPr>
        <p:spPr>
          <a:xfrm>
            <a:off x="860031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9" name="object 469"/>
          <p:cNvSpPr/>
          <p:nvPr/>
        </p:nvSpPr>
        <p:spPr>
          <a:xfrm>
            <a:off x="892573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0" name="object 470"/>
          <p:cNvSpPr/>
          <p:nvPr/>
        </p:nvSpPr>
        <p:spPr>
          <a:xfrm>
            <a:off x="925115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1" name="object 471"/>
          <p:cNvSpPr/>
          <p:nvPr/>
        </p:nvSpPr>
        <p:spPr>
          <a:xfrm>
            <a:off x="957657" y="1929590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1349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2" name="object 472"/>
          <p:cNvSpPr/>
          <p:nvPr/>
        </p:nvSpPr>
        <p:spPr>
          <a:xfrm>
            <a:off x="990199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3" name="object 473"/>
          <p:cNvSpPr/>
          <p:nvPr/>
        </p:nvSpPr>
        <p:spPr>
          <a:xfrm>
            <a:off x="1022741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4" name="object 474"/>
          <p:cNvSpPr/>
          <p:nvPr/>
        </p:nvSpPr>
        <p:spPr>
          <a:xfrm>
            <a:off x="1055283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5" name="object 475"/>
          <p:cNvSpPr/>
          <p:nvPr/>
        </p:nvSpPr>
        <p:spPr>
          <a:xfrm>
            <a:off x="1087825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6" name="object 476"/>
          <p:cNvSpPr/>
          <p:nvPr/>
        </p:nvSpPr>
        <p:spPr>
          <a:xfrm>
            <a:off x="1120367" y="1929590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1349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7" name="object 477"/>
          <p:cNvSpPr/>
          <p:nvPr/>
        </p:nvSpPr>
        <p:spPr>
          <a:xfrm>
            <a:off x="1152909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8" name="object 478"/>
          <p:cNvSpPr/>
          <p:nvPr/>
        </p:nvSpPr>
        <p:spPr>
          <a:xfrm>
            <a:off x="1185451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9" name="object 479"/>
          <p:cNvSpPr/>
          <p:nvPr/>
        </p:nvSpPr>
        <p:spPr>
          <a:xfrm>
            <a:off x="1217993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0" name="object 480"/>
          <p:cNvSpPr/>
          <p:nvPr/>
        </p:nvSpPr>
        <p:spPr>
          <a:xfrm>
            <a:off x="1250535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1" name="object 481"/>
          <p:cNvSpPr/>
          <p:nvPr/>
        </p:nvSpPr>
        <p:spPr>
          <a:xfrm>
            <a:off x="1283077" y="1929590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1349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2" name="object 482"/>
          <p:cNvSpPr/>
          <p:nvPr/>
        </p:nvSpPr>
        <p:spPr>
          <a:xfrm>
            <a:off x="1315619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3" name="object 483"/>
          <p:cNvSpPr/>
          <p:nvPr/>
        </p:nvSpPr>
        <p:spPr>
          <a:xfrm>
            <a:off x="1348161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4" name="object 484"/>
          <p:cNvSpPr/>
          <p:nvPr/>
        </p:nvSpPr>
        <p:spPr>
          <a:xfrm>
            <a:off x="1380706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5" name="object 485"/>
          <p:cNvSpPr/>
          <p:nvPr/>
        </p:nvSpPr>
        <p:spPr>
          <a:xfrm>
            <a:off x="1413248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6" name="object 486"/>
          <p:cNvSpPr/>
          <p:nvPr/>
        </p:nvSpPr>
        <p:spPr>
          <a:xfrm>
            <a:off x="1445790" y="1929590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1349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7" name="object 487"/>
          <p:cNvSpPr/>
          <p:nvPr/>
        </p:nvSpPr>
        <p:spPr>
          <a:xfrm>
            <a:off x="1478332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8" name="object 488"/>
          <p:cNvSpPr/>
          <p:nvPr/>
        </p:nvSpPr>
        <p:spPr>
          <a:xfrm>
            <a:off x="1510874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9" name="object 489"/>
          <p:cNvSpPr/>
          <p:nvPr/>
        </p:nvSpPr>
        <p:spPr>
          <a:xfrm>
            <a:off x="1543416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0" name="object 490"/>
          <p:cNvSpPr/>
          <p:nvPr/>
        </p:nvSpPr>
        <p:spPr>
          <a:xfrm>
            <a:off x="1575958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1" name="object 491"/>
          <p:cNvSpPr/>
          <p:nvPr/>
        </p:nvSpPr>
        <p:spPr>
          <a:xfrm>
            <a:off x="1608500" y="1929590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1349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2" name="object 492"/>
          <p:cNvSpPr/>
          <p:nvPr/>
        </p:nvSpPr>
        <p:spPr>
          <a:xfrm>
            <a:off x="1641042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3" name="object 493"/>
          <p:cNvSpPr/>
          <p:nvPr/>
        </p:nvSpPr>
        <p:spPr>
          <a:xfrm>
            <a:off x="1673584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4" name="object 494"/>
          <p:cNvSpPr/>
          <p:nvPr/>
        </p:nvSpPr>
        <p:spPr>
          <a:xfrm>
            <a:off x="1706126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5" name="object 495"/>
          <p:cNvSpPr/>
          <p:nvPr/>
        </p:nvSpPr>
        <p:spPr>
          <a:xfrm>
            <a:off x="1738668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6" name="object 496"/>
          <p:cNvSpPr/>
          <p:nvPr/>
        </p:nvSpPr>
        <p:spPr>
          <a:xfrm>
            <a:off x="1771210" y="1929590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1349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7" name="object 497"/>
          <p:cNvSpPr/>
          <p:nvPr/>
        </p:nvSpPr>
        <p:spPr>
          <a:xfrm>
            <a:off x="1803752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8" name="object 498"/>
          <p:cNvSpPr/>
          <p:nvPr/>
        </p:nvSpPr>
        <p:spPr>
          <a:xfrm>
            <a:off x="1836294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9" name="object 499"/>
          <p:cNvSpPr/>
          <p:nvPr/>
        </p:nvSpPr>
        <p:spPr>
          <a:xfrm>
            <a:off x="1868836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0" name="object 500"/>
          <p:cNvSpPr/>
          <p:nvPr/>
        </p:nvSpPr>
        <p:spPr>
          <a:xfrm>
            <a:off x="1901378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1" name="object 501"/>
          <p:cNvSpPr/>
          <p:nvPr/>
        </p:nvSpPr>
        <p:spPr>
          <a:xfrm>
            <a:off x="1933920" y="1929590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1349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2" name="object 502"/>
          <p:cNvSpPr/>
          <p:nvPr/>
        </p:nvSpPr>
        <p:spPr>
          <a:xfrm>
            <a:off x="1966462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3" name="object 503"/>
          <p:cNvSpPr/>
          <p:nvPr/>
        </p:nvSpPr>
        <p:spPr>
          <a:xfrm>
            <a:off x="1999004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4" name="object 504"/>
          <p:cNvSpPr/>
          <p:nvPr/>
        </p:nvSpPr>
        <p:spPr>
          <a:xfrm>
            <a:off x="2031546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5" name="object 505"/>
          <p:cNvSpPr/>
          <p:nvPr/>
        </p:nvSpPr>
        <p:spPr>
          <a:xfrm>
            <a:off x="2064088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6" name="object 506"/>
          <p:cNvSpPr/>
          <p:nvPr/>
        </p:nvSpPr>
        <p:spPr>
          <a:xfrm>
            <a:off x="2096630" y="1929590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1349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7" name="object 507"/>
          <p:cNvSpPr/>
          <p:nvPr/>
        </p:nvSpPr>
        <p:spPr>
          <a:xfrm>
            <a:off x="794947" y="1929590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1349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8" name="object 508"/>
          <p:cNvSpPr/>
          <p:nvPr/>
        </p:nvSpPr>
        <p:spPr>
          <a:xfrm>
            <a:off x="762405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9" name="object 509"/>
          <p:cNvSpPr/>
          <p:nvPr/>
        </p:nvSpPr>
        <p:spPr>
          <a:xfrm>
            <a:off x="729863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0" name="object 510"/>
          <p:cNvSpPr/>
          <p:nvPr/>
        </p:nvSpPr>
        <p:spPr>
          <a:xfrm>
            <a:off x="697321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1" name="object 511"/>
          <p:cNvSpPr/>
          <p:nvPr/>
        </p:nvSpPr>
        <p:spPr>
          <a:xfrm>
            <a:off x="2096630" y="1929590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1349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2" name="object 512"/>
          <p:cNvSpPr/>
          <p:nvPr/>
        </p:nvSpPr>
        <p:spPr>
          <a:xfrm>
            <a:off x="2129172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3" name="object 513"/>
          <p:cNvSpPr/>
          <p:nvPr/>
        </p:nvSpPr>
        <p:spPr>
          <a:xfrm>
            <a:off x="2161714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4" name="object 514"/>
          <p:cNvSpPr/>
          <p:nvPr/>
        </p:nvSpPr>
        <p:spPr>
          <a:xfrm>
            <a:off x="2194259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5" name="object 515"/>
          <p:cNvSpPr/>
          <p:nvPr/>
        </p:nvSpPr>
        <p:spPr>
          <a:xfrm>
            <a:off x="664778" y="1929590"/>
            <a:ext cx="0" cy="356870"/>
          </a:xfrm>
          <a:custGeom>
            <a:avLst/>
            <a:gdLst/>
            <a:ahLst/>
            <a:cxnLst/>
            <a:rect l="l" t="t" r="r" b="b"/>
            <a:pathLst>
              <a:path w="0" h="356869">
                <a:moveTo>
                  <a:pt x="0" y="356498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6" name="object 516"/>
          <p:cNvSpPr/>
          <p:nvPr/>
        </p:nvSpPr>
        <p:spPr>
          <a:xfrm>
            <a:off x="664778" y="2250439"/>
            <a:ext cx="37465" cy="0"/>
          </a:xfrm>
          <a:custGeom>
            <a:avLst/>
            <a:gdLst/>
            <a:ahLst/>
            <a:cxnLst/>
            <a:rect l="l" t="t" r="r" b="b"/>
            <a:pathLst>
              <a:path w="37465" h="0">
                <a:moveTo>
                  <a:pt x="3714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7" name="object 517"/>
          <p:cNvSpPr/>
          <p:nvPr/>
        </p:nvSpPr>
        <p:spPr>
          <a:xfrm>
            <a:off x="664778" y="2232614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8" name="object 518"/>
          <p:cNvSpPr/>
          <p:nvPr/>
        </p:nvSpPr>
        <p:spPr>
          <a:xfrm>
            <a:off x="664778" y="2214789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9" name="object 519"/>
          <p:cNvSpPr/>
          <p:nvPr/>
        </p:nvSpPr>
        <p:spPr>
          <a:xfrm>
            <a:off x="664778" y="2196964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0" name="object 520"/>
          <p:cNvSpPr/>
          <p:nvPr/>
        </p:nvSpPr>
        <p:spPr>
          <a:xfrm>
            <a:off x="664778" y="2179139"/>
            <a:ext cx="37465" cy="0"/>
          </a:xfrm>
          <a:custGeom>
            <a:avLst/>
            <a:gdLst/>
            <a:ahLst/>
            <a:cxnLst/>
            <a:rect l="l" t="t" r="r" b="b"/>
            <a:pathLst>
              <a:path w="37465" h="0">
                <a:moveTo>
                  <a:pt x="3714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1" name="object 521"/>
          <p:cNvSpPr/>
          <p:nvPr/>
        </p:nvSpPr>
        <p:spPr>
          <a:xfrm>
            <a:off x="664778" y="2161314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2" name="object 522"/>
          <p:cNvSpPr/>
          <p:nvPr/>
        </p:nvSpPr>
        <p:spPr>
          <a:xfrm>
            <a:off x="664778" y="2143489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3" name="object 523"/>
          <p:cNvSpPr/>
          <p:nvPr/>
        </p:nvSpPr>
        <p:spPr>
          <a:xfrm>
            <a:off x="664778" y="2125665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4" name="object 524"/>
          <p:cNvSpPr/>
          <p:nvPr/>
        </p:nvSpPr>
        <p:spPr>
          <a:xfrm>
            <a:off x="664778" y="2107840"/>
            <a:ext cx="37465" cy="0"/>
          </a:xfrm>
          <a:custGeom>
            <a:avLst/>
            <a:gdLst/>
            <a:ahLst/>
            <a:cxnLst/>
            <a:rect l="l" t="t" r="r" b="b"/>
            <a:pathLst>
              <a:path w="37465" h="0">
                <a:moveTo>
                  <a:pt x="3714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5" name="object 525"/>
          <p:cNvSpPr/>
          <p:nvPr/>
        </p:nvSpPr>
        <p:spPr>
          <a:xfrm>
            <a:off x="664778" y="2090015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6" name="object 526"/>
          <p:cNvSpPr/>
          <p:nvPr/>
        </p:nvSpPr>
        <p:spPr>
          <a:xfrm>
            <a:off x="664778" y="2072190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7" name="object 527"/>
          <p:cNvSpPr/>
          <p:nvPr/>
        </p:nvSpPr>
        <p:spPr>
          <a:xfrm>
            <a:off x="664778" y="2054365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8" name="object 528"/>
          <p:cNvSpPr/>
          <p:nvPr/>
        </p:nvSpPr>
        <p:spPr>
          <a:xfrm>
            <a:off x="664778" y="2036540"/>
            <a:ext cx="37465" cy="0"/>
          </a:xfrm>
          <a:custGeom>
            <a:avLst/>
            <a:gdLst/>
            <a:ahLst/>
            <a:cxnLst/>
            <a:rect l="l" t="t" r="r" b="b"/>
            <a:pathLst>
              <a:path w="37465" h="0">
                <a:moveTo>
                  <a:pt x="3714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9" name="object 529"/>
          <p:cNvSpPr/>
          <p:nvPr/>
        </p:nvSpPr>
        <p:spPr>
          <a:xfrm>
            <a:off x="664778" y="2018715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0" name="object 530"/>
          <p:cNvSpPr/>
          <p:nvPr/>
        </p:nvSpPr>
        <p:spPr>
          <a:xfrm>
            <a:off x="664778" y="2000890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1" name="object 531"/>
          <p:cNvSpPr/>
          <p:nvPr/>
        </p:nvSpPr>
        <p:spPr>
          <a:xfrm>
            <a:off x="664778" y="1983065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2" name="object 532"/>
          <p:cNvSpPr/>
          <p:nvPr/>
        </p:nvSpPr>
        <p:spPr>
          <a:xfrm>
            <a:off x="664778" y="1965240"/>
            <a:ext cx="37465" cy="0"/>
          </a:xfrm>
          <a:custGeom>
            <a:avLst/>
            <a:gdLst/>
            <a:ahLst/>
            <a:cxnLst/>
            <a:rect l="l" t="t" r="r" b="b"/>
            <a:pathLst>
              <a:path w="37465" h="0">
                <a:moveTo>
                  <a:pt x="3714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3" name="object 533"/>
          <p:cNvSpPr/>
          <p:nvPr/>
        </p:nvSpPr>
        <p:spPr>
          <a:xfrm>
            <a:off x="664778" y="2250439"/>
            <a:ext cx="37465" cy="0"/>
          </a:xfrm>
          <a:custGeom>
            <a:avLst/>
            <a:gdLst/>
            <a:ahLst/>
            <a:cxnLst/>
            <a:rect l="l" t="t" r="r" b="b"/>
            <a:pathLst>
              <a:path w="37465" h="0">
                <a:moveTo>
                  <a:pt x="3714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4" name="object 534"/>
          <p:cNvSpPr/>
          <p:nvPr/>
        </p:nvSpPr>
        <p:spPr>
          <a:xfrm>
            <a:off x="664778" y="2268263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5" name="object 535"/>
          <p:cNvSpPr/>
          <p:nvPr/>
        </p:nvSpPr>
        <p:spPr>
          <a:xfrm>
            <a:off x="664778" y="2286088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6" name="object 536"/>
          <p:cNvSpPr/>
          <p:nvPr/>
        </p:nvSpPr>
        <p:spPr>
          <a:xfrm>
            <a:off x="664778" y="1965240"/>
            <a:ext cx="37465" cy="0"/>
          </a:xfrm>
          <a:custGeom>
            <a:avLst/>
            <a:gdLst/>
            <a:ahLst/>
            <a:cxnLst/>
            <a:rect l="l" t="t" r="r" b="b"/>
            <a:pathLst>
              <a:path w="37465" h="0">
                <a:moveTo>
                  <a:pt x="3714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7" name="object 537"/>
          <p:cNvSpPr/>
          <p:nvPr/>
        </p:nvSpPr>
        <p:spPr>
          <a:xfrm>
            <a:off x="664778" y="1947415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8" name="object 538"/>
          <p:cNvSpPr/>
          <p:nvPr/>
        </p:nvSpPr>
        <p:spPr>
          <a:xfrm>
            <a:off x="664778" y="1929590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9" name="object 539"/>
          <p:cNvSpPr txBox="1"/>
          <p:nvPr/>
        </p:nvSpPr>
        <p:spPr>
          <a:xfrm>
            <a:off x="523082" y="2196659"/>
            <a:ext cx="144145" cy="990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450" spc="10">
                <a:latin typeface="Arial"/>
                <a:cs typeface="Arial"/>
              </a:rPr>
              <a:t>0.96</a:t>
            </a:r>
            <a:endParaRPr sz="450">
              <a:latin typeface="Arial"/>
              <a:cs typeface="Arial"/>
            </a:endParaRPr>
          </a:p>
        </p:txBody>
      </p:sp>
      <p:sp>
        <p:nvSpPr>
          <p:cNvPr id="540" name="object 540"/>
          <p:cNvSpPr txBox="1"/>
          <p:nvPr/>
        </p:nvSpPr>
        <p:spPr>
          <a:xfrm>
            <a:off x="523082" y="2126344"/>
            <a:ext cx="268605" cy="990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450" spc="10">
                <a:latin typeface="Arial"/>
                <a:cs typeface="Arial"/>
              </a:rPr>
              <a:t>0.98    </a:t>
            </a:r>
            <a:r>
              <a:rPr dirty="0" sz="450" spc="-60">
                <a:latin typeface="Arial"/>
                <a:cs typeface="Arial"/>
              </a:rPr>
              <a:t> </a:t>
            </a:r>
            <a:r>
              <a:rPr dirty="0" u="sng" sz="450" spc="5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450" spc="25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endParaRPr sz="450">
              <a:latin typeface="Arial"/>
              <a:cs typeface="Arial"/>
            </a:endParaRPr>
          </a:p>
        </p:txBody>
      </p:sp>
      <p:sp>
        <p:nvSpPr>
          <p:cNvPr id="541" name="object 541"/>
          <p:cNvSpPr txBox="1"/>
          <p:nvPr/>
        </p:nvSpPr>
        <p:spPr>
          <a:xfrm>
            <a:off x="1140209" y="2059225"/>
            <a:ext cx="855344" cy="990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sng" sz="450" spc="5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450" spc="5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   </a:t>
            </a:r>
            <a:r>
              <a:rPr dirty="0" u="sng" sz="450" spc="35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sz="450" spc="-50">
                <a:latin typeface="Arial"/>
                <a:cs typeface="Arial"/>
              </a:rPr>
              <a:t> </a:t>
            </a:r>
            <a:r>
              <a:rPr dirty="0" u="sng" sz="450" spc="5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45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   </a:t>
            </a:r>
            <a:r>
              <a:rPr dirty="0" u="sng" sz="450" spc="35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sz="450" spc="5">
                <a:latin typeface="Arial"/>
                <a:cs typeface="Arial"/>
              </a:rPr>
              <a:t> </a:t>
            </a:r>
            <a:r>
              <a:rPr dirty="0" u="sng" sz="450" spc="5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45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 </a:t>
            </a:r>
            <a:r>
              <a:rPr dirty="0" u="sng" sz="450" spc="25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sz="450" spc="-50">
                <a:latin typeface="Arial"/>
                <a:cs typeface="Arial"/>
              </a:rPr>
              <a:t> </a:t>
            </a:r>
            <a:r>
              <a:rPr dirty="0" u="sng" sz="450" spc="5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45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 </a:t>
            </a:r>
            <a:r>
              <a:rPr dirty="0" u="sng" sz="450" spc="25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sz="450" spc="5">
                <a:latin typeface="Arial"/>
                <a:cs typeface="Arial"/>
              </a:rPr>
              <a:t> </a:t>
            </a:r>
            <a:r>
              <a:rPr dirty="0" u="sng" sz="450" spc="5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45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   </a:t>
            </a:r>
            <a:r>
              <a:rPr dirty="0" u="sng" sz="450" spc="35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sz="450" spc="-50">
                <a:latin typeface="Arial"/>
                <a:cs typeface="Arial"/>
              </a:rPr>
              <a:t> </a:t>
            </a:r>
            <a:r>
              <a:rPr dirty="0" u="sng" sz="450" spc="5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45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   </a:t>
            </a:r>
            <a:r>
              <a:rPr dirty="0" u="sng" sz="450" spc="35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sz="450">
                <a:latin typeface="Arial"/>
                <a:cs typeface="Arial"/>
              </a:rPr>
              <a:t>    </a:t>
            </a:r>
            <a:r>
              <a:rPr dirty="0" sz="450" spc="15">
                <a:latin typeface="Arial"/>
                <a:cs typeface="Arial"/>
              </a:rPr>
              <a:t> </a:t>
            </a:r>
            <a:r>
              <a:rPr dirty="0" u="sng" sz="450" spc="5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45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 </a:t>
            </a:r>
            <a:r>
              <a:rPr dirty="0" u="sng" sz="450" spc="25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sz="450" spc="-50">
                <a:latin typeface="Arial"/>
                <a:cs typeface="Arial"/>
              </a:rPr>
              <a:t> </a:t>
            </a:r>
            <a:r>
              <a:rPr dirty="0" u="sng" sz="450" spc="5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450" spc="25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endParaRPr sz="450">
              <a:latin typeface="Arial"/>
              <a:cs typeface="Arial"/>
            </a:endParaRPr>
          </a:p>
        </p:txBody>
      </p:sp>
      <p:sp>
        <p:nvSpPr>
          <p:cNvPr id="542" name="object 542"/>
          <p:cNvSpPr txBox="1"/>
          <p:nvPr/>
        </p:nvSpPr>
        <p:spPr>
          <a:xfrm>
            <a:off x="523082" y="1838842"/>
            <a:ext cx="152400" cy="3194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algn="r" marR="11430">
              <a:lnSpc>
                <a:spcPct val="100000"/>
              </a:lnSpc>
              <a:spcBef>
                <a:spcPts val="125"/>
              </a:spcBef>
            </a:pPr>
            <a:r>
              <a:rPr dirty="0" sz="450" spc="10">
                <a:latin typeface="Arial"/>
                <a:cs typeface="Arial"/>
              </a:rPr>
              <a:t>0.8</a:t>
            </a:r>
            <a:endParaRPr sz="450">
              <a:latin typeface="Arial"/>
              <a:cs typeface="Arial"/>
            </a:endParaRPr>
          </a:p>
          <a:p>
            <a:pPr algn="r" marR="12700">
              <a:lnSpc>
                <a:spcPct val="100000"/>
              </a:lnSpc>
              <a:spcBef>
                <a:spcPts val="40"/>
              </a:spcBef>
            </a:pPr>
            <a:r>
              <a:rPr dirty="0" sz="450" spc="10">
                <a:latin typeface="Arial"/>
                <a:cs typeface="Arial"/>
              </a:rPr>
              <a:t>1.04</a:t>
            </a:r>
            <a:endParaRPr sz="450">
              <a:latin typeface="Arial"/>
              <a:cs typeface="Arial"/>
            </a:endParaRPr>
          </a:p>
          <a:p>
            <a:pPr algn="r" marR="12700">
              <a:lnSpc>
                <a:spcPct val="100000"/>
              </a:lnSpc>
              <a:spcBef>
                <a:spcPts val="15"/>
              </a:spcBef>
            </a:pPr>
            <a:r>
              <a:rPr dirty="0" sz="450" spc="10">
                <a:latin typeface="Arial"/>
                <a:cs typeface="Arial"/>
              </a:rPr>
              <a:t>1.02</a:t>
            </a:r>
            <a:endParaRPr sz="45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65"/>
              </a:spcBef>
            </a:pPr>
            <a:r>
              <a:rPr dirty="0" sz="450" spc="15"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543" name="object 543"/>
          <p:cNvSpPr txBox="1"/>
          <p:nvPr/>
        </p:nvSpPr>
        <p:spPr>
          <a:xfrm>
            <a:off x="392963" y="1993216"/>
            <a:ext cx="115570" cy="226060"/>
          </a:xfrm>
          <a:prstGeom prst="rect">
            <a:avLst/>
          </a:prstGeom>
        </p:spPr>
        <p:txBody>
          <a:bodyPr wrap="square" lIns="0" tIns="8890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z="600" b="1">
                <a:latin typeface="Arial"/>
                <a:cs typeface="Arial"/>
              </a:rPr>
              <a:t>Ratio</a:t>
            </a:r>
            <a:endParaRPr sz="600">
              <a:latin typeface="Arial"/>
              <a:cs typeface="Arial"/>
            </a:endParaRPr>
          </a:p>
        </p:txBody>
      </p:sp>
      <p:sp>
        <p:nvSpPr>
          <p:cNvPr id="544" name="object 544"/>
          <p:cNvSpPr/>
          <p:nvPr/>
        </p:nvSpPr>
        <p:spPr>
          <a:xfrm>
            <a:off x="2226801" y="1929590"/>
            <a:ext cx="0" cy="356870"/>
          </a:xfrm>
          <a:custGeom>
            <a:avLst/>
            <a:gdLst/>
            <a:ahLst/>
            <a:cxnLst/>
            <a:rect l="l" t="t" r="r" b="b"/>
            <a:pathLst>
              <a:path w="0" h="356869">
                <a:moveTo>
                  <a:pt x="0" y="356498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5" name="object 545"/>
          <p:cNvSpPr/>
          <p:nvPr/>
        </p:nvSpPr>
        <p:spPr>
          <a:xfrm>
            <a:off x="2189652" y="2250439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0" y="0"/>
                </a:moveTo>
                <a:lnTo>
                  <a:pt x="3714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6" name="object 546"/>
          <p:cNvSpPr/>
          <p:nvPr/>
        </p:nvSpPr>
        <p:spPr>
          <a:xfrm>
            <a:off x="2208227" y="2232614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7" name="object 547"/>
          <p:cNvSpPr/>
          <p:nvPr/>
        </p:nvSpPr>
        <p:spPr>
          <a:xfrm>
            <a:off x="2208227" y="2214789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8" name="object 548"/>
          <p:cNvSpPr/>
          <p:nvPr/>
        </p:nvSpPr>
        <p:spPr>
          <a:xfrm>
            <a:off x="2208227" y="2196964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9" name="object 549"/>
          <p:cNvSpPr/>
          <p:nvPr/>
        </p:nvSpPr>
        <p:spPr>
          <a:xfrm>
            <a:off x="2189652" y="2179139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0" y="0"/>
                </a:moveTo>
                <a:lnTo>
                  <a:pt x="3714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0" name="object 550"/>
          <p:cNvSpPr/>
          <p:nvPr/>
        </p:nvSpPr>
        <p:spPr>
          <a:xfrm>
            <a:off x="2208227" y="2161314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1" name="object 551"/>
          <p:cNvSpPr/>
          <p:nvPr/>
        </p:nvSpPr>
        <p:spPr>
          <a:xfrm>
            <a:off x="2208227" y="2143489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2" name="object 552"/>
          <p:cNvSpPr/>
          <p:nvPr/>
        </p:nvSpPr>
        <p:spPr>
          <a:xfrm>
            <a:off x="2208227" y="2125665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3" name="object 553"/>
          <p:cNvSpPr/>
          <p:nvPr/>
        </p:nvSpPr>
        <p:spPr>
          <a:xfrm>
            <a:off x="2189652" y="2107840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0" y="0"/>
                </a:moveTo>
                <a:lnTo>
                  <a:pt x="3714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4" name="object 554"/>
          <p:cNvSpPr/>
          <p:nvPr/>
        </p:nvSpPr>
        <p:spPr>
          <a:xfrm>
            <a:off x="2208227" y="2090015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5" name="object 555"/>
          <p:cNvSpPr/>
          <p:nvPr/>
        </p:nvSpPr>
        <p:spPr>
          <a:xfrm>
            <a:off x="2208227" y="2072190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6" name="object 556"/>
          <p:cNvSpPr/>
          <p:nvPr/>
        </p:nvSpPr>
        <p:spPr>
          <a:xfrm>
            <a:off x="2208227" y="2054365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7" name="object 557"/>
          <p:cNvSpPr/>
          <p:nvPr/>
        </p:nvSpPr>
        <p:spPr>
          <a:xfrm>
            <a:off x="2189652" y="2036540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0" y="0"/>
                </a:moveTo>
                <a:lnTo>
                  <a:pt x="3714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8" name="object 558"/>
          <p:cNvSpPr/>
          <p:nvPr/>
        </p:nvSpPr>
        <p:spPr>
          <a:xfrm>
            <a:off x="2208227" y="2018715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9" name="object 559"/>
          <p:cNvSpPr/>
          <p:nvPr/>
        </p:nvSpPr>
        <p:spPr>
          <a:xfrm>
            <a:off x="2208227" y="2000890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0" name="object 560"/>
          <p:cNvSpPr/>
          <p:nvPr/>
        </p:nvSpPr>
        <p:spPr>
          <a:xfrm>
            <a:off x="2208227" y="1983065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1" name="object 561"/>
          <p:cNvSpPr/>
          <p:nvPr/>
        </p:nvSpPr>
        <p:spPr>
          <a:xfrm>
            <a:off x="2189652" y="1965240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0" y="0"/>
                </a:moveTo>
                <a:lnTo>
                  <a:pt x="3714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2" name="object 562"/>
          <p:cNvSpPr/>
          <p:nvPr/>
        </p:nvSpPr>
        <p:spPr>
          <a:xfrm>
            <a:off x="2189652" y="2250439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0" y="0"/>
                </a:moveTo>
                <a:lnTo>
                  <a:pt x="3714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3" name="object 563"/>
          <p:cNvSpPr/>
          <p:nvPr/>
        </p:nvSpPr>
        <p:spPr>
          <a:xfrm>
            <a:off x="2208227" y="2268263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4" name="object 564"/>
          <p:cNvSpPr/>
          <p:nvPr/>
        </p:nvSpPr>
        <p:spPr>
          <a:xfrm>
            <a:off x="2208227" y="2286088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5" name="object 565"/>
          <p:cNvSpPr/>
          <p:nvPr/>
        </p:nvSpPr>
        <p:spPr>
          <a:xfrm>
            <a:off x="2189652" y="1965240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0" y="0"/>
                </a:moveTo>
                <a:lnTo>
                  <a:pt x="3714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6" name="object 566"/>
          <p:cNvSpPr/>
          <p:nvPr/>
        </p:nvSpPr>
        <p:spPr>
          <a:xfrm>
            <a:off x="2208227" y="1947415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7" name="object 567"/>
          <p:cNvSpPr/>
          <p:nvPr/>
        </p:nvSpPr>
        <p:spPr>
          <a:xfrm>
            <a:off x="2208227" y="1929590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8" name="object 568"/>
          <p:cNvSpPr/>
          <p:nvPr/>
        </p:nvSpPr>
        <p:spPr>
          <a:xfrm>
            <a:off x="2569931" y="777826"/>
            <a:ext cx="1562100" cy="1151890"/>
          </a:xfrm>
          <a:custGeom>
            <a:avLst/>
            <a:gdLst/>
            <a:ahLst/>
            <a:cxnLst/>
            <a:rect l="l" t="t" r="r" b="b"/>
            <a:pathLst>
              <a:path w="1562100" h="1151889">
                <a:moveTo>
                  <a:pt x="0" y="1151764"/>
                </a:moveTo>
                <a:lnTo>
                  <a:pt x="1562021" y="1151764"/>
                </a:lnTo>
                <a:lnTo>
                  <a:pt x="1562021" y="0"/>
                </a:lnTo>
                <a:lnTo>
                  <a:pt x="0" y="0"/>
                </a:lnTo>
                <a:lnTo>
                  <a:pt x="0" y="1151764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9" name="object 569"/>
          <p:cNvSpPr/>
          <p:nvPr/>
        </p:nvSpPr>
        <p:spPr>
          <a:xfrm>
            <a:off x="2569931" y="1929590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0" y="0"/>
                </a:moveTo>
                <a:lnTo>
                  <a:pt x="156202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0" name="object 570"/>
          <p:cNvSpPr/>
          <p:nvPr/>
        </p:nvSpPr>
        <p:spPr>
          <a:xfrm>
            <a:off x="2576129" y="1898110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0"/>
                </a:moveTo>
                <a:lnTo>
                  <a:pt x="0" y="31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1" name="object 571"/>
          <p:cNvSpPr/>
          <p:nvPr/>
        </p:nvSpPr>
        <p:spPr>
          <a:xfrm>
            <a:off x="2619173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2" name="object 572"/>
          <p:cNvSpPr/>
          <p:nvPr/>
        </p:nvSpPr>
        <p:spPr>
          <a:xfrm>
            <a:off x="2662219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3" name="object 573"/>
          <p:cNvSpPr/>
          <p:nvPr/>
        </p:nvSpPr>
        <p:spPr>
          <a:xfrm>
            <a:off x="2705264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4" name="object 574"/>
          <p:cNvSpPr/>
          <p:nvPr/>
        </p:nvSpPr>
        <p:spPr>
          <a:xfrm>
            <a:off x="2748310" y="1898110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0"/>
                </a:moveTo>
                <a:lnTo>
                  <a:pt x="0" y="31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5" name="object 575"/>
          <p:cNvSpPr/>
          <p:nvPr/>
        </p:nvSpPr>
        <p:spPr>
          <a:xfrm>
            <a:off x="2791355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6" name="object 576"/>
          <p:cNvSpPr/>
          <p:nvPr/>
        </p:nvSpPr>
        <p:spPr>
          <a:xfrm>
            <a:off x="2834401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7" name="object 577"/>
          <p:cNvSpPr/>
          <p:nvPr/>
        </p:nvSpPr>
        <p:spPr>
          <a:xfrm>
            <a:off x="2877446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8" name="object 578"/>
          <p:cNvSpPr/>
          <p:nvPr/>
        </p:nvSpPr>
        <p:spPr>
          <a:xfrm>
            <a:off x="2920491" y="1898110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0"/>
                </a:moveTo>
                <a:lnTo>
                  <a:pt x="0" y="31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9" name="object 579"/>
          <p:cNvSpPr/>
          <p:nvPr/>
        </p:nvSpPr>
        <p:spPr>
          <a:xfrm>
            <a:off x="2963537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0" name="object 580"/>
          <p:cNvSpPr/>
          <p:nvPr/>
        </p:nvSpPr>
        <p:spPr>
          <a:xfrm>
            <a:off x="3006579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1" name="object 581"/>
          <p:cNvSpPr/>
          <p:nvPr/>
        </p:nvSpPr>
        <p:spPr>
          <a:xfrm>
            <a:off x="3049624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2" name="object 582"/>
          <p:cNvSpPr/>
          <p:nvPr/>
        </p:nvSpPr>
        <p:spPr>
          <a:xfrm>
            <a:off x="3092670" y="1898110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0"/>
                </a:moveTo>
                <a:lnTo>
                  <a:pt x="0" y="31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3" name="object 583"/>
          <p:cNvSpPr/>
          <p:nvPr/>
        </p:nvSpPr>
        <p:spPr>
          <a:xfrm>
            <a:off x="3135715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4" name="object 584"/>
          <p:cNvSpPr/>
          <p:nvPr/>
        </p:nvSpPr>
        <p:spPr>
          <a:xfrm>
            <a:off x="3178761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5" name="object 585"/>
          <p:cNvSpPr/>
          <p:nvPr/>
        </p:nvSpPr>
        <p:spPr>
          <a:xfrm>
            <a:off x="3221806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6" name="object 586"/>
          <p:cNvSpPr/>
          <p:nvPr/>
        </p:nvSpPr>
        <p:spPr>
          <a:xfrm>
            <a:off x="3264852" y="1898110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0"/>
                </a:moveTo>
                <a:lnTo>
                  <a:pt x="0" y="31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7" name="object 587"/>
          <p:cNvSpPr/>
          <p:nvPr/>
        </p:nvSpPr>
        <p:spPr>
          <a:xfrm>
            <a:off x="3307897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8" name="object 588"/>
          <p:cNvSpPr/>
          <p:nvPr/>
        </p:nvSpPr>
        <p:spPr>
          <a:xfrm>
            <a:off x="3350943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9" name="object 589"/>
          <p:cNvSpPr/>
          <p:nvPr/>
        </p:nvSpPr>
        <p:spPr>
          <a:xfrm>
            <a:off x="3393988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0" name="object 590"/>
          <p:cNvSpPr/>
          <p:nvPr/>
        </p:nvSpPr>
        <p:spPr>
          <a:xfrm>
            <a:off x="3437030" y="1898110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0"/>
                </a:moveTo>
                <a:lnTo>
                  <a:pt x="0" y="31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1" name="object 591"/>
          <p:cNvSpPr/>
          <p:nvPr/>
        </p:nvSpPr>
        <p:spPr>
          <a:xfrm>
            <a:off x="3480076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2" name="object 592"/>
          <p:cNvSpPr/>
          <p:nvPr/>
        </p:nvSpPr>
        <p:spPr>
          <a:xfrm>
            <a:off x="3523121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3" name="object 593"/>
          <p:cNvSpPr/>
          <p:nvPr/>
        </p:nvSpPr>
        <p:spPr>
          <a:xfrm>
            <a:off x="3566167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4" name="object 594"/>
          <p:cNvSpPr/>
          <p:nvPr/>
        </p:nvSpPr>
        <p:spPr>
          <a:xfrm>
            <a:off x="3609212" y="1898110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0"/>
                </a:moveTo>
                <a:lnTo>
                  <a:pt x="0" y="31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5" name="object 595"/>
          <p:cNvSpPr/>
          <p:nvPr/>
        </p:nvSpPr>
        <p:spPr>
          <a:xfrm>
            <a:off x="3652258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6" name="object 596"/>
          <p:cNvSpPr/>
          <p:nvPr/>
        </p:nvSpPr>
        <p:spPr>
          <a:xfrm>
            <a:off x="3695303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7" name="object 597"/>
          <p:cNvSpPr/>
          <p:nvPr/>
        </p:nvSpPr>
        <p:spPr>
          <a:xfrm>
            <a:off x="3738348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8" name="object 598"/>
          <p:cNvSpPr/>
          <p:nvPr/>
        </p:nvSpPr>
        <p:spPr>
          <a:xfrm>
            <a:off x="3781394" y="1898110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0"/>
                </a:moveTo>
                <a:lnTo>
                  <a:pt x="0" y="31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9" name="object 599"/>
          <p:cNvSpPr/>
          <p:nvPr/>
        </p:nvSpPr>
        <p:spPr>
          <a:xfrm>
            <a:off x="3824436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0" name="object 600"/>
          <p:cNvSpPr/>
          <p:nvPr/>
        </p:nvSpPr>
        <p:spPr>
          <a:xfrm>
            <a:off x="3867482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1" name="object 601"/>
          <p:cNvSpPr/>
          <p:nvPr/>
        </p:nvSpPr>
        <p:spPr>
          <a:xfrm>
            <a:off x="3910527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2" name="object 602"/>
          <p:cNvSpPr/>
          <p:nvPr/>
        </p:nvSpPr>
        <p:spPr>
          <a:xfrm>
            <a:off x="3953573" y="1898110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0"/>
                </a:moveTo>
                <a:lnTo>
                  <a:pt x="0" y="31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3" name="object 603"/>
          <p:cNvSpPr/>
          <p:nvPr/>
        </p:nvSpPr>
        <p:spPr>
          <a:xfrm>
            <a:off x="3996618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4" name="object 604"/>
          <p:cNvSpPr/>
          <p:nvPr/>
        </p:nvSpPr>
        <p:spPr>
          <a:xfrm>
            <a:off x="4039663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5" name="object 605"/>
          <p:cNvSpPr/>
          <p:nvPr/>
        </p:nvSpPr>
        <p:spPr>
          <a:xfrm>
            <a:off x="4082709" y="191384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4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6" name="object 606"/>
          <p:cNvSpPr/>
          <p:nvPr/>
        </p:nvSpPr>
        <p:spPr>
          <a:xfrm>
            <a:off x="4125754" y="1898110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0"/>
                </a:moveTo>
                <a:lnTo>
                  <a:pt x="0" y="31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7" name="object 607"/>
          <p:cNvSpPr/>
          <p:nvPr/>
        </p:nvSpPr>
        <p:spPr>
          <a:xfrm>
            <a:off x="2576129" y="1898110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0"/>
                </a:moveTo>
                <a:lnTo>
                  <a:pt x="0" y="31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8" name="object 608"/>
          <p:cNvSpPr/>
          <p:nvPr/>
        </p:nvSpPr>
        <p:spPr>
          <a:xfrm>
            <a:off x="4125754" y="1898110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0"/>
                </a:moveTo>
                <a:lnTo>
                  <a:pt x="0" y="3148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9" name="object 609"/>
          <p:cNvSpPr/>
          <p:nvPr/>
        </p:nvSpPr>
        <p:spPr>
          <a:xfrm>
            <a:off x="2569931" y="777826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0" y="0"/>
                </a:moveTo>
                <a:lnTo>
                  <a:pt x="156202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0" name="object 610"/>
          <p:cNvSpPr/>
          <p:nvPr/>
        </p:nvSpPr>
        <p:spPr>
          <a:xfrm>
            <a:off x="2576129" y="777826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314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1" name="object 611"/>
          <p:cNvSpPr/>
          <p:nvPr/>
        </p:nvSpPr>
        <p:spPr>
          <a:xfrm>
            <a:off x="2619173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2" name="object 612"/>
          <p:cNvSpPr/>
          <p:nvPr/>
        </p:nvSpPr>
        <p:spPr>
          <a:xfrm>
            <a:off x="2662219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3" name="object 613"/>
          <p:cNvSpPr/>
          <p:nvPr/>
        </p:nvSpPr>
        <p:spPr>
          <a:xfrm>
            <a:off x="2705264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4" name="object 614"/>
          <p:cNvSpPr/>
          <p:nvPr/>
        </p:nvSpPr>
        <p:spPr>
          <a:xfrm>
            <a:off x="2748310" y="777826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314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5" name="object 615"/>
          <p:cNvSpPr/>
          <p:nvPr/>
        </p:nvSpPr>
        <p:spPr>
          <a:xfrm>
            <a:off x="2791355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6" name="object 616"/>
          <p:cNvSpPr/>
          <p:nvPr/>
        </p:nvSpPr>
        <p:spPr>
          <a:xfrm>
            <a:off x="2834401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7" name="object 617"/>
          <p:cNvSpPr/>
          <p:nvPr/>
        </p:nvSpPr>
        <p:spPr>
          <a:xfrm>
            <a:off x="2877446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8" name="object 618"/>
          <p:cNvSpPr/>
          <p:nvPr/>
        </p:nvSpPr>
        <p:spPr>
          <a:xfrm>
            <a:off x="2920491" y="777826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314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9" name="object 619"/>
          <p:cNvSpPr/>
          <p:nvPr/>
        </p:nvSpPr>
        <p:spPr>
          <a:xfrm>
            <a:off x="2963537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0" name="object 620"/>
          <p:cNvSpPr/>
          <p:nvPr/>
        </p:nvSpPr>
        <p:spPr>
          <a:xfrm>
            <a:off x="3006579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1" name="object 621"/>
          <p:cNvSpPr/>
          <p:nvPr/>
        </p:nvSpPr>
        <p:spPr>
          <a:xfrm>
            <a:off x="3049624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2" name="object 622"/>
          <p:cNvSpPr/>
          <p:nvPr/>
        </p:nvSpPr>
        <p:spPr>
          <a:xfrm>
            <a:off x="3092670" y="777826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314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3" name="object 623"/>
          <p:cNvSpPr/>
          <p:nvPr/>
        </p:nvSpPr>
        <p:spPr>
          <a:xfrm>
            <a:off x="3135715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4" name="object 624"/>
          <p:cNvSpPr/>
          <p:nvPr/>
        </p:nvSpPr>
        <p:spPr>
          <a:xfrm>
            <a:off x="3178761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5" name="object 625"/>
          <p:cNvSpPr/>
          <p:nvPr/>
        </p:nvSpPr>
        <p:spPr>
          <a:xfrm>
            <a:off x="3221806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6" name="object 626"/>
          <p:cNvSpPr/>
          <p:nvPr/>
        </p:nvSpPr>
        <p:spPr>
          <a:xfrm>
            <a:off x="3264852" y="777826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314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7" name="object 627"/>
          <p:cNvSpPr/>
          <p:nvPr/>
        </p:nvSpPr>
        <p:spPr>
          <a:xfrm>
            <a:off x="3307897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8" name="object 628"/>
          <p:cNvSpPr/>
          <p:nvPr/>
        </p:nvSpPr>
        <p:spPr>
          <a:xfrm>
            <a:off x="3350943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9" name="object 629"/>
          <p:cNvSpPr/>
          <p:nvPr/>
        </p:nvSpPr>
        <p:spPr>
          <a:xfrm>
            <a:off x="3393988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0" name="object 630"/>
          <p:cNvSpPr/>
          <p:nvPr/>
        </p:nvSpPr>
        <p:spPr>
          <a:xfrm>
            <a:off x="3437030" y="777826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314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1" name="object 631"/>
          <p:cNvSpPr/>
          <p:nvPr/>
        </p:nvSpPr>
        <p:spPr>
          <a:xfrm>
            <a:off x="3480076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2" name="object 632"/>
          <p:cNvSpPr/>
          <p:nvPr/>
        </p:nvSpPr>
        <p:spPr>
          <a:xfrm>
            <a:off x="3523121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3" name="object 633"/>
          <p:cNvSpPr/>
          <p:nvPr/>
        </p:nvSpPr>
        <p:spPr>
          <a:xfrm>
            <a:off x="3566167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4" name="object 634"/>
          <p:cNvSpPr/>
          <p:nvPr/>
        </p:nvSpPr>
        <p:spPr>
          <a:xfrm>
            <a:off x="3609212" y="777826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314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5" name="object 635"/>
          <p:cNvSpPr/>
          <p:nvPr/>
        </p:nvSpPr>
        <p:spPr>
          <a:xfrm>
            <a:off x="3652258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6" name="object 636"/>
          <p:cNvSpPr/>
          <p:nvPr/>
        </p:nvSpPr>
        <p:spPr>
          <a:xfrm>
            <a:off x="3695303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7" name="object 637"/>
          <p:cNvSpPr/>
          <p:nvPr/>
        </p:nvSpPr>
        <p:spPr>
          <a:xfrm>
            <a:off x="3738348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8" name="object 638"/>
          <p:cNvSpPr/>
          <p:nvPr/>
        </p:nvSpPr>
        <p:spPr>
          <a:xfrm>
            <a:off x="3781394" y="777826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314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9" name="object 639"/>
          <p:cNvSpPr/>
          <p:nvPr/>
        </p:nvSpPr>
        <p:spPr>
          <a:xfrm>
            <a:off x="3824436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0" name="object 640"/>
          <p:cNvSpPr/>
          <p:nvPr/>
        </p:nvSpPr>
        <p:spPr>
          <a:xfrm>
            <a:off x="3867482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1" name="object 641"/>
          <p:cNvSpPr/>
          <p:nvPr/>
        </p:nvSpPr>
        <p:spPr>
          <a:xfrm>
            <a:off x="3910527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2" name="object 642"/>
          <p:cNvSpPr/>
          <p:nvPr/>
        </p:nvSpPr>
        <p:spPr>
          <a:xfrm>
            <a:off x="3953573" y="777826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314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3" name="object 643"/>
          <p:cNvSpPr/>
          <p:nvPr/>
        </p:nvSpPr>
        <p:spPr>
          <a:xfrm>
            <a:off x="3996618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4" name="object 644"/>
          <p:cNvSpPr/>
          <p:nvPr/>
        </p:nvSpPr>
        <p:spPr>
          <a:xfrm>
            <a:off x="4039663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5" name="object 645"/>
          <p:cNvSpPr/>
          <p:nvPr/>
        </p:nvSpPr>
        <p:spPr>
          <a:xfrm>
            <a:off x="4082709" y="7778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41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6" name="object 646"/>
          <p:cNvSpPr/>
          <p:nvPr/>
        </p:nvSpPr>
        <p:spPr>
          <a:xfrm>
            <a:off x="4125754" y="777826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314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7" name="object 647"/>
          <p:cNvSpPr/>
          <p:nvPr/>
        </p:nvSpPr>
        <p:spPr>
          <a:xfrm>
            <a:off x="2576129" y="777826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314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8" name="object 648"/>
          <p:cNvSpPr/>
          <p:nvPr/>
        </p:nvSpPr>
        <p:spPr>
          <a:xfrm>
            <a:off x="4125754" y="777826"/>
            <a:ext cx="0" cy="31750"/>
          </a:xfrm>
          <a:custGeom>
            <a:avLst/>
            <a:gdLst/>
            <a:ahLst/>
            <a:cxnLst/>
            <a:rect l="l" t="t" r="r" b="b"/>
            <a:pathLst>
              <a:path w="0" h="31750">
                <a:moveTo>
                  <a:pt x="0" y="3148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9" name="object 649"/>
          <p:cNvSpPr/>
          <p:nvPr/>
        </p:nvSpPr>
        <p:spPr>
          <a:xfrm>
            <a:off x="2569931" y="777826"/>
            <a:ext cx="0" cy="1151890"/>
          </a:xfrm>
          <a:custGeom>
            <a:avLst/>
            <a:gdLst/>
            <a:ahLst/>
            <a:cxnLst/>
            <a:rect l="l" t="t" r="r" b="b"/>
            <a:pathLst>
              <a:path w="0" h="1151889">
                <a:moveTo>
                  <a:pt x="0" y="1151764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0" name="object 650"/>
          <p:cNvSpPr/>
          <p:nvPr/>
        </p:nvSpPr>
        <p:spPr>
          <a:xfrm>
            <a:off x="2569931" y="1892438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5143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1" name="object 651"/>
          <p:cNvSpPr/>
          <p:nvPr/>
        </p:nvSpPr>
        <p:spPr>
          <a:xfrm>
            <a:off x="2569931" y="1855283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2" name="object 652"/>
          <p:cNvSpPr/>
          <p:nvPr/>
        </p:nvSpPr>
        <p:spPr>
          <a:xfrm>
            <a:off x="2569931" y="1818131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3" name="object 653"/>
          <p:cNvSpPr/>
          <p:nvPr/>
        </p:nvSpPr>
        <p:spPr>
          <a:xfrm>
            <a:off x="2569931" y="1780975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4" name="object 654"/>
          <p:cNvSpPr/>
          <p:nvPr/>
        </p:nvSpPr>
        <p:spPr>
          <a:xfrm>
            <a:off x="2569931" y="1743820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5" name="object 655"/>
          <p:cNvSpPr/>
          <p:nvPr/>
        </p:nvSpPr>
        <p:spPr>
          <a:xfrm>
            <a:off x="2569931" y="1706668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5143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6" name="object 656"/>
          <p:cNvSpPr/>
          <p:nvPr/>
        </p:nvSpPr>
        <p:spPr>
          <a:xfrm>
            <a:off x="2569931" y="1669513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7" name="object 657"/>
          <p:cNvSpPr/>
          <p:nvPr/>
        </p:nvSpPr>
        <p:spPr>
          <a:xfrm>
            <a:off x="2569931" y="1632361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8" name="object 658"/>
          <p:cNvSpPr/>
          <p:nvPr/>
        </p:nvSpPr>
        <p:spPr>
          <a:xfrm>
            <a:off x="2569931" y="1595205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9" name="object 659"/>
          <p:cNvSpPr/>
          <p:nvPr/>
        </p:nvSpPr>
        <p:spPr>
          <a:xfrm>
            <a:off x="2569931" y="1558054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0" name="object 660"/>
          <p:cNvSpPr/>
          <p:nvPr/>
        </p:nvSpPr>
        <p:spPr>
          <a:xfrm>
            <a:off x="2569931" y="1520898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5143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1" name="object 661"/>
          <p:cNvSpPr/>
          <p:nvPr/>
        </p:nvSpPr>
        <p:spPr>
          <a:xfrm>
            <a:off x="2569931" y="1483746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2" name="object 662"/>
          <p:cNvSpPr/>
          <p:nvPr/>
        </p:nvSpPr>
        <p:spPr>
          <a:xfrm>
            <a:off x="2569931" y="1446591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3" name="object 663"/>
          <p:cNvSpPr/>
          <p:nvPr/>
        </p:nvSpPr>
        <p:spPr>
          <a:xfrm>
            <a:off x="2569931" y="1409439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4" name="object 664"/>
          <p:cNvSpPr/>
          <p:nvPr/>
        </p:nvSpPr>
        <p:spPr>
          <a:xfrm>
            <a:off x="2569931" y="1372284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5" name="object 665"/>
          <p:cNvSpPr/>
          <p:nvPr/>
        </p:nvSpPr>
        <p:spPr>
          <a:xfrm>
            <a:off x="2569931" y="1335132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5143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6" name="object 666"/>
          <p:cNvSpPr/>
          <p:nvPr/>
        </p:nvSpPr>
        <p:spPr>
          <a:xfrm>
            <a:off x="2569931" y="1297976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7" name="object 667"/>
          <p:cNvSpPr/>
          <p:nvPr/>
        </p:nvSpPr>
        <p:spPr>
          <a:xfrm>
            <a:off x="2569931" y="1260824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8" name="object 668"/>
          <p:cNvSpPr/>
          <p:nvPr/>
        </p:nvSpPr>
        <p:spPr>
          <a:xfrm>
            <a:off x="2569931" y="1223669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9" name="object 669"/>
          <p:cNvSpPr/>
          <p:nvPr/>
        </p:nvSpPr>
        <p:spPr>
          <a:xfrm>
            <a:off x="2569931" y="1186517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0" name="object 670"/>
          <p:cNvSpPr/>
          <p:nvPr/>
        </p:nvSpPr>
        <p:spPr>
          <a:xfrm>
            <a:off x="2569931" y="1149362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5143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1" name="object 671"/>
          <p:cNvSpPr/>
          <p:nvPr/>
        </p:nvSpPr>
        <p:spPr>
          <a:xfrm>
            <a:off x="2569931" y="1112210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2" name="object 672"/>
          <p:cNvSpPr/>
          <p:nvPr/>
        </p:nvSpPr>
        <p:spPr>
          <a:xfrm>
            <a:off x="2569931" y="1075055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3" name="object 673"/>
          <p:cNvSpPr/>
          <p:nvPr/>
        </p:nvSpPr>
        <p:spPr>
          <a:xfrm>
            <a:off x="2569931" y="1037903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4" name="object 674"/>
          <p:cNvSpPr/>
          <p:nvPr/>
        </p:nvSpPr>
        <p:spPr>
          <a:xfrm>
            <a:off x="2569931" y="1000747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5" name="object 675"/>
          <p:cNvSpPr/>
          <p:nvPr/>
        </p:nvSpPr>
        <p:spPr>
          <a:xfrm>
            <a:off x="2569931" y="963595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5143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6" name="object 676"/>
          <p:cNvSpPr/>
          <p:nvPr/>
        </p:nvSpPr>
        <p:spPr>
          <a:xfrm>
            <a:off x="2569931" y="926440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7" name="object 677"/>
          <p:cNvSpPr/>
          <p:nvPr/>
        </p:nvSpPr>
        <p:spPr>
          <a:xfrm>
            <a:off x="2569931" y="889288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8" name="object 678"/>
          <p:cNvSpPr/>
          <p:nvPr/>
        </p:nvSpPr>
        <p:spPr>
          <a:xfrm>
            <a:off x="2569931" y="852133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9" name="object 679"/>
          <p:cNvSpPr/>
          <p:nvPr/>
        </p:nvSpPr>
        <p:spPr>
          <a:xfrm>
            <a:off x="2569931" y="814981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0" name="object 680"/>
          <p:cNvSpPr/>
          <p:nvPr/>
        </p:nvSpPr>
        <p:spPr>
          <a:xfrm>
            <a:off x="2569931" y="777826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5143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1" name="object 681"/>
          <p:cNvSpPr/>
          <p:nvPr/>
        </p:nvSpPr>
        <p:spPr>
          <a:xfrm>
            <a:off x="2569931" y="1892438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51433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2" name="object 682"/>
          <p:cNvSpPr/>
          <p:nvPr/>
        </p:nvSpPr>
        <p:spPr>
          <a:xfrm>
            <a:off x="2569931" y="1929590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2571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3" name="object 683"/>
          <p:cNvSpPr txBox="1"/>
          <p:nvPr/>
        </p:nvSpPr>
        <p:spPr>
          <a:xfrm>
            <a:off x="2431430" y="1653465"/>
            <a:ext cx="144145" cy="984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450" spc="10">
                <a:latin typeface="Arial"/>
                <a:cs typeface="Arial"/>
              </a:rPr>
              <a:t>0.85</a:t>
            </a:r>
            <a:endParaRPr sz="450">
              <a:latin typeface="Arial"/>
              <a:cs typeface="Arial"/>
            </a:endParaRPr>
          </a:p>
        </p:txBody>
      </p:sp>
      <p:sp>
        <p:nvSpPr>
          <p:cNvPr id="684" name="object 684"/>
          <p:cNvSpPr txBox="1"/>
          <p:nvPr/>
        </p:nvSpPr>
        <p:spPr>
          <a:xfrm>
            <a:off x="2466588" y="1468092"/>
            <a:ext cx="110489" cy="984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450" spc="10">
                <a:latin typeface="Arial"/>
                <a:cs typeface="Arial"/>
              </a:rPr>
              <a:t>0.9</a:t>
            </a:r>
            <a:endParaRPr sz="450">
              <a:latin typeface="Arial"/>
              <a:cs typeface="Arial"/>
            </a:endParaRPr>
          </a:p>
        </p:txBody>
      </p:sp>
      <p:sp>
        <p:nvSpPr>
          <p:cNvPr id="685" name="object 685"/>
          <p:cNvSpPr txBox="1"/>
          <p:nvPr/>
        </p:nvSpPr>
        <p:spPr>
          <a:xfrm>
            <a:off x="2431430" y="1282715"/>
            <a:ext cx="144145" cy="984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450" spc="10">
                <a:latin typeface="Arial"/>
                <a:cs typeface="Arial"/>
              </a:rPr>
              <a:t>0.95</a:t>
            </a:r>
            <a:endParaRPr sz="450">
              <a:latin typeface="Arial"/>
              <a:cs typeface="Arial"/>
            </a:endParaRPr>
          </a:p>
        </p:txBody>
      </p:sp>
      <p:sp>
        <p:nvSpPr>
          <p:cNvPr id="686" name="object 686"/>
          <p:cNvSpPr txBox="1"/>
          <p:nvPr/>
        </p:nvSpPr>
        <p:spPr>
          <a:xfrm>
            <a:off x="2524119" y="1100534"/>
            <a:ext cx="59690" cy="984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450" spc="15"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</p:txBody>
      </p:sp>
      <p:sp>
        <p:nvSpPr>
          <p:cNvPr id="687" name="object 687"/>
          <p:cNvSpPr txBox="1"/>
          <p:nvPr/>
        </p:nvSpPr>
        <p:spPr>
          <a:xfrm>
            <a:off x="571024" y="729780"/>
            <a:ext cx="2015489" cy="984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1917700" algn="l"/>
              </a:tabLst>
            </a:pPr>
            <a:r>
              <a:rPr dirty="0" sz="450" spc="10">
                <a:latin typeface="Arial"/>
                <a:cs typeface="Arial"/>
              </a:rPr>
              <a:t>1.1</a:t>
            </a:r>
            <a:r>
              <a:rPr dirty="0" sz="450" spc="10">
                <a:latin typeface="Arial"/>
                <a:cs typeface="Arial"/>
              </a:rPr>
              <a:t>	</a:t>
            </a:r>
            <a:r>
              <a:rPr dirty="0" sz="450" spc="10">
                <a:latin typeface="Arial"/>
                <a:cs typeface="Arial"/>
              </a:rPr>
              <a:t>1.1</a:t>
            </a:r>
            <a:endParaRPr sz="450">
              <a:latin typeface="Arial"/>
              <a:cs typeface="Arial"/>
            </a:endParaRPr>
          </a:p>
        </p:txBody>
      </p:sp>
      <p:sp>
        <p:nvSpPr>
          <p:cNvPr id="688" name="object 688"/>
          <p:cNvSpPr txBox="1"/>
          <p:nvPr/>
        </p:nvSpPr>
        <p:spPr>
          <a:xfrm>
            <a:off x="2288708" y="770684"/>
            <a:ext cx="114935" cy="403860"/>
          </a:xfrm>
          <a:prstGeom prst="rect">
            <a:avLst/>
          </a:prstGeom>
        </p:spPr>
        <p:txBody>
          <a:bodyPr wrap="square" lIns="0" tIns="8890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z="600" spc="10" b="1">
                <a:latin typeface="Arial"/>
                <a:cs typeface="Arial"/>
              </a:rPr>
              <a:t>Efficiency</a:t>
            </a:r>
            <a:endParaRPr sz="600">
              <a:latin typeface="Arial"/>
              <a:cs typeface="Arial"/>
            </a:endParaRPr>
          </a:p>
        </p:txBody>
      </p:sp>
      <p:sp>
        <p:nvSpPr>
          <p:cNvPr id="689" name="object 689"/>
          <p:cNvSpPr/>
          <p:nvPr/>
        </p:nvSpPr>
        <p:spPr>
          <a:xfrm>
            <a:off x="4131953" y="777826"/>
            <a:ext cx="0" cy="1151890"/>
          </a:xfrm>
          <a:custGeom>
            <a:avLst/>
            <a:gdLst/>
            <a:ahLst/>
            <a:cxnLst/>
            <a:rect l="l" t="t" r="r" b="b"/>
            <a:pathLst>
              <a:path w="0" h="1151889">
                <a:moveTo>
                  <a:pt x="0" y="1151764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0" name="object 690"/>
          <p:cNvSpPr/>
          <p:nvPr/>
        </p:nvSpPr>
        <p:spPr>
          <a:xfrm>
            <a:off x="4080518" y="1892438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0" y="0"/>
                </a:moveTo>
                <a:lnTo>
                  <a:pt x="5143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1" name="object 691"/>
          <p:cNvSpPr/>
          <p:nvPr/>
        </p:nvSpPr>
        <p:spPr>
          <a:xfrm>
            <a:off x="4106236" y="1855283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2" name="object 692"/>
          <p:cNvSpPr/>
          <p:nvPr/>
        </p:nvSpPr>
        <p:spPr>
          <a:xfrm>
            <a:off x="4106236" y="1818131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3" name="object 693"/>
          <p:cNvSpPr/>
          <p:nvPr/>
        </p:nvSpPr>
        <p:spPr>
          <a:xfrm>
            <a:off x="4106236" y="1780975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4" name="object 694"/>
          <p:cNvSpPr/>
          <p:nvPr/>
        </p:nvSpPr>
        <p:spPr>
          <a:xfrm>
            <a:off x="4106236" y="1743820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5" name="object 695"/>
          <p:cNvSpPr/>
          <p:nvPr/>
        </p:nvSpPr>
        <p:spPr>
          <a:xfrm>
            <a:off x="4080518" y="1706668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0" y="0"/>
                </a:moveTo>
                <a:lnTo>
                  <a:pt x="5143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6" name="object 696"/>
          <p:cNvSpPr/>
          <p:nvPr/>
        </p:nvSpPr>
        <p:spPr>
          <a:xfrm>
            <a:off x="4106236" y="1669513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7" name="object 697"/>
          <p:cNvSpPr/>
          <p:nvPr/>
        </p:nvSpPr>
        <p:spPr>
          <a:xfrm>
            <a:off x="4106236" y="1632361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8" name="object 698"/>
          <p:cNvSpPr/>
          <p:nvPr/>
        </p:nvSpPr>
        <p:spPr>
          <a:xfrm>
            <a:off x="4106236" y="1595205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9" name="object 699"/>
          <p:cNvSpPr/>
          <p:nvPr/>
        </p:nvSpPr>
        <p:spPr>
          <a:xfrm>
            <a:off x="4106236" y="1558054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0" name="object 700"/>
          <p:cNvSpPr/>
          <p:nvPr/>
        </p:nvSpPr>
        <p:spPr>
          <a:xfrm>
            <a:off x="4080518" y="1520898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0" y="0"/>
                </a:moveTo>
                <a:lnTo>
                  <a:pt x="5143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1" name="object 701"/>
          <p:cNvSpPr/>
          <p:nvPr/>
        </p:nvSpPr>
        <p:spPr>
          <a:xfrm>
            <a:off x="4106236" y="1483746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2" name="object 702"/>
          <p:cNvSpPr/>
          <p:nvPr/>
        </p:nvSpPr>
        <p:spPr>
          <a:xfrm>
            <a:off x="4106236" y="1446591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3" name="object 703"/>
          <p:cNvSpPr/>
          <p:nvPr/>
        </p:nvSpPr>
        <p:spPr>
          <a:xfrm>
            <a:off x="4106236" y="1409439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4" name="object 704"/>
          <p:cNvSpPr/>
          <p:nvPr/>
        </p:nvSpPr>
        <p:spPr>
          <a:xfrm>
            <a:off x="4106236" y="1372284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5" name="object 705"/>
          <p:cNvSpPr/>
          <p:nvPr/>
        </p:nvSpPr>
        <p:spPr>
          <a:xfrm>
            <a:off x="4080518" y="1335132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0" y="0"/>
                </a:moveTo>
                <a:lnTo>
                  <a:pt x="5143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6" name="object 706"/>
          <p:cNvSpPr/>
          <p:nvPr/>
        </p:nvSpPr>
        <p:spPr>
          <a:xfrm>
            <a:off x="4106236" y="1297976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7" name="object 707"/>
          <p:cNvSpPr/>
          <p:nvPr/>
        </p:nvSpPr>
        <p:spPr>
          <a:xfrm>
            <a:off x="4106236" y="1260824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8" name="object 708"/>
          <p:cNvSpPr/>
          <p:nvPr/>
        </p:nvSpPr>
        <p:spPr>
          <a:xfrm>
            <a:off x="4106236" y="1223669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9" name="object 709"/>
          <p:cNvSpPr/>
          <p:nvPr/>
        </p:nvSpPr>
        <p:spPr>
          <a:xfrm>
            <a:off x="4106236" y="1186517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0" name="object 710"/>
          <p:cNvSpPr/>
          <p:nvPr/>
        </p:nvSpPr>
        <p:spPr>
          <a:xfrm>
            <a:off x="4080518" y="1149362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0" y="0"/>
                </a:moveTo>
                <a:lnTo>
                  <a:pt x="5143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1" name="object 711"/>
          <p:cNvSpPr/>
          <p:nvPr/>
        </p:nvSpPr>
        <p:spPr>
          <a:xfrm>
            <a:off x="4106236" y="1112210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2" name="object 712"/>
          <p:cNvSpPr/>
          <p:nvPr/>
        </p:nvSpPr>
        <p:spPr>
          <a:xfrm>
            <a:off x="4106236" y="1075055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3" name="object 713"/>
          <p:cNvSpPr/>
          <p:nvPr/>
        </p:nvSpPr>
        <p:spPr>
          <a:xfrm>
            <a:off x="4106236" y="1037903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4" name="object 714"/>
          <p:cNvSpPr/>
          <p:nvPr/>
        </p:nvSpPr>
        <p:spPr>
          <a:xfrm>
            <a:off x="4106236" y="1000747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5" name="object 715"/>
          <p:cNvSpPr/>
          <p:nvPr/>
        </p:nvSpPr>
        <p:spPr>
          <a:xfrm>
            <a:off x="4080518" y="963595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0" y="0"/>
                </a:moveTo>
                <a:lnTo>
                  <a:pt x="5143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6" name="object 716"/>
          <p:cNvSpPr/>
          <p:nvPr/>
        </p:nvSpPr>
        <p:spPr>
          <a:xfrm>
            <a:off x="4106236" y="926440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7" name="object 717"/>
          <p:cNvSpPr/>
          <p:nvPr/>
        </p:nvSpPr>
        <p:spPr>
          <a:xfrm>
            <a:off x="4106236" y="889288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8" name="object 718"/>
          <p:cNvSpPr/>
          <p:nvPr/>
        </p:nvSpPr>
        <p:spPr>
          <a:xfrm>
            <a:off x="4106236" y="852133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9" name="object 719"/>
          <p:cNvSpPr/>
          <p:nvPr/>
        </p:nvSpPr>
        <p:spPr>
          <a:xfrm>
            <a:off x="4106236" y="814981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0" name="object 720"/>
          <p:cNvSpPr/>
          <p:nvPr/>
        </p:nvSpPr>
        <p:spPr>
          <a:xfrm>
            <a:off x="4080518" y="777826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0" y="0"/>
                </a:moveTo>
                <a:lnTo>
                  <a:pt x="5143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1" name="object 721"/>
          <p:cNvSpPr/>
          <p:nvPr/>
        </p:nvSpPr>
        <p:spPr>
          <a:xfrm>
            <a:off x="4080518" y="1892438"/>
            <a:ext cx="51435" cy="0"/>
          </a:xfrm>
          <a:custGeom>
            <a:avLst/>
            <a:gdLst/>
            <a:ahLst/>
            <a:cxnLst/>
            <a:rect l="l" t="t" r="r" b="b"/>
            <a:pathLst>
              <a:path w="51435" h="0">
                <a:moveTo>
                  <a:pt x="0" y="0"/>
                </a:moveTo>
                <a:lnTo>
                  <a:pt x="5143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2" name="object 722"/>
          <p:cNvSpPr/>
          <p:nvPr/>
        </p:nvSpPr>
        <p:spPr>
          <a:xfrm>
            <a:off x="4106236" y="1929590"/>
            <a:ext cx="26034" cy="0"/>
          </a:xfrm>
          <a:custGeom>
            <a:avLst/>
            <a:gdLst/>
            <a:ahLst/>
            <a:cxnLst/>
            <a:rect l="l" t="t" r="r" b="b"/>
            <a:pathLst>
              <a:path w="26035" h="0">
                <a:moveTo>
                  <a:pt x="0" y="0"/>
                </a:moveTo>
                <a:lnTo>
                  <a:pt x="2571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3" name="object 723"/>
          <p:cNvSpPr/>
          <p:nvPr/>
        </p:nvSpPr>
        <p:spPr>
          <a:xfrm>
            <a:off x="2585222" y="1214628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24" name="object 724"/>
          <p:cNvSpPr/>
          <p:nvPr/>
        </p:nvSpPr>
        <p:spPr>
          <a:xfrm>
            <a:off x="2628188" y="1214376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25" name="object 725"/>
          <p:cNvSpPr/>
          <p:nvPr/>
        </p:nvSpPr>
        <p:spPr>
          <a:xfrm>
            <a:off x="2695772" y="1211352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26" name="object 726"/>
          <p:cNvSpPr/>
          <p:nvPr/>
        </p:nvSpPr>
        <p:spPr>
          <a:xfrm>
            <a:off x="2769837" y="1209003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27" name="object 727"/>
          <p:cNvSpPr/>
          <p:nvPr/>
        </p:nvSpPr>
        <p:spPr>
          <a:xfrm>
            <a:off x="2850798" y="1210492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28" name="object 728"/>
          <p:cNvSpPr/>
          <p:nvPr/>
        </p:nvSpPr>
        <p:spPr>
          <a:xfrm>
            <a:off x="2990844" y="1211161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29" name="object 729"/>
          <p:cNvSpPr/>
          <p:nvPr/>
        </p:nvSpPr>
        <p:spPr>
          <a:xfrm>
            <a:off x="3619380" y="1219540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30" name="object 730"/>
          <p:cNvSpPr/>
          <p:nvPr/>
        </p:nvSpPr>
        <p:spPr>
          <a:xfrm>
            <a:off x="2576129" y="1229969"/>
            <a:ext cx="12065" cy="0"/>
          </a:xfrm>
          <a:custGeom>
            <a:avLst/>
            <a:gdLst/>
            <a:ahLst/>
            <a:cxnLst/>
            <a:rect l="l" t="t" r="r" b="b"/>
            <a:pathLst>
              <a:path w="12064" h="0">
                <a:moveTo>
                  <a:pt x="11649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1" name="object 731"/>
          <p:cNvSpPr/>
          <p:nvPr/>
        </p:nvSpPr>
        <p:spPr>
          <a:xfrm>
            <a:off x="2576129" y="1223578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2" name="object 732"/>
          <p:cNvSpPr/>
          <p:nvPr/>
        </p:nvSpPr>
        <p:spPr>
          <a:xfrm>
            <a:off x="2613347" y="1229969"/>
            <a:ext cx="6350" cy="0"/>
          </a:xfrm>
          <a:custGeom>
            <a:avLst/>
            <a:gdLst/>
            <a:ahLst/>
            <a:cxnLst/>
            <a:rect l="l" t="t" r="r" b="b"/>
            <a:pathLst>
              <a:path w="6350" h="0">
                <a:moveTo>
                  <a:pt x="0" y="0"/>
                </a:moveTo>
                <a:lnTo>
                  <a:pt x="5826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3" name="object 733"/>
          <p:cNvSpPr/>
          <p:nvPr/>
        </p:nvSpPr>
        <p:spPr>
          <a:xfrm>
            <a:off x="2619173" y="1223578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4" name="object 734"/>
          <p:cNvSpPr/>
          <p:nvPr/>
        </p:nvSpPr>
        <p:spPr>
          <a:xfrm>
            <a:off x="2619173" y="1229717"/>
            <a:ext cx="12065" cy="0"/>
          </a:xfrm>
          <a:custGeom>
            <a:avLst/>
            <a:gdLst/>
            <a:ahLst/>
            <a:cxnLst/>
            <a:rect l="l" t="t" r="r" b="b"/>
            <a:pathLst>
              <a:path w="12064" h="0">
                <a:moveTo>
                  <a:pt x="11571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5" name="object 735"/>
          <p:cNvSpPr/>
          <p:nvPr/>
        </p:nvSpPr>
        <p:spPr>
          <a:xfrm>
            <a:off x="2619173" y="1223323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6" name="object 736"/>
          <p:cNvSpPr/>
          <p:nvPr/>
        </p:nvSpPr>
        <p:spPr>
          <a:xfrm>
            <a:off x="2656315" y="1229717"/>
            <a:ext cx="6350" cy="0"/>
          </a:xfrm>
          <a:custGeom>
            <a:avLst/>
            <a:gdLst/>
            <a:ahLst/>
            <a:cxnLst/>
            <a:rect l="l" t="t" r="r" b="b"/>
            <a:pathLst>
              <a:path w="6350" h="0">
                <a:moveTo>
                  <a:pt x="0" y="0"/>
                </a:moveTo>
                <a:lnTo>
                  <a:pt x="5903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7" name="object 737"/>
          <p:cNvSpPr/>
          <p:nvPr/>
        </p:nvSpPr>
        <p:spPr>
          <a:xfrm>
            <a:off x="2662219" y="1223323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8" name="object 738"/>
          <p:cNvSpPr/>
          <p:nvPr/>
        </p:nvSpPr>
        <p:spPr>
          <a:xfrm>
            <a:off x="2662219" y="1226693"/>
            <a:ext cx="36195" cy="0"/>
          </a:xfrm>
          <a:custGeom>
            <a:avLst/>
            <a:gdLst/>
            <a:ahLst/>
            <a:cxnLst/>
            <a:rect l="l" t="t" r="r" b="b"/>
            <a:pathLst>
              <a:path w="36194" h="0">
                <a:moveTo>
                  <a:pt x="36110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9" name="object 739"/>
          <p:cNvSpPr/>
          <p:nvPr/>
        </p:nvSpPr>
        <p:spPr>
          <a:xfrm>
            <a:off x="2662219" y="12202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0" name="object 740"/>
          <p:cNvSpPr/>
          <p:nvPr/>
        </p:nvSpPr>
        <p:spPr>
          <a:xfrm>
            <a:off x="2723899" y="1226693"/>
            <a:ext cx="24765" cy="0"/>
          </a:xfrm>
          <a:custGeom>
            <a:avLst/>
            <a:gdLst/>
            <a:ahLst/>
            <a:cxnLst/>
            <a:rect l="l" t="t" r="r" b="b"/>
            <a:pathLst>
              <a:path w="24764" h="0">
                <a:moveTo>
                  <a:pt x="0" y="0"/>
                </a:moveTo>
                <a:lnTo>
                  <a:pt x="2441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1" name="object 741"/>
          <p:cNvSpPr/>
          <p:nvPr/>
        </p:nvSpPr>
        <p:spPr>
          <a:xfrm>
            <a:off x="2748310" y="12202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2" name="object 742"/>
          <p:cNvSpPr/>
          <p:nvPr/>
        </p:nvSpPr>
        <p:spPr>
          <a:xfrm>
            <a:off x="2748310" y="1224345"/>
            <a:ext cx="24130" cy="0"/>
          </a:xfrm>
          <a:custGeom>
            <a:avLst/>
            <a:gdLst/>
            <a:ahLst/>
            <a:cxnLst/>
            <a:rect l="l" t="t" r="r" b="b"/>
            <a:pathLst>
              <a:path w="24130" h="0">
                <a:moveTo>
                  <a:pt x="24084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3" name="object 743"/>
          <p:cNvSpPr/>
          <p:nvPr/>
        </p:nvSpPr>
        <p:spPr>
          <a:xfrm>
            <a:off x="2748310" y="1217950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4" name="object 744"/>
          <p:cNvSpPr/>
          <p:nvPr/>
        </p:nvSpPr>
        <p:spPr>
          <a:xfrm>
            <a:off x="2797964" y="1224345"/>
            <a:ext cx="36830" cy="0"/>
          </a:xfrm>
          <a:custGeom>
            <a:avLst/>
            <a:gdLst/>
            <a:ahLst/>
            <a:cxnLst/>
            <a:rect l="l" t="t" r="r" b="b"/>
            <a:pathLst>
              <a:path w="36830" h="0">
                <a:moveTo>
                  <a:pt x="0" y="0"/>
                </a:moveTo>
                <a:lnTo>
                  <a:pt x="36436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5" name="object 745"/>
          <p:cNvSpPr/>
          <p:nvPr/>
        </p:nvSpPr>
        <p:spPr>
          <a:xfrm>
            <a:off x="2834401" y="1217950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6" name="object 746"/>
          <p:cNvSpPr/>
          <p:nvPr/>
        </p:nvSpPr>
        <p:spPr>
          <a:xfrm>
            <a:off x="2834401" y="1225833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953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7" name="object 747"/>
          <p:cNvSpPr/>
          <p:nvPr/>
        </p:nvSpPr>
        <p:spPr>
          <a:xfrm>
            <a:off x="2834401" y="1219442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8" name="object 748"/>
          <p:cNvSpPr/>
          <p:nvPr/>
        </p:nvSpPr>
        <p:spPr>
          <a:xfrm>
            <a:off x="2878924" y="1225833"/>
            <a:ext cx="41910" cy="0"/>
          </a:xfrm>
          <a:custGeom>
            <a:avLst/>
            <a:gdLst/>
            <a:ahLst/>
            <a:cxnLst/>
            <a:rect l="l" t="t" r="r" b="b"/>
            <a:pathLst>
              <a:path w="41910" h="0">
                <a:moveTo>
                  <a:pt x="0" y="0"/>
                </a:moveTo>
                <a:lnTo>
                  <a:pt x="41567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9" name="object 749"/>
          <p:cNvSpPr/>
          <p:nvPr/>
        </p:nvSpPr>
        <p:spPr>
          <a:xfrm>
            <a:off x="2920491" y="1219442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0" name="object 750"/>
          <p:cNvSpPr/>
          <p:nvPr/>
        </p:nvSpPr>
        <p:spPr>
          <a:xfrm>
            <a:off x="2920491" y="1226502"/>
            <a:ext cx="73025" cy="0"/>
          </a:xfrm>
          <a:custGeom>
            <a:avLst/>
            <a:gdLst/>
            <a:ahLst/>
            <a:cxnLst/>
            <a:rect l="l" t="t" r="r" b="b"/>
            <a:pathLst>
              <a:path w="73025" h="0">
                <a:moveTo>
                  <a:pt x="72909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1" name="object 751"/>
          <p:cNvSpPr/>
          <p:nvPr/>
        </p:nvSpPr>
        <p:spPr>
          <a:xfrm>
            <a:off x="2920491" y="1220107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2" name="object 752"/>
          <p:cNvSpPr/>
          <p:nvPr/>
        </p:nvSpPr>
        <p:spPr>
          <a:xfrm>
            <a:off x="3018971" y="1226502"/>
            <a:ext cx="418465" cy="0"/>
          </a:xfrm>
          <a:custGeom>
            <a:avLst/>
            <a:gdLst/>
            <a:ahLst/>
            <a:cxnLst/>
            <a:rect l="l" t="t" r="r" b="b"/>
            <a:pathLst>
              <a:path w="418464" h="0">
                <a:moveTo>
                  <a:pt x="0" y="0"/>
                </a:moveTo>
                <a:lnTo>
                  <a:pt x="418059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3" name="object 753"/>
          <p:cNvSpPr/>
          <p:nvPr/>
        </p:nvSpPr>
        <p:spPr>
          <a:xfrm>
            <a:off x="3437030" y="1220107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4" name="object 754"/>
          <p:cNvSpPr/>
          <p:nvPr/>
        </p:nvSpPr>
        <p:spPr>
          <a:xfrm>
            <a:off x="3437030" y="1234882"/>
            <a:ext cx="185420" cy="0"/>
          </a:xfrm>
          <a:custGeom>
            <a:avLst/>
            <a:gdLst/>
            <a:ahLst/>
            <a:cxnLst/>
            <a:rect l="l" t="t" r="r" b="b"/>
            <a:pathLst>
              <a:path w="185420" h="0">
                <a:moveTo>
                  <a:pt x="184906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5" name="object 755"/>
          <p:cNvSpPr/>
          <p:nvPr/>
        </p:nvSpPr>
        <p:spPr>
          <a:xfrm>
            <a:off x="3437030" y="1228491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6" name="object 756"/>
          <p:cNvSpPr/>
          <p:nvPr/>
        </p:nvSpPr>
        <p:spPr>
          <a:xfrm>
            <a:off x="3647506" y="1234882"/>
            <a:ext cx="478790" cy="0"/>
          </a:xfrm>
          <a:custGeom>
            <a:avLst/>
            <a:gdLst/>
            <a:ahLst/>
            <a:cxnLst/>
            <a:rect l="l" t="t" r="r" b="b"/>
            <a:pathLst>
              <a:path w="478789" h="0">
                <a:moveTo>
                  <a:pt x="0" y="0"/>
                </a:moveTo>
                <a:lnTo>
                  <a:pt x="478247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7" name="object 757"/>
          <p:cNvSpPr/>
          <p:nvPr/>
        </p:nvSpPr>
        <p:spPr>
          <a:xfrm>
            <a:off x="4125754" y="1228491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8" name="object 758"/>
          <p:cNvSpPr/>
          <p:nvPr/>
        </p:nvSpPr>
        <p:spPr>
          <a:xfrm>
            <a:off x="2576129" y="1268936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 h="0">
                <a:moveTo>
                  <a:pt x="11424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9" name="object 759"/>
          <p:cNvSpPr/>
          <p:nvPr/>
        </p:nvSpPr>
        <p:spPr>
          <a:xfrm>
            <a:off x="2576129" y="1262545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0" name="object 760"/>
          <p:cNvSpPr/>
          <p:nvPr/>
        </p:nvSpPr>
        <p:spPr>
          <a:xfrm>
            <a:off x="2613122" y="1268936"/>
            <a:ext cx="6350" cy="0"/>
          </a:xfrm>
          <a:custGeom>
            <a:avLst/>
            <a:gdLst/>
            <a:ahLst/>
            <a:cxnLst/>
            <a:rect l="l" t="t" r="r" b="b"/>
            <a:pathLst>
              <a:path w="6350" h="0">
                <a:moveTo>
                  <a:pt x="0" y="0"/>
                </a:moveTo>
                <a:lnTo>
                  <a:pt x="6051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1" name="object 761"/>
          <p:cNvSpPr/>
          <p:nvPr/>
        </p:nvSpPr>
        <p:spPr>
          <a:xfrm>
            <a:off x="2619173" y="1262545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2" name="object 762"/>
          <p:cNvSpPr/>
          <p:nvPr/>
        </p:nvSpPr>
        <p:spPr>
          <a:xfrm>
            <a:off x="2619173" y="1270673"/>
            <a:ext cx="11430" cy="0"/>
          </a:xfrm>
          <a:custGeom>
            <a:avLst/>
            <a:gdLst/>
            <a:ahLst/>
            <a:cxnLst/>
            <a:rect l="l" t="t" r="r" b="b"/>
            <a:pathLst>
              <a:path w="11430" h="0">
                <a:moveTo>
                  <a:pt x="11269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3" name="object 763"/>
          <p:cNvSpPr/>
          <p:nvPr/>
        </p:nvSpPr>
        <p:spPr>
          <a:xfrm>
            <a:off x="2619173" y="1264282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1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4" name="object 764"/>
          <p:cNvSpPr/>
          <p:nvPr/>
        </p:nvSpPr>
        <p:spPr>
          <a:xfrm>
            <a:off x="2656013" y="1270673"/>
            <a:ext cx="6350" cy="0"/>
          </a:xfrm>
          <a:custGeom>
            <a:avLst/>
            <a:gdLst/>
            <a:ahLst/>
            <a:cxnLst/>
            <a:rect l="l" t="t" r="r" b="b"/>
            <a:pathLst>
              <a:path w="6350" h="0">
                <a:moveTo>
                  <a:pt x="0" y="0"/>
                </a:moveTo>
                <a:lnTo>
                  <a:pt x="6205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5" name="object 765"/>
          <p:cNvSpPr/>
          <p:nvPr/>
        </p:nvSpPr>
        <p:spPr>
          <a:xfrm>
            <a:off x="2662219" y="1264282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1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6" name="object 766"/>
          <p:cNvSpPr/>
          <p:nvPr/>
        </p:nvSpPr>
        <p:spPr>
          <a:xfrm>
            <a:off x="2662219" y="1270068"/>
            <a:ext cx="36195" cy="0"/>
          </a:xfrm>
          <a:custGeom>
            <a:avLst/>
            <a:gdLst/>
            <a:ahLst/>
            <a:cxnLst/>
            <a:rect l="l" t="t" r="r" b="b"/>
            <a:pathLst>
              <a:path w="36194" h="0">
                <a:moveTo>
                  <a:pt x="35858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7" name="object 767"/>
          <p:cNvSpPr/>
          <p:nvPr/>
        </p:nvSpPr>
        <p:spPr>
          <a:xfrm>
            <a:off x="2662219" y="1263674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8" name="object 768"/>
          <p:cNvSpPr/>
          <p:nvPr/>
        </p:nvSpPr>
        <p:spPr>
          <a:xfrm>
            <a:off x="2723644" y="1270068"/>
            <a:ext cx="24765" cy="0"/>
          </a:xfrm>
          <a:custGeom>
            <a:avLst/>
            <a:gdLst/>
            <a:ahLst/>
            <a:cxnLst/>
            <a:rect l="l" t="t" r="r" b="b"/>
            <a:pathLst>
              <a:path w="24764" h="0">
                <a:moveTo>
                  <a:pt x="0" y="0"/>
                </a:moveTo>
                <a:lnTo>
                  <a:pt x="24666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9" name="object 769"/>
          <p:cNvSpPr/>
          <p:nvPr/>
        </p:nvSpPr>
        <p:spPr>
          <a:xfrm>
            <a:off x="2748310" y="1263674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0" name="object 770"/>
          <p:cNvSpPr/>
          <p:nvPr/>
        </p:nvSpPr>
        <p:spPr>
          <a:xfrm>
            <a:off x="2748310" y="1265098"/>
            <a:ext cx="24765" cy="0"/>
          </a:xfrm>
          <a:custGeom>
            <a:avLst/>
            <a:gdLst/>
            <a:ahLst/>
            <a:cxnLst/>
            <a:rect l="l" t="t" r="r" b="b"/>
            <a:pathLst>
              <a:path w="24764" h="0">
                <a:moveTo>
                  <a:pt x="24521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1" name="object 771"/>
          <p:cNvSpPr/>
          <p:nvPr/>
        </p:nvSpPr>
        <p:spPr>
          <a:xfrm>
            <a:off x="2748310" y="1258708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2" name="object 772"/>
          <p:cNvSpPr/>
          <p:nvPr/>
        </p:nvSpPr>
        <p:spPr>
          <a:xfrm>
            <a:off x="2798401" y="1265098"/>
            <a:ext cx="36195" cy="0"/>
          </a:xfrm>
          <a:custGeom>
            <a:avLst/>
            <a:gdLst/>
            <a:ahLst/>
            <a:cxnLst/>
            <a:rect l="l" t="t" r="r" b="b"/>
            <a:pathLst>
              <a:path w="36194" h="0">
                <a:moveTo>
                  <a:pt x="0" y="0"/>
                </a:moveTo>
                <a:lnTo>
                  <a:pt x="35999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3" name="object 773"/>
          <p:cNvSpPr/>
          <p:nvPr/>
        </p:nvSpPr>
        <p:spPr>
          <a:xfrm>
            <a:off x="2834401" y="1258708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4" name="object 774"/>
          <p:cNvSpPr/>
          <p:nvPr/>
        </p:nvSpPr>
        <p:spPr>
          <a:xfrm>
            <a:off x="2834401" y="1264524"/>
            <a:ext cx="20320" cy="0"/>
          </a:xfrm>
          <a:custGeom>
            <a:avLst/>
            <a:gdLst/>
            <a:ahLst/>
            <a:cxnLst/>
            <a:rect l="l" t="t" r="r" b="b"/>
            <a:pathLst>
              <a:path w="20319" h="0">
                <a:moveTo>
                  <a:pt x="19740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5" name="object 775"/>
          <p:cNvSpPr/>
          <p:nvPr/>
        </p:nvSpPr>
        <p:spPr>
          <a:xfrm>
            <a:off x="2834401" y="1258133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6" name="object 776"/>
          <p:cNvSpPr/>
          <p:nvPr/>
        </p:nvSpPr>
        <p:spPr>
          <a:xfrm>
            <a:off x="2879711" y="1264524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 h="0">
                <a:moveTo>
                  <a:pt x="0" y="0"/>
                </a:moveTo>
                <a:lnTo>
                  <a:pt x="4078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7" name="object 777"/>
          <p:cNvSpPr/>
          <p:nvPr/>
        </p:nvSpPr>
        <p:spPr>
          <a:xfrm>
            <a:off x="2920491" y="1258133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8" name="object 778"/>
          <p:cNvSpPr/>
          <p:nvPr/>
        </p:nvSpPr>
        <p:spPr>
          <a:xfrm>
            <a:off x="2920491" y="1270071"/>
            <a:ext cx="75565" cy="0"/>
          </a:xfrm>
          <a:custGeom>
            <a:avLst/>
            <a:gdLst/>
            <a:ahLst/>
            <a:cxnLst/>
            <a:rect l="l" t="t" r="r" b="b"/>
            <a:pathLst>
              <a:path w="75564" h="0">
                <a:moveTo>
                  <a:pt x="75167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9" name="object 779"/>
          <p:cNvSpPr/>
          <p:nvPr/>
        </p:nvSpPr>
        <p:spPr>
          <a:xfrm>
            <a:off x="2920491" y="1263681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1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0" name="object 780"/>
          <p:cNvSpPr/>
          <p:nvPr/>
        </p:nvSpPr>
        <p:spPr>
          <a:xfrm>
            <a:off x="3021229" y="1270071"/>
            <a:ext cx="415925" cy="0"/>
          </a:xfrm>
          <a:custGeom>
            <a:avLst/>
            <a:gdLst/>
            <a:ahLst/>
            <a:cxnLst/>
            <a:rect l="l" t="t" r="r" b="b"/>
            <a:pathLst>
              <a:path w="415925" h="0">
                <a:moveTo>
                  <a:pt x="0" y="0"/>
                </a:moveTo>
                <a:lnTo>
                  <a:pt x="415801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1" name="object 781"/>
          <p:cNvSpPr/>
          <p:nvPr/>
        </p:nvSpPr>
        <p:spPr>
          <a:xfrm>
            <a:off x="3437030" y="1263681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1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2" name="object 782"/>
          <p:cNvSpPr/>
          <p:nvPr/>
        </p:nvSpPr>
        <p:spPr>
          <a:xfrm>
            <a:off x="3437030" y="1278972"/>
            <a:ext cx="178435" cy="0"/>
          </a:xfrm>
          <a:custGeom>
            <a:avLst/>
            <a:gdLst/>
            <a:ahLst/>
            <a:cxnLst/>
            <a:rect l="l" t="t" r="r" b="b"/>
            <a:pathLst>
              <a:path w="178435" h="0">
                <a:moveTo>
                  <a:pt x="178337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3" name="object 783"/>
          <p:cNvSpPr/>
          <p:nvPr/>
        </p:nvSpPr>
        <p:spPr>
          <a:xfrm>
            <a:off x="3437030" y="1272578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4" name="object 784"/>
          <p:cNvSpPr/>
          <p:nvPr/>
        </p:nvSpPr>
        <p:spPr>
          <a:xfrm>
            <a:off x="3640938" y="1278972"/>
            <a:ext cx="485140" cy="0"/>
          </a:xfrm>
          <a:custGeom>
            <a:avLst/>
            <a:gdLst/>
            <a:ahLst/>
            <a:cxnLst/>
            <a:rect l="l" t="t" r="r" b="b"/>
            <a:pathLst>
              <a:path w="485139" h="0">
                <a:moveTo>
                  <a:pt x="0" y="0"/>
                </a:moveTo>
                <a:lnTo>
                  <a:pt x="484816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5" name="object 785"/>
          <p:cNvSpPr/>
          <p:nvPr/>
        </p:nvSpPr>
        <p:spPr>
          <a:xfrm>
            <a:off x="4125754" y="1272578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6" name="object 786"/>
          <p:cNvSpPr/>
          <p:nvPr/>
        </p:nvSpPr>
        <p:spPr>
          <a:xfrm>
            <a:off x="2584996" y="1249182"/>
            <a:ext cx="1058545" cy="45720"/>
          </a:xfrm>
          <a:custGeom>
            <a:avLst/>
            <a:gdLst/>
            <a:ahLst/>
            <a:cxnLst/>
            <a:rect l="l" t="t" r="r" b="b"/>
            <a:pathLst>
              <a:path w="1058545" h="45719">
                <a:moveTo>
                  <a:pt x="15341" y="4414"/>
                </a:moveTo>
                <a:lnTo>
                  <a:pt x="4794" y="8249"/>
                </a:lnTo>
                <a:lnTo>
                  <a:pt x="0" y="19753"/>
                </a:lnTo>
                <a:lnTo>
                  <a:pt x="4794" y="31260"/>
                </a:lnTo>
                <a:lnTo>
                  <a:pt x="15341" y="35095"/>
                </a:lnTo>
                <a:lnTo>
                  <a:pt x="25888" y="31260"/>
                </a:lnTo>
                <a:lnTo>
                  <a:pt x="30682" y="19753"/>
                </a:lnTo>
                <a:lnTo>
                  <a:pt x="25888" y="8249"/>
                </a:lnTo>
                <a:lnTo>
                  <a:pt x="15341" y="4414"/>
                </a:lnTo>
                <a:close/>
              </a:path>
              <a:path w="1058545" h="45719">
                <a:moveTo>
                  <a:pt x="58231" y="6148"/>
                </a:moveTo>
                <a:lnTo>
                  <a:pt x="47683" y="9984"/>
                </a:lnTo>
                <a:lnTo>
                  <a:pt x="42889" y="21490"/>
                </a:lnTo>
                <a:lnTo>
                  <a:pt x="47683" y="32997"/>
                </a:lnTo>
                <a:lnTo>
                  <a:pt x="58231" y="36832"/>
                </a:lnTo>
                <a:lnTo>
                  <a:pt x="68779" y="32997"/>
                </a:lnTo>
                <a:lnTo>
                  <a:pt x="73573" y="21490"/>
                </a:lnTo>
                <a:lnTo>
                  <a:pt x="68779" y="9984"/>
                </a:lnTo>
                <a:lnTo>
                  <a:pt x="58231" y="6148"/>
                </a:lnTo>
                <a:close/>
              </a:path>
              <a:path w="1058545" h="45719">
                <a:moveTo>
                  <a:pt x="125864" y="5544"/>
                </a:moveTo>
                <a:lnTo>
                  <a:pt x="115317" y="9379"/>
                </a:lnTo>
                <a:lnTo>
                  <a:pt x="110523" y="20886"/>
                </a:lnTo>
                <a:lnTo>
                  <a:pt x="115317" y="32392"/>
                </a:lnTo>
                <a:lnTo>
                  <a:pt x="125864" y="36227"/>
                </a:lnTo>
                <a:lnTo>
                  <a:pt x="136410" y="32392"/>
                </a:lnTo>
                <a:lnTo>
                  <a:pt x="141204" y="20886"/>
                </a:lnTo>
                <a:lnTo>
                  <a:pt x="136410" y="9379"/>
                </a:lnTo>
                <a:lnTo>
                  <a:pt x="125864" y="5544"/>
                </a:lnTo>
                <a:close/>
              </a:path>
              <a:path w="1058545" h="45719">
                <a:moveTo>
                  <a:pt x="200619" y="574"/>
                </a:moveTo>
                <a:lnTo>
                  <a:pt x="190072" y="4410"/>
                </a:lnTo>
                <a:lnTo>
                  <a:pt x="185277" y="15916"/>
                </a:lnTo>
                <a:lnTo>
                  <a:pt x="190072" y="27422"/>
                </a:lnTo>
                <a:lnTo>
                  <a:pt x="200619" y="31258"/>
                </a:lnTo>
                <a:lnTo>
                  <a:pt x="211167" y="27422"/>
                </a:lnTo>
                <a:lnTo>
                  <a:pt x="215961" y="15916"/>
                </a:lnTo>
                <a:lnTo>
                  <a:pt x="211167" y="4410"/>
                </a:lnTo>
                <a:lnTo>
                  <a:pt x="200619" y="574"/>
                </a:lnTo>
                <a:close/>
              </a:path>
              <a:path w="1058545" h="45719">
                <a:moveTo>
                  <a:pt x="281929" y="0"/>
                </a:moveTo>
                <a:lnTo>
                  <a:pt x="271381" y="3835"/>
                </a:lnTo>
                <a:lnTo>
                  <a:pt x="266587" y="15341"/>
                </a:lnTo>
                <a:lnTo>
                  <a:pt x="271381" y="26848"/>
                </a:lnTo>
                <a:lnTo>
                  <a:pt x="281929" y="30683"/>
                </a:lnTo>
                <a:lnTo>
                  <a:pt x="292477" y="26848"/>
                </a:lnTo>
                <a:lnTo>
                  <a:pt x="297271" y="15341"/>
                </a:lnTo>
                <a:lnTo>
                  <a:pt x="292477" y="3835"/>
                </a:lnTo>
                <a:lnTo>
                  <a:pt x="281929" y="0"/>
                </a:lnTo>
                <a:close/>
              </a:path>
              <a:path w="1058545" h="45719">
                <a:moveTo>
                  <a:pt x="423447" y="5547"/>
                </a:moveTo>
                <a:lnTo>
                  <a:pt x="412899" y="9382"/>
                </a:lnTo>
                <a:lnTo>
                  <a:pt x="408105" y="20889"/>
                </a:lnTo>
                <a:lnTo>
                  <a:pt x="412899" y="32395"/>
                </a:lnTo>
                <a:lnTo>
                  <a:pt x="423447" y="36231"/>
                </a:lnTo>
                <a:lnTo>
                  <a:pt x="433995" y="32395"/>
                </a:lnTo>
                <a:lnTo>
                  <a:pt x="438789" y="20889"/>
                </a:lnTo>
                <a:lnTo>
                  <a:pt x="433995" y="9382"/>
                </a:lnTo>
                <a:lnTo>
                  <a:pt x="423447" y="5547"/>
                </a:lnTo>
                <a:close/>
              </a:path>
              <a:path w="1058545" h="45719">
                <a:moveTo>
                  <a:pt x="1043156" y="14448"/>
                </a:moveTo>
                <a:lnTo>
                  <a:pt x="1032608" y="18283"/>
                </a:lnTo>
                <a:lnTo>
                  <a:pt x="1027814" y="29790"/>
                </a:lnTo>
                <a:lnTo>
                  <a:pt x="1032608" y="41296"/>
                </a:lnTo>
                <a:lnTo>
                  <a:pt x="1043156" y="45132"/>
                </a:lnTo>
                <a:lnTo>
                  <a:pt x="1053703" y="41296"/>
                </a:lnTo>
                <a:lnTo>
                  <a:pt x="1058498" y="29790"/>
                </a:lnTo>
                <a:lnTo>
                  <a:pt x="1053703" y="18283"/>
                </a:lnTo>
                <a:lnTo>
                  <a:pt x="1043156" y="144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87" name="object 787"/>
          <p:cNvSpPr/>
          <p:nvPr/>
        </p:nvSpPr>
        <p:spPr>
          <a:xfrm>
            <a:off x="2576129" y="1229969"/>
            <a:ext cx="12065" cy="0"/>
          </a:xfrm>
          <a:custGeom>
            <a:avLst/>
            <a:gdLst/>
            <a:ahLst/>
            <a:cxnLst/>
            <a:rect l="l" t="t" r="r" b="b"/>
            <a:pathLst>
              <a:path w="12064" h="0">
                <a:moveTo>
                  <a:pt x="11649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8" name="object 788"/>
          <p:cNvSpPr/>
          <p:nvPr/>
        </p:nvSpPr>
        <p:spPr>
          <a:xfrm>
            <a:off x="2576129" y="1223578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9" name="object 789"/>
          <p:cNvSpPr/>
          <p:nvPr/>
        </p:nvSpPr>
        <p:spPr>
          <a:xfrm>
            <a:off x="2613347" y="1229969"/>
            <a:ext cx="6350" cy="0"/>
          </a:xfrm>
          <a:custGeom>
            <a:avLst/>
            <a:gdLst/>
            <a:ahLst/>
            <a:cxnLst/>
            <a:rect l="l" t="t" r="r" b="b"/>
            <a:pathLst>
              <a:path w="6350" h="0">
                <a:moveTo>
                  <a:pt x="0" y="0"/>
                </a:moveTo>
                <a:lnTo>
                  <a:pt x="5826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0" name="object 790"/>
          <p:cNvSpPr/>
          <p:nvPr/>
        </p:nvSpPr>
        <p:spPr>
          <a:xfrm>
            <a:off x="2619173" y="1223578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1" name="object 791"/>
          <p:cNvSpPr/>
          <p:nvPr/>
        </p:nvSpPr>
        <p:spPr>
          <a:xfrm>
            <a:off x="2619173" y="1229717"/>
            <a:ext cx="12065" cy="0"/>
          </a:xfrm>
          <a:custGeom>
            <a:avLst/>
            <a:gdLst/>
            <a:ahLst/>
            <a:cxnLst/>
            <a:rect l="l" t="t" r="r" b="b"/>
            <a:pathLst>
              <a:path w="12064" h="0">
                <a:moveTo>
                  <a:pt x="11571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2" name="object 792"/>
          <p:cNvSpPr/>
          <p:nvPr/>
        </p:nvSpPr>
        <p:spPr>
          <a:xfrm>
            <a:off x="2619173" y="1223323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3" name="object 793"/>
          <p:cNvSpPr/>
          <p:nvPr/>
        </p:nvSpPr>
        <p:spPr>
          <a:xfrm>
            <a:off x="2656315" y="1229717"/>
            <a:ext cx="6350" cy="0"/>
          </a:xfrm>
          <a:custGeom>
            <a:avLst/>
            <a:gdLst/>
            <a:ahLst/>
            <a:cxnLst/>
            <a:rect l="l" t="t" r="r" b="b"/>
            <a:pathLst>
              <a:path w="6350" h="0">
                <a:moveTo>
                  <a:pt x="0" y="0"/>
                </a:moveTo>
                <a:lnTo>
                  <a:pt x="5903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4" name="object 794"/>
          <p:cNvSpPr/>
          <p:nvPr/>
        </p:nvSpPr>
        <p:spPr>
          <a:xfrm>
            <a:off x="2662219" y="1223323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5" name="object 795"/>
          <p:cNvSpPr/>
          <p:nvPr/>
        </p:nvSpPr>
        <p:spPr>
          <a:xfrm>
            <a:off x="2662219" y="1226693"/>
            <a:ext cx="36195" cy="0"/>
          </a:xfrm>
          <a:custGeom>
            <a:avLst/>
            <a:gdLst/>
            <a:ahLst/>
            <a:cxnLst/>
            <a:rect l="l" t="t" r="r" b="b"/>
            <a:pathLst>
              <a:path w="36194" h="0">
                <a:moveTo>
                  <a:pt x="36110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6" name="object 796"/>
          <p:cNvSpPr/>
          <p:nvPr/>
        </p:nvSpPr>
        <p:spPr>
          <a:xfrm>
            <a:off x="2662219" y="12202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7" name="object 797"/>
          <p:cNvSpPr/>
          <p:nvPr/>
        </p:nvSpPr>
        <p:spPr>
          <a:xfrm>
            <a:off x="2723899" y="1226693"/>
            <a:ext cx="24765" cy="0"/>
          </a:xfrm>
          <a:custGeom>
            <a:avLst/>
            <a:gdLst/>
            <a:ahLst/>
            <a:cxnLst/>
            <a:rect l="l" t="t" r="r" b="b"/>
            <a:pathLst>
              <a:path w="24764" h="0">
                <a:moveTo>
                  <a:pt x="0" y="0"/>
                </a:moveTo>
                <a:lnTo>
                  <a:pt x="2441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8" name="object 798"/>
          <p:cNvSpPr/>
          <p:nvPr/>
        </p:nvSpPr>
        <p:spPr>
          <a:xfrm>
            <a:off x="2748310" y="1220299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9" name="object 799"/>
          <p:cNvSpPr/>
          <p:nvPr/>
        </p:nvSpPr>
        <p:spPr>
          <a:xfrm>
            <a:off x="2748310" y="1224345"/>
            <a:ext cx="24130" cy="0"/>
          </a:xfrm>
          <a:custGeom>
            <a:avLst/>
            <a:gdLst/>
            <a:ahLst/>
            <a:cxnLst/>
            <a:rect l="l" t="t" r="r" b="b"/>
            <a:pathLst>
              <a:path w="24130" h="0">
                <a:moveTo>
                  <a:pt x="24084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0" name="object 800"/>
          <p:cNvSpPr/>
          <p:nvPr/>
        </p:nvSpPr>
        <p:spPr>
          <a:xfrm>
            <a:off x="2748310" y="1217950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1" name="object 801"/>
          <p:cNvSpPr/>
          <p:nvPr/>
        </p:nvSpPr>
        <p:spPr>
          <a:xfrm>
            <a:off x="2797964" y="1224345"/>
            <a:ext cx="36830" cy="0"/>
          </a:xfrm>
          <a:custGeom>
            <a:avLst/>
            <a:gdLst/>
            <a:ahLst/>
            <a:cxnLst/>
            <a:rect l="l" t="t" r="r" b="b"/>
            <a:pathLst>
              <a:path w="36830" h="0">
                <a:moveTo>
                  <a:pt x="0" y="0"/>
                </a:moveTo>
                <a:lnTo>
                  <a:pt x="36436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2" name="object 802"/>
          <p:cNvSpPr/>
          <p:nvPr/>
        </p:nvSpPr>
        <p:spPr>
          <a:xfrm>
            <a:off x="2834401" y="1217950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3" name="object 803"/>
          <p:cNvSpPr/>
          <p:nvPr/>
        </p:nvSpPr>
        <p:spPr>
          <a:xfrm>
            <a:off x="2834401" y="1225833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953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4" name="object 804"/>
          <p:cNvSpPr/>
          <p:nvPr/>
        </p:nvSpPr>
        <p:spPr>
          <a:xfrm>
            <a:off x="2834401" y="1219442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5" name="object 805"/>
          <p:cNvSpPr/>
          <p:nvPr/>
        </p:nvSpPr>
        <p:spPr>
          <a:xfrm>
            <a:off x="2878924" y="1225833"/>
            <a:ext cx="41910" cy="0"/>
          </a:xfrm>
          <a:custGeom>
            <a:avLst/>
            <a:gdLst/>
            <a:ahLst/>
            <a:cxnLst/>
            <a:rect l="l" t="t" r="r" b="b"/>
            <a:pathLst>
              <a:path w="41910" h="0">
                <a:moveTo>
                  <a:pt x="0" y="0"/>
                </a:moveTo>
                <a:lnTo>
                  <a:pt x="41567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6" name="object 806"/>
          <p:cNvSpPr/>
          <p:nvPr/>
        </p:nvSpPr>
        <p:spPr>
          <a:xfrm>
            <a:off x="2920491" y="1219442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7" name="object 807"/>
          <p:cNvSpPr/>
          <p:nvPr/>
        </p:nvSpPr>
        <p:spPr>
          <a:xfrm>
            <a:off x="2920491" y="1226502"/>
            <a:ext cx="73025" cy="0"/>
          </a:xfrm>
          <a:custGeom>
            <a:avLst/>
            <a:gdLst/>
            <a:ahLst/>
            <a:cxnLst/>
            <a:rect l="l" t="t" r="r" b="b"/>
            <a:pathLst>
              <a:path w="73025" h="0">
                <a:moveTo>
                  <a:pt x="72909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8" name="object 808"/>
          <p:cNvSpPr/>
          <p:nvPr/>
        </p:nvSpPr>
        <p:spPr>
          <a:xfrm>
            <a:off x="2920491" y="1220107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9" name="object 809"/>
          <p:cNvSpPr/>
          <p:nvPr/>
        </p:nvSpPr>
        <p:spPr>
          <a:xfrm>
            <a:off x="3018971" y="1226502"/>
            <a:ext cx="418465" cy="0"/>
          </a:xfrm>
          <a:custGeom>
            <a:avLst/>
            <a:gdLst/>
            <a:ahLst/>
            <a:cxnLst/>
            <a:rect l="l" t="t" r="r" b="b"/>
            <a:pathLst>
              <a:path w="418464" h="0">
                <a:moveTo>
                  <a:pt x="0" y="0"/>
                </a:moveTo>
                <a:lnTo>
                  <a:pt x="418059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10" name="object 810"/>
          <p:cNvSpPr/>
          <p:nvPr/>
        </p:nvSpPr>
        <p:spPr>
          <a:xfrm>
            <a:off x="3437030" y="1220107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11" name="object 811"/>
          <p:cNvSpPr/>
          <p:nvPr/>
        </p:nvSpPr>
        <p:spPr>
          <a:xfrm>
            <a:off x="3437030" y="1234882"/>
            <a:ext cx="185420" cy="0"/>
          </a:xfrm>
          <a:custGeom>
            <a:avLst/>
            <a:gdLst/>
            <a:ahLst/>
            <a:cxnLst/>
            <a:rect l="l" t="t" r="r" b="b"/>
            <a:pathLst>
              <a:path w="185420" h="0">
                <a:moveTo>
                  <a:pt x="184906" y="0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12" name="object 812"/>
          <p:cNvSpPr/>
          <p:nvPr/>
        </p:nvSpPr>
        <p:spPr>
          <a:xfrm>
            <a:off x="3437030" y="1228491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13" name="object 813"/>
          <p:cNvSpPr/>
          <p:nvPr/>
        </p:nvSpPr>
        <p:spPr>
          <a:xfrm>
            <a:off x="3647506" y="1234882"/>
            <a:ext cx="478790" cy="0"/>
          </a:xfrm>
          <a:custGeom>
            <a:avLst/>
            <a:gdLst/>
            <a:ahLst/>
            <a:cxnLst/>
            <a:rect l="l" t="t" r="r" b="b"/>
            <a:pathLst>
              <a:path w="478789" h="0">
                <a:moveTo>
                  <a:pt x="0" y="0"/>
                </a:moveTo>
                <a:lnTo>
                  <a:pt x="478247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14" name="object 814"/>
          <p:cNvSpPr/>
          <p:nvPr/>
        </p:nvSpPr>
        <p:spPr>
          <a:xfrm>
            <a:off x="4125754" y="1228491"/>
            <a:ext cx="0" cy="13335"/>
          </a:xfrm>
          <a:custGeom>
            <a:avLst/>
            <a:gdLst/>
            <a:ahLst/>
            <a:cxnLst/>
            <a:rect l="l" t="t" r="r" b="b"/>
            <a:pathLst>
              <a:path w="0" h="13334">
                <a:moveTo>
                  <a:pt x="0" y="12784"/>
                </a:moveTo>
                <a:lnTo>
                  <a:pt x="0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15" name="object 815"/>
          <p:cNvSpPr/>
          <p:nvPr/>
        </p:nvSpPr>
        <p:spPr>
          <a:xfrm>
            <a:off x="2585222" y="1214628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6" name="object 816"/>
          <p:cNvSpPr/>
          <p:nvPr/>
        </p:nvSpPr>
        <p:spPr>
          <a:xfrm>
            <a:off x="2628188" y="1214376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7" name="object 817"/>
          <p:cNvSpPr/>
          <p:nvPr/>
        </p:nvSpPr>
        <p:spPr>
          <a:xfrm>
            <a:off x="2695772" y="1211352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8" name="object 818"/>
          <p:cNvSpPr/>
          <p:nvPr/>
        </p:nvSpPr>
        <p:spPr>
          <a:xfrm>
            <a:off x="2769837" y="1209003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9" name="object 819"/>
          <p:cNvSpPr/>
          <p:nvPr/>
        </p:nvSpPr>
        <p:spPr>
          <a:xfrm>
            <a:off x="2850798" y="1210492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20" name="object 820"/>
          <p:cNvSpPr/>
          <p:nvPr/>
        </p:nvSpPr>
        <p:spPr>
          <a:xfrm>
            <a:off x="2990844" y="1211161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21" name="object 821"/>
          <p:cNvSpPr/>
          <p:nvPr/>
        </p:nvSpPr>
        <p:spPr>
          <a:xfrm>
            <a:off x="3619380" y="1219540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30683" y="0"/>
                </a:moveTo>
                <a:lnTo>
                  <a:pt x="0" y="0"/>
                </a:lnTo>
                <a:lnTo>
                  <a:pt x="0" y="30683"/>
                </a:lnTo>
                <a:lnTo>
                  <a:pt x="30683" y="30683"/>
                </a:lnTo>
                <a:lnTo>
                  <a:pt x="30683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22" name="object 822"/>
          <p:cNvSpPr txBox="1"/>
          <p:nvPr/>
        </p:nvSpPr>
        <p:spPr>
          <a:xfrm>
            <a:off x="2987559" y="816076"/>
            <a:ext cx="473075" cy="984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450" spc="10">
                <a:latin typeface="Arial"/>
                <a:cs typeface="Arial"/>
              </a:rPr>
              <a:t>Tight Id, </a:t>
            </a:r>
            <a:r>
              <a:rPr dirty="0" sz="450" spc="-20">
                <a:latin typeface="Arial"/>
                <a:cs typeface="Arial"/>
              </a:rPr>
              <a:t>|</a:t>
            </a:r>
            <a:r>
              <a:rPr dirty="0" sz="450" spc="-20">
                <a:latin typeface="Symbol"/>
                <a:cs typeface="Symbol"/>
              </a:rPr>
              <a:t></a:t>
            </a:r>
            <a:r>
              <a:rPr dirty="0" sz="450" spc="-20">
                <a:latin typeface="Arial"/>
                <a:cs typeface="Arial"/>
              </a:rPr>
              <a:t>| </a:t>
            </a:r>
            <a:r>
              <a:rPr dirty="0" sz="450" spc="15">
                <a:latin typeface="Arial"/>
                <a:cs typeface="Arial"/>
              </a:rPr>
              <a:t>&lt;</a:t>
            </a:r>
            <a:r>
              <a:rPr dirty="0" sz="450" spc="-40">
                <a:latin typeface="Arial"/>
                <a:cs typeface="Arial"/>
              </a:rPr>
              <a:t> </a:t>
            </a:r>
            <a:r>
              <a:rPr dirty="0" sz="450" spc="10">
                <a:latin typeface="Arial"/>
                <a:cs typeface="Arial"/>
              </a:rPr>
              <a:t>2.4</a:t>
            </a:r>
            <a:endParaRPr sz="450">
              <a:latin typeface="Arial"/>
              <a:cs typeface="Arial"/>
            </a:endParaRPr>
          </a:p>
        </p:txBody>
      </p:sp>
      <p:sp>
        <p:nvSpPr>
          <p:cNvPr id="823" name="object 823"/>
          <p:cNvSpPr/>
          <p:nvPr/>
        </p:nvSpPr>
        <p:spPr>
          <a:xfrm>
            <a:off x="3045102" y="954446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15341" y="0"/>
                </a:moveTo>
                <a:lnTo>
                  <a:pt x="4794" y="3835"/>
                </a:lnTo>
                <a:lnTo>
                  <a:pt x="0" y="15341"/>
                </a:lnTo>
                <a:lnTo>
                  <a:pt x="4794" y="26848"/>
                </a:lnTo>
                <a:lnTo>
                  <a:pt x="15341" y="30683"/>
                </a:lnTo>
                <a:lnTo>
                  <a:pt x="25889" y="26848"/>
                </a:lnTo>
                <a:lnTo>
                  <a:pt x="30683" y="15341"/>
                </a:lnTo>
                <a:lnTo>
                  <a:pt x="25889" y="3835"/>
                </a:lnTo>
                <a:lnTo>
                  <a:pt x="1534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24" name="object 824"/>
          <p:cNvSpPr txBox="1"/>
          <p:nvPr/>
        </p:nvSpPr>
        <p:spPr>
          <a:xfrm>
            <a:off x="3118604" y="1020629"/>
            <a:ext cx="120014" cy="984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450" spc="20">
                <a:latin typeface="Arial"/>
                <a:cs typeface="Arial"/>
              </a:rPr>
              <a:t>MC</a:t>
            </a:r>
            <a:endParaRPr sz="450">
              <a:latin typeface="Arial"/>
              <a:cs typeface="Arial"/>
            </a:endParaRPr>
          </a:p>
        </p:txBody>
      </p:sp>
      <p:sp>
        <p:nvSpPr>
          <p:cNvPr id="825" name="object 825"/>
          <p:cNvSpPr/>
          <p:nvPr/>
        </p:nvSpPr>
        <p:spPr>
          <a:xfrm>
            <a:off x="3010440" y="1072165"/>
            <a:ext cx="100330" cy="0"/>
          </a:xfrm>
          <a:custGeom>
            <a:avLst/>
            <a:gdLst/>
            <a:ahLst/>
            <a:cxnLst/>
            <a:rect l="l" t="t" r="r" b="b"/>
            <a:pathLst>
              <a:path w="100330" h="0">
                <a:moveTo>
                  <a:pt x="0" y="0"/>
                </a:moveTo>
                <a:lnTo>
                  <a:pt x="100008" y="0"/>
                </a:lnTo>
              </a:path>
            </a:pathLst>
          </a:custGeom>
          <a:ln w="5040">
            <a:solidFill>
              <a:srgbClr val="0000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6" name="object 826"/>
          <p:cNvSpPr/>
          <p:nvPr/>
        </p:nvSpPr>
        <p:spPr>
          <a:xfrm>
            <a:off x="3045102" y="1056824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0" y="30683"/>
                </a:moveTo>
                <a:lnTo>
                  <a:pt x="30683" y="30683"/>
                </a:lnTo>
                <a:lnTo>
                  <a:pt x="30683" y="0"/>
                </a:lnTo>
                <a:lnTo>
                  <a:pt x="0" y="0"/>
                </a:lnTo>
                <a:lnTo>
                  <a:pt x="0" y="30683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27" name="object 827"/>
          <p:cNvSpPr txBox="1"/>
          <p:nvPr/>
        </p:nvSpPr>
        <p:spPr>
          <a:xfrm>
            <a:off x="3371267" y="669043"/>
            <a:ext cx="811530" cy="11048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sz="550">
                <a:latin typeface="Arial"/>
                <a:cs typeface="Arial"/>
              </a:rPr>
              <a:t>59.8 </a:t>
            </a:r>
            <a:r>
              <a:rPr dirty="0" sz="550" spc="-5">
                <a:latin typeface="Arial"/>
                <a:cs typeface="Arial"/>
              </a:rPr>
              <a:t>fb</a:t>
            </a:r>
            <a:r>
              <a:rPr dirty="0" baseline="47619" sz="525" spc="-7">
                <a:latin typeface="Arial"/>
                <a:cs typeface="Arial"/>
              </a:rPr>
              <a:t>-1 </a:t>
            </a:r>
            <a:r>
              <a:rPr dirty="0" sz="550">
                <a:latin typeface="Arial"/>
                <a:cs typeface="Arial"/>
              </a:rPr>
              <a:t>(13 TeV,</a:t>
            </a:r>
            <a:r>
              <a:rPr dirty="0" sz="550" spc="-35">
                <a:latin typeface="Arial"/>
                <a:cs typeface="Arial"/>
              </a:rPr>
              <a:t> </a:t>
            </a:r>
            <a:r>
              <a:rPr dirty="0" sz="550">
                <a:latin typeface="Arial"/>
                <a:cs typeface="Arial"/>
              </a:rPr>
              <a:t>2018)</a:t>
            </a:r>
            <a:endParaRPr sz="550">
              <a:latin typeface="Arial"/>
              <a:cs typeface="Arial"/>
            </a:endParaRPr>
          </a:p>
        </p:txBody>
      </p:sp>
      <p:sp>
        <p:nvSpPr>
          <p:cNvPr id="828" name="object 828"/>
          <p:cNvSpPr txBox="1"/>
          <p:nvPr/>
        </p:nvSpPr>
        <p:spPr>
          <a:xfrm>
            <a:off x="722368" y="792564"/>
            <a:ext cx="2129790" cy="1333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917700" algn="l"/>
              </a:tabLst>
            </a:pPr>
            <a:r>
              <a:rPr dirty="0" sz="700" b="1">
                <a:latin typeface="Arial"/>
                <a:cs typeface="Arial"/>
              </a:rPr>
              <a:t>CMS</a:t>
            </a:r>
            <a:r>
              <a:rPr dirty="0" sz="700" b="1">
                <a:latin typeface="Arial"/>
                <a:cs typeface="Arial"/>
              </a:rPr>
              <a:t>	</a:t>
            </a:r>
            <a:r>
              <a:rPr dirty="0" sz="700" b="1">
                <a:latin typeface="Arial"/>
                <a:cs typeface="Arial"/>
              </a:rPr>
              <a:t>CMS</a:t>
            </a:r>
            <a:endParaRPr sz="700">
              <a:latin typeface="Arial"/>
              <a:cs typeface="Arial"/>
            </a:endParaRPr>
          </a:p>
        </p:txBody>
      </p:sp>
      <p:sp>
        <p:nvSpPr>
          <p:cNvPr id="829" name="object 829"/>
          <p:cNvSpPr/>
          <p:nvPr/>
        </p:nvSpPr>
        <p:spPr>
          <a:xfrm>
            <a:off x="2569931" y="1929592"/>
            <a:ext cx="1562100" cy="356870"/>
          </a:xfrm>
          <a:custGeom>
            <a:avLst/>
            <a:gdLst/>
            <a:ahLst/>
            <a:cxnLst/>
            <a:rect l="l" t="t" r="r" b="b"/>
            <a:pathLst>
              <a:path w="1562100" h="356869">
                <a:moveTo>
                  <a:pt x="0" y="356496"/>
                </a:moveTo>
                <a:lnTo>
                  <a:pt x="1562021" y="356496"/>
                </a:lnTo>
                <a:lnTo>
                  <a:pt x="1562021" y="0"/>
                </a:lnTo>
                <a:lnTo>
                  <a:pt x="0" y="0"/>
                </a:lnTo>
                <a:lnTo>
                  <a:pt x="0" y="356496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0" name="object 830"/>
          <p:cNvSpPr txBox="1"/>
          <p:nvPr/>
        </p:nvSpPr>
        <p:spPr>
          <a:xfrm>
            <a:off x="2406030" y="911954"/>
            <a:ext cx="892175" cy="10604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dirty="0" baseline="6172" sz="675" spc="15">
                <a:latin typeface="Arial"/>
                <a:cs typeface="Arial"/>
              </a:rPr>
              <a:t>1.05 </a:t>
            </a:r>
            <a:r>
              <a:rPr dirty="0" baseline="11111" sz="750" spc="15" i="1">
                <a:latin typeface="Arial"/>
                <a:cs typeface="Arial"/>
              </a:rPr>
              <a:t>Preliminary</a:t>
            </a:r>
            <a:r>
              <a:rPr dirty="0" baseline="11111" sz="750" spc="44" i="1">
                <a:latin typeface="Arial"/>
                <a:cs typeface="Arial"/>
              </a:rPr>
              <a:t> </a:t>
            </a:r>
            <a:r>
              <a:rPr dirty="0" sz="450" spc="15">
                <a:latin typeface="Arial"/>
                <a:cs typeface="Arial"/>
              </a:rPr>
              <a:t>Data</a:t>
            </a:r>
            <a:endParaRPr sz="450">
              <a:latin typeface="Arial"/>
              <a:cs typeface="Arial"/>
            </a:endParaRPr>
          </a:p>
        </p:txBody>
      </p:sp>
      <p:sp>
        <p:nvSpPr>
          <p:cNvPr id="831" name="object 831"/>
          <p:cNvSpPr/>
          <p:nvPr/>
        </p:nvSpPr>
        <p:spPr>
          <a:xfrm>
            <a:off x="2569931" y="2286088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0" y="0"/>
                </a:moveTo>
                <a:lnTo>
                  <a:pt x="156202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2" name="object 832"/>
          <p:cNvSpPr/>
          <p:nvPr/>
        </p:nvSpPr>
        <p:spPr>
          <a:xfrm>
            <a:off x="2569931" y="1929590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0" y="0"/>
                </a:moveTo>
                <a:lnTo>
                  <a:pt x="156202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3" name="object 833"/>
          <p:cNvSpPr/>
          <p:nvPr/>
        </p:nvSpPr>
        <p:spPr>
          <a:xfrm>
            <a:off x="2569931" y="1929590"/>
            <a:ext cx="0" cy="356870"/>
          </a:xfrm>
          <a:custGeom>
            <a:avLst/>
            <a:gdLst/>
            <a:ahLst/>
            <a:cxnLst/>
            <a:rect l="l" t="t" r="r" b="b"/>
            <a:pathLst>
              <a:path w="0" h="356869">
                <a:moveTo>
                  <a:pt x="0" y="356498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4" name="object 834"/>
          <p:cNvSpPr/>
          <p:nvPr/>
        </p:nvSpPr>
        <p:spPr>
          <a:xfrm>
            <a:off x="2569931" y="2250439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156202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/>
        </p:txBody>
      </p:sp>
      <p:sp>
        <p:nvSpPr>
          <p:cNvPr id="835" name="object 835"/>
          <p:cNvSpPr/>
          <p:nvPr/>
        </p:nvSpPr>
        <p:spPr>
          <a:xfrm>
            <a:off x="2569931" y="2179139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156202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/>
        </p:txBody>
      </p:sp>
      <p:sp>
        <p:nvSpPr>
          <p:cNvPr id="836" name="object 836"/>
          <p:cNvSpPr/>
          <p:nvPr/>
        </p:nvSpPr>
        <p:spPr>
          <a:xfrm>
            <a:off x="2569931" y="2107840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156202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/>
        </p:txBody>
      </p:sp>
      <p:sp>
        <p:nvSpPr>
          <p:cNvPr id="837" name="object 837"/>
          <p:cNvSpPr/>
          <p:nvPr/>
        </p:nvSpPr>
        <p:spPr>
          <a:xfrm>
            <a:off x="2569931" y="2036540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156202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/>
        </p:txBody>
      </p:sp>
      <p:sp>
        <p:nvSpPr>
          <p:cNvPr id="838" name="object 838"/>
          <p:cNvSpPr/>
          <p:nvPr/>
        </p:nvSpPr>
        <p:spPr>
          <a:xfrm>
            <a:off x="2569931" y="1965240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156202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/>
        </p:txBody>
      </p:sp>
      <p:sp>
        <p:nvSpPr>
          <p:cNvPr id="839" name="object 839"/>
          <p:cNvSpPr/>
          <p:nvPr/>
        </p:nvSpPr>
        <p:spPr>
          <a:xfrm>
            <a:off x="2569931" y="2250439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156202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/>
        </p:txBody>
      </p:sp>
      <p:sp>
        <p:nvSpPr>
          <p:cNvPr id="840" name="object 840"/>
          <p:cNvSpPr/>
          <p:nvPr/>
        </p:nvSpPr>
        <p:spPr>
          <a:xfrm>
            <a:off x="2569931" y="1965240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156202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/>
        </p:txBody>
      </p:sp>
      <p:sp>
        <p:nvSpPr>
          <p:cNvPr id="841" name="object 841"/>
          <p:cNvSpPr/>
          <p:nvPr/>
        </p:nvSpPr>
        <p:spPr>
          <a:xfrm>
            <a:off x="4131953" y="1929590"/>
            <a:ext cx="0" cy="356870"/>
          </a:xfrm>
          <a:custGeom>
            <a:avLst/>
            <a:gdLst/>
            <a:ahLst/>
            <a:cxnLst/>
            <a:rect l="l" t="t" r="r" b="b"/>
            <a:pathLst>
              <a:path w="0" h="356869">
                <a:moveTo>
                  <a:pt x="0" y="356498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2" name="object 842"/>
          <p:cNvSpPr/>
          <p:nvPr/>
        </p:nvSpPr>
        <p:spPr>
          <a:xfrm>
            <a:off x="2569931" y="214605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0" y="0"/>
                </a:moveTo>
                <a:lnTo>
                  <a:pt x="891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3" name="object 843"/>
          <p:cNvSpPr/>
          <p:nvPr/>
        </p:nvSpPr>
        <p:spPr>
          <a:xfrm>
            <a:off x="2604409" y="2146058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0" y="0"/>
                </a:moveTo>
                <a:lnTo>
                  <a:pt x="891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4" name="object 844"/>
          <p:cNvSpPr/>
          <p:nvPr/>
        </p:nvSpPr>
        <p:spPr>
          <a:xfrm>
            <a:off x="2578841" y="2133273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5" h="26035">
                <a:moveTo>
                  <a:pt x="12784" y="0"/>
                </a:moveTo>
                <a:lnTo>
                  <a:pt x="3995" y="3196"/>
                </a:lnTo>
                <a:lnTo>
                  <a:pt x="0" y="12785"/>
                </a:lnTo>
                <a:lnTo>
                  <a:pt x="3995" y="22373"/>
                </a:lnTo>
                <a:lnTo>
                  <a:pt x="12784" y="25569"/>
                </a:lnTo>
                <a:lnTo>
                  <a:pt x="21573" y="22373"/>
                </a:lnTo>
                <a:lnTo>
                  <a:pt x="25568" y="12785"/>
                </a:lnTo>
                <a:lnTo>
                  <a:pt x="21573" y="3196"/>
                </a:lnTo>
                <a:lnTo>
                  <a:pt x="127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45" name="object 845"/>
          <p:cNvSpPr/>
          <p:nvPr/>
        </p:nvSpPr>
        <p:spPr>
          <a:xfrm>
            <a:off x="2613320" y="2148007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0" y="0"/>
                </a:moveTo>
                <a:lnTo>
                  <a:pt x="891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6" name="object 846"/>
          <p:cNvSpPr/>
          <p:nvPr/>
        </p:nvSpPr>
        <p:spPr>
          <a:xfrm>
            <a:off x="2647801" y="2148007"/>
            <a:ext cx="9525" cy="0"/>
          </a:xfrm>
          <a:custGeom>
            <a:avLst/>
            <a:gdLst/>
            <a:ahLst/>
            <a:cxnLst/>
            <a:rect l="l" t="t" r="r" b="b"/>
            <a:pathLst>
              <a:path w="9525" h="0">
                <a:moveTo>
                  <a:pt x="0" y="0"/>
                </a:moveTo>
                <a:lnTo>
                  <a:pt x="8907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7" name="object 847"/>
          <p:cNvSpPr/>
          <p:nvPr/>
        </p:nvSpPr>
        <p:spPr>
          <a:xfrm>
            <a:off x="2622231" y="2135222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5" h="26035">
                <a:moveTo>
                  <a:pt x="12784" y="0"/>
                </a:moveTo>
                <a:lnTo>
                  <a:pt x="3995" y="3196"/>
                </a:lnTo>
                <a:lnTo>
                  <a:pt x="0" y="12784"/>
                </a:lnTo>
                <a:lnTo>
                  <a:pt x="3995" y="22373"/>
                </a:lnTo>
                <a:lnTo>
                  <a:pt x="12784" y="25569"/>
                </a:lnTo>
                <a:lnTo>
                  <a:pt x="21574" y="22373"/>
                </a:lnTo>
                <a:lnTo>
                  <a:pt x="25569" y="12784"/>
                </a:lnTo>
                <a:lnTo>
                  <a:pt x="21574" y="3196"/>
                </a:lnTo>
                <a:lnTo>
                  <a:pt x="127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48" name="object 848"/>
          <p:cNvSpPr/>
          <p:nvPr/>
        </p:nvSpPr>
        <p:spPr>
          <a:xfrm>
            <a:off x="2656708" y="2150343"/>
            <a:ext cx="31115" cy="0"/>
          </a:xfrm>
          <a:custGeom>
            <a:avLst/>
            <a:gdLst/>
            <a:ahLst/>
            <a:cxnLst/>
            <a:rect l="l" t="t" r="r" b="b"/>
            <a:pathLst>
              <a:path w="31114" h="0">
                <a:moveTo>
                  <a:pt x="0" y="0"/>
                </a:moveTo>
                <a:lnTo>
                  <a:pt x="30606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9" name="object 849"/>
          <p:cNvSpPr/>
          <p:nvPr/>
        </p:nvSpPr>
        <p:spPr>
          <a:xfrm>
            <a:off x="2712885" y="2150343"/>
            <a:ext cx="31115" cy="0"/>
          </a:xfrm>
          <a:custGeom>
            <a:avLst/>
            <a:gdLst/>
            <a:ahLst/>
            <a:cxnLst/>
            <a:rect l="l" t="t" r="r" b="b"/>
            <a:pathLst>
              <a:path w="31114" h="0">
                <a:moveTo>
                  <a:pt x="0" y="0"/>
                </a:moveTo>
                <a:lnTo>
                  <a:pt x="30603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0" name="object 850"/>
          <p:cNvSpPr/>
          <p:nvPr/>
        </p:nvSpPr>
        <p:spPr>
          <a:xfrm>
            <a:off x="2687315" y="2137558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5" h="26035">
                <a:moveTo>
                  <a:pt x="12784" y="0"/>
                </a:moveTo>
                <a:lnTo>
                  <a:pt x="3995" y="3196"/>
                </a:lnTo>
                <a:lnTo>
                  <a:pt x="0" y="12785"/>
                </a:lnTo>
                <a:lnTo>
                  <a:pt x="3995" y="22374"/>
                </a:lnTo>
                <a:lnTo>
                  <a:pt x="12784" y="25570"/>
                </a:lnTo>
                <a:lnTo>
                  <a:pt x="21574" y="22374"/>
                </a:lnTo>
                <a:lnTo>
                  <a:pt x="25569" y="12785"/>
                </a:lnTo>
                <a:lnTo>
                  <a:pt x="21574" y="3196"/>
                </a:lnTo>
                <a:lnTo>
                  <a:pt x="127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51" name="object 851"/>
          <p:cNvSpPr/>
          <p:nvPr/>
        </p:nvSpPr>
        <p:spPr>
          <a:xfrm>
            <a:off x="2743488" y="2147750"/>
            <a:ext cx="31115" cy="0"/>
          </a:xfrm>
          <a:custGeom>
            <a:avLst/>
            <a:gdLst/>
            <a:ahLst/>
            <a:cxnLst/>
            <a:rect l="l" t="t" r="r" b="b"/>
            <a:pathLst>
              <a:path w="31114" h="0">
                <a:moveTo>
                  <a:pt x="0" y="0"/>
                </a:moveTo>
                <a:lnTo>
                  <a:pt x="30606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2" name="object 852"/>
          <p:cNvSpPr/>
          <p:nvPr/>
        </p:nvSpPr>
        <p:spPr>
          <a:xfrm>
            <a:off x="2799661" y="2147750"/>
            <a:ext cx="31115" cy="0"/>
          </a:xfrm>
          <a:custGeom>
            <a:avLst/>
            <a:gdLst/>
            <a:ahLst/>
            <a:cxnLst/>
            <a:rect l="l" t="t" r="r" b="b"/>
            <a:pathLst>
              <a:path w="31114" h="0">
                <a:moveTo>
                  <a:pt x="0" y="0"/>
                </a:moveTo>
                <a:lnTo>
                  <a:pt x="30606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3" name="object 853"/>
          <p:cNvSpPr/>
          <p:nvPr/>
        </p:nvSpPr>
        <p:spPr>
          <a:xfrm>
            <a:off x="2774095" y="2134966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5" h="26035">
                <a:moveTo>
                  <a:pt x="12783" y="0"/>
                </a:moveTo>
                <a:lnTo>
                  <a:pt x="3994" y="3196"/>
                </a:lnTo>
                <a:lnTo>
                  <a:pt x="0" y="12784"/>
                </a:lnTo>
                <a:lnTo>
                  <a:pt x="3994" y="22372"/>
                </a:lnTo>
                <a:lnTo>
                  <a:pt x="12783" y="25568"/>
                </a:lnTo>
                <a:lnTo>
                  <a:pt x="21571" y="22372"/>
                </a:lnTo>
                <a:lnTo>
                  <a:pt x="25566" y="12784"/>
                </a:lnTo>
                <a:lnTo>
                  <a:pt x="21571" y="3196"/>
                </a:lnTo>
                <a:lnTo>
                  <a:pt x="1278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54" name="object 854"/>
          <p:cNvSpPr/>
          <p:nvPr/>
        </p:nvSpPr>
        <p:spPr>
          <a:xfrm>
            <a:off x="2830268" y="2145744"/>
            <a:ext cx="31115" cy="0"/>
          </a:xfrm>
          <a:custGeom>
            <a:avLst/>
            <a:gdLst/>
            <a:ahLst/>
            <a:cxnLst/>
            <a:rect l="l" t="t" r="r" b="b"/>
            <a:pathLst>
              <a:path w="31114" h="0">
                <a:moveTo>
                  <a:pt x="0" y="0"/>
                </a:moveTo>
                <a:lnTo>
                  <a:pt x="30603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5" name="object 855"/>
          <p:cNvSpPr/>
          <p:nvPr/>
        </p:nvSpPr>
        <p:spPr>
          <a:xfrm>
            <a:off x="2886441" y="2145744"/>
            <a:ext cx="31115" cy="0"/>
          </a:xfrm>
          <a:custGeom>
            <a:avLst/>
            <a:gdLst/>
            <a:ahLst/>
            <a:cxnLst/>
            <a:rect l="l" t="t" r="r" b="b"/>
            <a:pathLst>
              <a:path w="31114" h="0">
                <a:moveTo>
                  <a:pt x="0" y="0"/>
                </a:moveTo>
                <a:lnTo>
                  <a:pt x="30606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6" name="object 856"/>
          <p:cNvSpPr/>
          <p:nvPr/>
        </p:nvSpPr>
        <p:spPr>
          <a:xfrm>
            <a:off x="2860871" y="2132960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5" h="26035">
                <a:moveTo>
                  <a:pt x="12784" y="0"/>
                </a:moveTo>
                <a:lnTo>
                  <a:pt x="3995" y="3196"/>
                </a:lnTo>
                <a:lnTo>
                  <a:pt x="0" y="12784"/>
                </a:lnTo>
                <a:lnTo>
                  <a:pt x="3995" y="22372"/>
                </a:lnTo>
                <a:lnTo>
                  <a:pt x="12784" y="25568"/>
                </a:lnTo>
                <a:lnTo>
                  <a:pt x="21574" y="22372"/>
                </a:lnTo>
                <a:lnTo>
                  <a:pt x="25569" y="12784"/>
                </a:lnTo>
                <a:lnTo>
                  <a:pt x="21574" y="3196"/>
                </a:lnTo>
                <a:lnTo>
                  <a:pt x="127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57" name="object 857"/>
          <p:cNvSpPr/>
          <p:nvPr/>
        </p:nvSpPr>
        <p:spPr>
          <a:xfrm>
            <a:off x="2917047" y="2150532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 h="0">
                <a:moveTo>
                  <a:pt x="0" y="0"/>
                </a:moveTo>
                <a:lnTo>
                  <a:pt x="24755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8" name="object 858"/>
          <p:cNvSpPr/>
          <p:nvPr/>
        </p:nvSpPr>
        <p:spPr>
          <a:xfrm>
            <a:off x="3190168" y="2150532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 h="0">
                <a:moveTo>
                  <a:pt x="0" y="0"/>
                </a:moveTo>
                <a:lnTo>
                  <a:pt x="247550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9" name="object 859"/>
          <p:cNvSpPr/>
          <p:nvPr/>
        </p:nvSpPr>
        <p:spPr>
          <a:xfrm>
            <a:off x="3164598" y="2137748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5" h="26035">
                <a:moveTo>
                  <a:pt x="12784" y="0"/>
                </a:moveTo>
                <a:lnTo>
                  <a:pt x="3995" y="3195"/>
                </a:lnTo>
                <a:lnTo>
                  <a:pt x="0" y="12783"/>
                </a:lnTo>
                <a:lnTo>
                  <a:pt x="3995" y="22372"/>
                </a:lnTo>
                <a:lnTo>
                  <a:pt x="12784" y="25568"/>
                </a:lnTo>
                <a:lnTo>
                  <a:pt x="21574" y="22372"/>
                </a:lnTo>
                <a:lnTo>
                  <a:pt x="25569" y="12783"/>
                </a:lnTo>
                <a:lnTo>
                  <a:pt x="21574" y="3195"/>
                </a:lnTo>
                <a:lnTo>
                  <a:pt x="127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60" name="object 860"/>
          <p:cNvSpPr/>
          <p:nvPr/>
        </p:nvSpPr>
        <p:spPr>
          <a:xfrm>
            <a:off x="3437719" y="2151139"/>
            <a:ext cx="334645" cy="0"/>
          </a:xfrm>
          <a:custGeom>
            <a:avLst/>
            <a:gdLst/>
            <a:ahLst/>
            <a:cxnLst/>
            <a:rect l="l" t="t" r="r" b="b"/>
            <a:pathLst>
              <a:path w="334645" h="0">
                <a:moveTo>
                  <a:pt x="0" y="0"/>
                </a:moveTo>
                <a:lnTo>
                  <a:pt x="334333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1" name="object 861"/>
          <p:cNvSpPr/>
          <p:nvPr/>
        </p:nvSpPr>
        <p:spPr>
          <a:xfrm>
            <a:off x="3797620" y="2151139"/>
            <a:ext cx="334645" cy="0"/>
          </a:xfrm>
          <a:custGeom>
            <a:avLst/>
            <a:gdLst/>
            <a:ahLst/>
            <a:cxnLst/>
            <a:rect l="l" t="t" r="r" b="b"/>
            <a:pathLst>
              <a:path w="334645" h="0">
                <a:moveTo>
                  <a:pt x="0" y="0"/>
                </a:moveTo>
                <a:lnTo>
                  <a:pt x="334333" y="0"/>
                </a:lnTo>
              </a:path>
            </a:pathLst>
          </a:custGeom>
          <a:ln w="50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2" name="object 862"/>
          <p:cNvSpPr/>
          <p:nvPr/>
        </p:nvSpPr>
        <p:spPr>
          <a:xfrm>
            <a:off x="3772053" y="2138354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5" h="26035">
                <a:moveTo>
                  <a:pt x="12783" y="0"/>
                </a:moveTo>
                <a:lnTo>
                  <a:pt x="3994" y="3196"/>
                </a:lnTo>
                <a:lnTo>
                  <a:pt x="0" y="12785"/>
                </a:lnTo>
                <a:lnTo>
                  <a:pt x="3994" y="22373"/>
                </a:lnTo>
                <a:lnTo>
                  <a:pt x="12783" y="25569"/>
                </a:lnTo>
                <a:lnTo>
                  <a:pt x="21571" y="22373"/>
                </a:lnTo>
                <a:lnTo>
                  <a:pt x="25566" y="12785"/>
                </a:lnTo>
                <a:lnTo>
                  <a:pt x="21571" y="3196"/>
                </a:lnTo>
                <a:lnTo>
                  <a:pt x="1278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63" name="object 863"/>
          <p:cNvSpPr/>
          <p:nvPr/>
        </p:nvSpPr>
        <p:spPr>
          <a:xfrm>
            <a:off x="2569931" y="2286088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0" y="0"/>
                </a:moveTo>
                <a:lnTo>
                  <a:pt x="156202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4" name="object 864"/>
          <p:cNvSpPr/>
          <p:nvPr/>
        </p:nvSpPr>
        <p:spPr>
          <a:xfrm>
            <a:off x="2569931" y="2272596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0"/>
                </a:moveTo>
                <a:lnTo>
                  <a:pt x="0" y="1349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5" name="object 865"/>
          <p:cNvSpPr/>
          <p:nvPr/>
        </p:nvSpPr>
        <p:spPr>
          <a:xfrm>
            <a:off x="2613320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6" name="object 866"/>
          <p:cNvSpPr/>
          <p:nvPr/>
        </p:nvSpPr>
        <p:spPr>
          <a:xfrm>
            <a:off x="2656708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7" name="object 867"/>
          <p:cNvSpPr/>
          <p:nvPr/>
        </p:nvSpPr>
        <p:spPr>
          <a:xfrm>
            <a:off x="2700100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8" name="object 868"/>
          <p:cNvSpPr/>
          <p:nvPr/>
        </p:nvSpPr>
        <p:spPr>
          <a:xfrm>
            <a:off x="2743488" y="2272596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0"/>
                </a:moveTo>
                <a:lnTo>
                  <a:pt x="0" y="1349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9" name="object 869"/>
          <p:cNvSpPr/>
          <p:nvPr/>
        </p:nvSpPr>
        <p:spPr>
          <a:xfrm>
            <a:off x="2786880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0" name="object 870"/>
          <p:cNvSpPr/>
          <p:nvPr/>
        </p:nvSpPr>
        <p:spPr>
          <a:xfrm>
            <a:off x="2830268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1" name="object 871"/>
          <p:cNvSpPr/>
          <p:nvPr/>
        </p:nvSpPr>
        <p:spPr>
          <a:xfrm>
            <a:off x="2873656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2" name="object 872"/>
          <p:cNvSpPr/>
          <p:nvPr/>
        </p:nvSpPr>
        <p:spPr>
          <a:xfrm>
            <a:off x="2917047" y="2272596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0"/>
                </a:moveTo>
                <a:lnTo>
                  <a:pt x="0" y="1349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3" name="object 873"/>
          <p:cNvSpPr/>
          <p:nvPr/>
        </p:nvSpPr>
        <p:spPr>
          <a:xfrm>
            <a:off x="2960436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4" name="object 874"/>
          <p:cNvSpPr/>
          <p:nvPr/>
        </p:nvSpPr>
        <p:spPr>
          <a:xfrm>
            <a:off x="3003827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5" name="object 875"/>
          <p:cNvSpPr/>
          <p:nvPr/>
        </p:nvSpPr>
        <p:spPr>
          <a:xfrm>
            <a:off x="3047215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6" name="object 876"/>
          <p:cNvSpPr/>
          <p:nvPr/>
        </p:nvSpPr>
        <p:spPr>
          <a:xfrm>
            <a:off x="3090603" y="2272596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0"/>
                </a:moveTo>
                <a:lnTo>
                  <a:pt x="0" y="1349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7" name="object 877"/>
          <p:cNvSpPr/>
          <p:nvPr/>
        </p:nvSpPr>
        <p:spPr>
          <a:xfrm>
            <a:off x="3133995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8" name="object 878"/>
          <p:cNvSpPr/>
          <p:nvPr/>
        </p:nvSpPr>
        <p:spPr>
          <a:xfrm>
            <a:off x="3177383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9" name="object 879"/>
          <p:cNvSpPr/>
          <p:nvPr/>
        </p:nvSpPr>
        <p:spPr>
          <a:xfrm>
            <a:off x="3220772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0" name="object 880"/>
          <p:cNvSpPr/>
          <p:nvPr/>
        </p:nvSpPr>
        <p:spPr>
          <a:xfrm>
            <a:off x="3264163" y="2272596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0"/>
                </a:moveTo>
                <a:lnTo>
                  <a:pt x="0" y="1349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1" name="object 881"/>
          <p:cNvSpPr/>
          <p:nvPr/>
        </p:nvSpPr>
        <p:spPr>
          <a:xfrm>
            <a:off x="3307551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2" name="object 882"/>
          <p:cNvSpPr/>
          <p:nvPr/>
        </p:nvSpPr>
        <p:spPr>
          <a:xfrm>
            <a:off x="3350943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3" name="object 883"/>
          <p:cNvSpPr/>
          <p:nvPr/>
        </p:nvSpPr>
        <p:spPr>
          <a:xfrm>
            <a:off x="3394331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4" name="object 884"/>
          <p:cNvSpPr/>
          <p:nvPr/>
        </p:nvSpPr>
        <p:spPr>
          <a:xfrm>
            <a:off x="3437719" y="2272596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0"/>
                </a:moveTo>
                <a:lnTo>
                  <a:pt x="0" y="1349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5" name="object 885"/>
          <p:cNvSpPr/>
          <p:nvPr/>
        </p:nvSpPr>
        <p:spPr>
          <a:xfrm>
            <a:off x="3481111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6" name="object 886"/>
          <p:cNvSpPr/>
          <p:nvPr/>
        </p:nvSpPr>
        <p:spPr>
          <a:xfrm>
            <a:off x="3524499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7" name="object 887"/>
          <p:cNvSpPr/>
          <p:nvPr/>
        </p:nvSpPr>
        <p:spPr>
          <a:xfrm>
            <a:off x="3567890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8" name="object 888"/>
          <p:cNvSpPr/>
          <p:nvPr/>
        </p:nvSpPr>
        <p:spPr>
          <a:xfrm>
            <a:off x="3611279" y="2272596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0"/>
                </a:moveTo>
                <a:lnTo>
                  <a:pt x="0" y="1349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9" name="object 889"/>
          <p:cNvSpPr/>
          <p:nvPr/>
        </p:nvSpPr>
        <p:spPr>
          <a:xfrm>
            <a:off x="3654667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0" name="object 890"/>
          <p:cNvSpPr/>
          <p:nvPr/>
        </p:nvSpPr>
        <p:spPr>
          <a:xfrm>
            <a:off x="3698058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1" name="object 891"/>
          <p:cNvSpPr/>
          <p:nvPr/>
        </p:nvSpPr>
        <p:spPr>
          <a:xfrm>
            <a:off x="3741446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2" name="object 892"/>
          <p:cNvSpPr/>
          <p:nvPr/>
        </p:nvSpPr>
        <p:spPr>
          <a:xfrm>
            <a:off x="3784835" y="2272596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0"/>
                </a:moveTo>
                <a:lnTo>
                  <a:pt x="0" y="1349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3" name="object 893"/>
          <p:cNvSpPr/>
          <p:nvPr/>
        </p:nvSpPr>
        <p:spPr>
          <a:xfrm>
            <a:off x="3828226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4" name="object 894"/>
          <p:cNvSpPr/>
          <p:nvPr/>
        </p:nvSpPr>
        <p:spPr>
          <a:xfrm>
            <a:off x="3871614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5" name="object 895"/>
          <p:cNvSpPr/>
          <p:nvPr/>
        </p:nvSpPr>
        <p:spPr>
          <a:xfrm>
            <a:off x="3915006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6" name="object 896"/>
          <p:cNvSpPr/>
          <p:nvPr/>
        </p:nvSpPr>
        <p:spPr>
          <a:xfrm>
            <a:off x="3958394" y="2272596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0"/>
                </a:moveTo>
                <a:lnTo>
                  <a:pt x="0" y="1349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7" name="object 897"/>
          <p:cNvSpPr/>
          <p:nvPr/>
        </p:nvSpPr>
        <p:spPr>
          <a:xfrm>
            <a:off x="4001782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8" name="object 898"/>
          <p:cNvSpPr/>
          <p:nvPr/>
        </p:nvSpPr>
        <p:spPr>
          <a:xfrm>
            <a:off x="4045174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9" name="object 899"/>
          <p:cNvSpPr/>
          <p:nvPr/>
        </p:nvSpPr>
        <p:spPr>
          <a:xfrm>
            <a:off x="4088562" y="22793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0"/>
                </a:moveTo>
                <a:lnTo>
                  <a:pt x="0" y="674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0" name="object 900"/>
          <p:cNvSpPr/>
          <p:nvPr/>
        </p:nvSpPr>
        <p:spPr>
          <a:xfrm>
            <a:off x="4131953" y="2272596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0"/>
                </a:moveTo>
                <a:lnTo>
                  <a:pt x="0" y="13491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1" name="object 901"/>
          <p:cNvSpPr txBox="1"/>
          <p:nvPr/>
        </p:nvSpPr>
        <p:spPr>
          <a:xfrm>
            <a:off x="2520923" y="2266975"/>
            <a:ext cx="1674495" cy="21907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ts val="495"/>
              </a:lnSpc>
              <a:spcBef>
                <a:spcPts val="130"/>
              </a:spcBef>
            </a:pPr>
            <a:r>
              <a:rPr dirty="0" sz="450" spc="15">
                <a:latin typeface="Arial"/>
                <a:cs typeface="Arial"/>
              </a:rPr>
              <a:t>20</a:t>
            </a:r>
            <a:r>
              <a:rPr dirty="0" sz="450" spc="155">
                <a:latin typeface="Arial"/>
                <a:cs typeface="Arial"/>
              </a:rPr>
              <a:t> </a:t>
            </a:r>
            <a:r>
              <a:rPr dirty="0" sz="450" spc="15">
                <a:latin typeface="Arial"/>
                <a:cs typeface="Arial"/>
              </a:rPr>
              <a:t>40  60  80 100 120 140 160 180</a:t>
            </a:r>
            <a:r>
              <a:rPr dirty="0" sz="450" spc="95">
                <a:latin typeface="Arial"/>
                <a:cs typeface="Arial"/>
              </a:rPr>
              <a:t> </a:t>
            </a:r>
            <a:r>
              <a:rPr dirty="0" sz="450" spc="15">
                <a:latin typeface="Arial"/>
                <a:cs typeface="Arial"/>
              </a:rPr>
              <a:t>200</a:t>
            </a:r>
            <a:endParaRPr sz="450">
              <a:latin typeface="Arial"/>
              <a:cs typeface="Arial"/>
            </a:endParaRPr>
          </a:p>
          <a:p>
            <a:pPr algn="ctr" marL="993775">
              <a:lnSpc>
                <a:spcPts val="595"/>
              </a:lnSpc>
            </a:pPr>
            <a:r>
              <a:rPr dirty="0" sz="600" spc="20" b="1">
                <a:latin typeface="Arial"/>
                <a:cs typeface="Arial"/>
              </a:rPr>
              <a:t>Muon </a:t>
            </a:r>
            <a:r>
              <a:rPr dirty="0" sz="600" spc="15" b="1">
                <a:latin typeface="Arial"/>
                <a:cs typeface="Arial"/>
              </a:rPr>
              <a:t>p</a:t>
            </a:r>
            <a:r>
              <a:rPr dirty="0" sz="600" spc="55" b="1">
                <a:latin typeface="Arial"/>
                <a:cs typeface="Arial"/>
              </a:rPr>
              <a:t> </a:t>
            </a:r>
            <a:r>
              <a:rPr dirty="0" sz="600" spc="15" b="1">
                <a:latin typeface="Arial"/>
                <a:cs typeface="Arial"/>
              </a:rPr>
              <a:t>[GeV]</a:t>
            </a:r>
            <a:endParaRPr sz="600">
              <a:latin typeface="Arial"/>
              <a:cs typeface="Arial"/>
            </a:endParaRPr>
          </a:p>
          <a:p>
            <a:pPr algn="ctr" marL="1043305">
              <a:lnSpc>
                <a:spcPts val="395"/>
              </a:lnSpc>
            </a:pPr>
            <a:r>
              <a:rPr dirty="0" sz="400" spc="15" b="1">
                <a:latin typeface="Arial"/>
                <a:cs typeface="Arial"/>
              </a:rPr>
              <a:t>T</a:t>
            </a:r>
            <a:endParaRPr sz="400">
              <a:latin typeface="Arial"/>
              <a:cs typeface="Arial"/>
            </a:endParaRPr>
          </a:p>
        </p:txBody>
      </p:sp>
      <p:sp>
        <p:nvSpPr>
          <p:cNvPr id="902" name="object 902"/>
          <p:cNvSpPr/>
          <p:nvPr/>
        </p:nvSpPr>
        <p:spPr>
          <a:xfrm>
            <a:off x="2569931" y="1929590"/>
            <a:ext cx="1562100" cy="0"/>
          </a:xfrm>
          <a:custGeom>
            <a:avLst/>
            <a:gdLst/>
            <a:ahLst/>
            <a:cxnLst/>
            <a:rect l="l" t="t" r="r" b="b"/>
            <a:pathLst>
              <a:path w="1562100" h="0">
                <a:moveTo>
                  <a:pt x="0" y="0"/>
                </a:moveTo>
                <a:lnTo>
                  <a:pt x="156202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3" name="object 903"/>
          <p:cNvSpPr/>
          <p:nvPr/>
        </p:nvSpPr>
        <p:spPr>
          <a:xfrm>
            <a:off x="2569931" y="1929590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1349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4" name="object 904"/>
          <p:cNvSpPr/>
          <p:nvPr/>
        </p:nvSpPr>
        <p:spPr>
          <a:xfrm>
            <a:off x="2613320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5" name="object 905"/>
          <p:cNvSpPr/>
          <p:nvPr/>
        </p:nvSpPr>
        <p:spPr>
          <a:xfrm>
            <a:off x="2656708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6" name="object 906"/>
          <p:cNvSpPr/>
          <p:nvPr/>
        </p:nvSpPr>
        <p:spPr>
          <a:xfrm>
            <a:off x="2700100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7" name="object 907"/>
          <p:cNvSpPr/>
          <p:nvPr/>
        </p:nvSpPr>
        <p:spPr>
          <a:xfrm>
            <a:off x="2743488" y="1929590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1349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8" name="object 908"/>
          <p:cNvSpPr/>
          <p:nvPr/>
        </p:nvSpPr>
        <p:spPr>
          <a:xfrm>
            <a:off x="2786880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9" name="object 909"/>
          <p:cNvSpPr/>
          <p:nvPr/>
        </p:nvSpPr>
        <p:spPr>
          <a:xfrm>
            <a:off x="2830268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0" name="object 910"/>
          <p:cNvSpPr/>
          <p:nvPr/>
        </p:nvSpPr>
        <p:spPr>
          <a:xfrm>
            <a:off x="2873656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1" name="object 911"/>
          <p:cNvSpPr/>
          <p:nvPr/>
        </p:nvSpPr>
        <p:spPr>
          <a:xfrm>
            <a:off x="2917047" y="1929590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1349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2" name="object 912"/>
          <p:cNvSpPr/>
          <p:nvPr/>
        </p:nvSpPr>
        <p:spPr>
          <a:xfrm>
            <a:off x="2960436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3" name="object 913"/>
          <p:cNvSpPr/>
          <p:nvPr/>
        </p:nvSpPr>
        <p:spPr>
          <a:xfrm>
            <a:off x="3003827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4" name="object 914"/>
          <p:cNvSpPr/>
          <p:nvPr/>
        </p:nvSpPr>
        <p:spPr>
          <a:xfrm>
            <a:off x="3047215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5" name="object 915"/>
          <p:cNvSpPr/>
          <p:nvPr/>
        </p:nvSpPr>
        <p:spPr>
          <a:xfrm>
            <a:off x="3090603" y="1929590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1349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6" name="object 916"/>
          <p:cNvSpPr/>
          <p:nvPr/>
        </p:nvSpPr>
        <p:spPr>
          <a:xfrm>
            <a:off x="3133995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7" name="object 917"/>
          <p:cNvSpPr/>
          <p:nvPr/>
        </p:nvSpPr>
        <p:spPr>
          <a:xfrm>
            <a:off x="3177383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8" name="object 918"/>
          <p:cNvSpPr/>
          <p:nvPr/>
        </p:nvSpPr>
        <p:spPr>
          <a:xfrm>
            <a:off x="3220772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9" name="object 919"/>
          <p:cNvSpPr/>
          <p:nvPr/>
        </p:nvSpPr>
        <p:spPr>
          <a:xfrm>
            <a:off x="3264163" y="1929590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1349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0" name="object 920"/>
          <p:cNvSpPr/>
          <p:nvPr/>
        </p:nvSpPr>
        <p:spPr>
          <a:xfrm>
            <a:off x="3307551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1" name="object 921"/>
          <p:cNvSpPr/>
          <p:nvPr/>
        </p:nvSpPr>
        <p:spPr>
          <a:xfrm>
            <a:off x="3350943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2" name="object 922"/>
          <p:cNvSpPr/>
          <p:nvPr/>
        </p:nvSpPr>
        <p:spPr>
          <a:xfrm>
            <a:off x="3394331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3" name="object 923"/>
          <p:cNvSpPr/>
          <p:nvPr/>
        </p:nvSpPr>
        <p:spPr>
          <a:xfrm>
            <a:off x="3437719" y="1929590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1349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4" name="object 924"/>
          <p:cNvSpPr/>
          <p:nvPr/>
        </p:nvSpPr>
        <p:spPr>
          <a:xfrm>
            <a:off x="3481111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5" name="object 925"/>
          <p:cNvSpPr/>
          <p:nvPr/>
        </p:nvSpPr>
        <p:spPr>
          <a:xfrm>
            <a:off x="3524499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6" name="object 926"/>
          <p:cNvSpPr/>
          <p:nvPr/>
        </p:nvSpPr>
        <p:spPr>
          <a:xfrm>
            <a:off x="3567890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7" name="object 927"/>
          <p:cNvSpPr/>
          <p:nvPr/>
        </p:nvSpPr>
        <p:spPr>
          <a:xfrm>
            <a:off x="3611279" y="1929590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1349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8" name="object 928"/>
          <p:cNvSpPr/>
          <p:nvPr/>
        </p:nvSpPr>
        <p:spPr>
          <a:xfrm>
            <a:off x="3654667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9" name="object 929"/>
          <p:cNvSpPr/>
          <p:nvPr/>
        </p:nvSpPr>
        <p:spPr>
          <a:xfrm>
            <a:off x="3698058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0" name="object 930"/>
          <p:cNvSpPr/>
          <p:nvPr/>
        </p:nvSpPr>
        <p:spPr>
          <a:xfrm>
            <a:off x="3741446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1" name="object 931"/>
          <p:cNvSpPr/>
          <p:nvPr/>
        </p:nvSpPr>
        <p:spPr>
          <a:xfrm>
            <a:off x="3784835" y="1929590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1349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2" name="object 932"/>
          <p:cNvSpPr/>
          <p:nvPr/>
        </p:nvSpPr>
        <p:spPr>
          <a:xfrm>
            <a:off x="3828226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3" name="object 933"/>
          <p:cNvSpPr/>
          <p:nvPr/>
        </p:nvSpPr>
        <p:spPr>
          <a:xfrm>
            <a:off x="3871614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4" name="object 934"/>
          <p:cNvSpPr/>
          <p:nvPr/>
        </p:nvSpPr>
        <p:spPr>
          <a:xfrm>
            <a:off x="3915006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5" name="object 935"/>
          <p:cNvSpPr/>
          <p:nvPr/>
        </p:nvSpPr>
        <p:spPr>
          <a:xfrm>
            <a:off x="3958394" y="1929590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1349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6" name="object 936"/>
          <p:cNvSpPr/>
          <p:nvPr/>
        </p:nvSpPr>
        <p:spPr>
          <a:xfrm>
            <a:off x="4001782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7" name="object 937"/>
          <p:cNvSpPr/>
          <p:nvPr/>
        </p:nvSpPr>
        <p:spPr>
          <a:xfrm>
            <a:off x="4045174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8" name="object 938"/>
          <p:cNvSpPr/>
          <p:nvPr/>
        </p:nvSpPr>
        <p:spPr>
          <a:xfrm>
            <a:off x="4088562" y="19295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0" y="674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9" name="object 939"/>
          <p:cNvSpPr/>
          <p:nvPr/>
        </p:nvSpPr>
        <p:spPr>
          <a:xfrm>
            <a:off x="4131953" y="1929590"/>
            <a:ext cx="0" cy="13970"/>
          </a:xfrm>
          <a:custGeom>
            <a:avLst/>
            <a:gdLst/>
            <a:ahLst/>
            <a:cxnLst/>
            <a:rect l="l" t="t" r="r" b="b"/>
            <a:pathLst>
              <a:path w="0" h="13969">
                <a:moveTo>
                  <a:pt x="0" y="13493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0" name="object 940"/>
          <p:cNvSpPr/>
          <p:nvPr/>
        </p:nvSpPr>
        <p:spPr>
          <a:xfrm>
            <a:off x="2569931" y="1929590"/>
            <a:ext cx="0" cy="356870"/>
          </a:xfrm>
          <a:custGeom>
            <a:avLst/>
            <a:gdLst/>
            <a:ahLst/>
            <a:cxnLst/>
            <a:rect l="l" t="t" r="r" b="b"/>
            <a:pathLst>
              <a:path w="0" h="356869">
                <a:moveTo>
                  <a:pt x="0" y="356498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1" name="object 941"/>
          <p:cNvSpPr/>
          <p:nvPr/>
        </p:nvSpPr>
        <p:spPr>
          <a:xfrm>
            <a:off x="2569931" y="2250439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3714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2" name="object 942"/>
          <p:cNvSpPr/>
          <p:nvPr/>
        </p:nvSpPr>
        <p:spPr>
          <a:xfrm>
            <a:off x="2569931" y="2232614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3" name="object 943"/>
          <p:cNvSpPr/>
          <p:nvPr/>
        </p:nvSpPr>
        <p:spPr>
          <a:xfrm>
            <a:off x="2569931" y="2214789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4" name="object 944"/>
          <p:cNvSpPr/>
          <p:nvPr/>
        </p:nvSpPr>
        <p:spPr>
          <a:xfrm>
            <a:off x="2569931" y="2196964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5" name="object 945"/>
          <p:cNvSpPr/>
          <p:nvPr/>
        </p:nvSpPr>
        <p:spPr>
          <a:xfrm>
            <a:off x="2569931" y="2179139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3714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6" name="object 946"/>
          <p:cNvSpPr/>
          <p:nvPr/>
        </p:nvSpPr>
        <p:spPr>
          <a:xfrm>
            <a:off x="2569931" y="2161314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7" name="object 947"/>
          <p:cNvSpPr/>
          <p:nvPr/>
        </p:nvSpPr>
        <p:spPr>
          <a:xfrm>
            <a:off x="2569931" y="2143489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8" name="object 948"/>
          <p:cNvSpPr/>
          <p:nvPr/>
        </p:nvSpPr>
        <p:spPr>
          <a:xfrm>
            <a:off x="2569931" y="2125665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9" name="object 949"/>
          <p:cNvSpPr/>
          <p:nvPr/>
        </p:nvSpPr>
        <p:spPr>
          <a:xfrm>
            <a:off x="2569931" y="2107840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3714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0" name="object 950"/>
          <p:cNvSpPr/>
          <p:nvPr/>
        </p:nvSpPr>
        <p:spPr>
          <a:xfrm>
            <a:off x="2569931" y="2090015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1" name="object 951"/>
          <p:cNvSpPr/>
          <p:nvPr/>
        </p:nvSpPr>
        <p:spPr>
          <a:xfrm>
            <a:off x="2569931" y="2072190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2" name="object 952"/>
          <p:cNvSpPr/>
          <p:nvPr/>
        </p:nvSpPr>
        <p:spPr>
          <a:xfrm>
            <a:off x="2569931" y="2054365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3" name="object 953"/>
          <p:cNvSpPr/>
          <p:nvPr/>
        </p:nvSpPr>
        <p:spPr>
          <a:xfrm>
            <a:off x="2569931" y="2036540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3714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4" name="object 954"/>
          <p:cNvSpPr/>
          <p:nvPr/>
        </p:nvSpPr>
        <p:spPr>
          <a:xfrm>
            <a:off x="2569931" y="2018715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5" name="object 955"/>
          <p:cNvSpPr/>
          <p:nvPr/>
        </p:nvSpPr>
        <p:spPr>
          <a:xfrm>
            <a:off x="2569931" y="2000890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6" name="object 956"/>
          <p:cNvSpPr/>
          <p:nvPr/>
        </p:nvSpPr>
        <p:spPr>
          <a:xfrm>
            <a:off x="2569931" y="1983065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7" name="object 957"/>
          <p:cNvSpPr/>
          <p:nvPr/>
        </p:nvSpPr>
        <p:spPr>
          <a:xfrm>
            <a:off x="2569931" y="1965240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3714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8" name="object 958"/>
          <p:cNvSpPr/>
          <p:nvPr/>
        </p:nvSpPr>
        <p:spPr>
          <a:xfrm>
            <a:off x="2569931" y="2250439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3714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9" name="object 959"/>
          <p:cNvSpPr/>
          <p:nvPr/>
        </p:nvSpPr>
        <p:spPr>
          <a:xfrm>
            <a:off x="2569931" y="2268263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0" name="object 960"/>
          <p:cNvSpPr/>
          <p:nvPr/>
        </p:nvSpPr>
        <p:spPr>
          <a:xfrm>
            <a:off x="2569931" y="2286088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1" name="object 961"/>
          <p:cNvSpPr/>
          <p:nvPr/>
        </p:nvSpPr>
        <p:spPr>
          <a:xfrm>
            <a:off x="2569931" y="1965240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37146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2" name="object 962"/>
          <p:cNvSpPr/>
          <p:nvPr/>
        </p:nvSpPr>
        <p:spPr>
          <a:xfrm>
            <a:off x="2569931" y="1947415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3" name="object 963"/>
          <p:cNvSpPr/>
          <p:nvPr/>
        </p:nvSpPr>
        <p:spPr>
          <a:xfrm>
            <a:off x="2569931" y="1929590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72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4" name="object 964"/>
          <p:cNvSpPr txBox="1"/>
          <p:nvPr/>
        </p:nvSpPr>
        <p:spPr>
          <a:xfrm>
            <a:off x="2116472" y="2126344"/>
            <a:ext cx="77470" cy="990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u="sng" sz="450" spc="5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450" spc="25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endParaRPr sz="450">
              <a:latin typeface="Arial"/>
              <a:cs typeface="Arial"/>
            </a:endParaRPr>
          </a:p>
        </p:txBody>
      </p:sp>
      <p:sp>
        <p:nvSpPr>
          <p:cNvPr id="965" name="object 965"/>
          <p:cNvSpPr txBox="1"/>
          <p:nvPr/>
        </p:nvSpPr>
        <p:spPr>
          <a:xfrm>
            <a:off x="2428234" y="1838842"/>
            <a:ext cx="152400" cy="4565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47625">
              <a:lnSpc>
                <a:spcPct val="100000"/>
              </a:lnSpc>
              <a:spcBef>
                <a:spcPts val="125"/>
              </a:spcBef>
            </a:pPr>
            <a:r>
              <a:rPr dirty="0" sz="450" spc="10">
                <a:latin typeface="Arial"/>
                <a:cs typeface="Arial"/>
              </a:rPr>
              <a:t>0.8</a:t>
            </a:r>
            <a:endParaRPr sz="4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450" spc="10">
                <a:latin typeface="Arial"/>
                <a:cs typeface="Arial"/>
              </a:rPr>
              <a:t>1.04</a:t>
            </a:r>
            <a:endParaRPr sz="4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450" spc="10">
                <a:latin typeface="Arial"/>
                <a:cs typeface="Arial"/>
              </a:rPr>
              <a:t>1.02</a:t>
            </a:r>
            <a:endParaRPr sz="450">
              <a:latin typeface="Arial"/>
              <a:cs typeface="Arial"/>
            </a:endParaRPr>
          </a:p>
          <a:p>
            <a:pPr algn="r" marR="5080">
              <a:lnSpc>
                <a:spcPts val="535"/>
              </a:lnSpc>
              <a:spcBef>
                <a:spcPts val="65"/>
              </a:spcBef>
            </a:pPr>
            <a:r>
              <a:rPr dirty="0" sz="450" spc="15">
                <a:latin typeface="Arial"/>
                <a:cs typeface="Arial"/>
              </a:rPr>
              <a:t>1</a:t>
            </a:r>
            <a:endParaRPr sz="450">
              <a:latin typeface="Arial"/>
              <a:cs typeface="Arial"/>
            </a:endParaRPr>
          </a:p>
          <a:p>
            <a:pPr algn="r" marR="12700">
              <a:lnSpc>
                <a:spcPts val="535"/>
              </a:lnSpc>
            </a:pPr>
            <a:r>
              <a:rPr dirty="0" sz="450" spc="10">
                <a:latin typeface="Arial"/>
                <a:cs typeface="Arial"/>
              </a:rPr>
              <a:t>0.98</a:t>
            </a:r>
            <a:endParaRPr sz="450">
              <a:latin typeface="Arial"/>
              <a:cs typeface="Arial"/>
            </a:endParaRPr>
          </a:p>
          <a:p>
            <a:pPr algn="r" marR="12700">
              <a:lnSpc>
                <a:spcPct val="100000"/>
              </a:lnSpc>
              <a:spcBef>
                <a:spcPts val="10"/>
              </a:spcBef>
            </a:pPr>
            <a:r>
              <a:rPr dirty="0" sz="450" spc="10">
                <a:latin typeface="Arial"/>
                <a:cs typeface="Arial"/>
              </a:rPr>
              <a:t>0.96</a:t>
            </a:r>
            <a:endParaRPr sz="450">
              <a:latin typeface="Arial"/>
              <a:cs typeface="Arial"/>
            </a:endParaRPr>
          </a:p>
        </p:txBody>
      </p:sp>
      <p:sp>
        <p:nvSpPr>
          <p:cNvPr id="966" name="object 966"/>
          <p:cNvSpPr txBox="1"/>
          <p:nvPr/>
        </p:nvSpPr>
        <p:spPr>
          <a:xfrm>
            <a:off x="2298115" y="1993216"/>
            <a:ext cx="115570" cy="226060"/>
          </a:xfrm>
          <a:prstGeom prst="rect">
            <a:avLst/>
          </a:prstGeom>
        </p:spPr>
        <p:txBody>
          <a:bodyPr wrap="square" lIns="0" tIns="8890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z="600" b="1">
                <a:latin typeface="Arial"/>
                <a:cs typeface="Arial"/>
              </a:rPr>
              <a:t>Ratio</a:t>
            </a:r>
            <a:endParaRPr sz="600">
              <a:latin typeface="Arial"/>
              <a:cs typeface="Arial"/>
            </a:endParaRPr>
          </a:p>
        </p:txBody>
      </p:sp>
      <p:sp>
        <p:nvSpPr>
          <p:cNvPr id="967" name="object 967"/>
          <p:cNvSpPr/>
          <p:nvPr/>
        </p:nvSpPr>
        <p:spPr>
          <a:xfrm>
            <a:off x="4131953" y="1929590"/>
            <a:ext cx="0" cy="356870"/>
          </a:xfrm>
          <a:custGeom>
            <a:avLst/>
            <a:gdLst/>
            <a:ahLst/>
            <a:cxnLst/>
            <a:rect l="l" t="t" r="r" b="b"/>
            <a:pathLst>
              <a:path w="0" h="356869">
                <a:moveTo>
                  <a:pt x="0" y="356498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8" name="object 968"/>
          <p:cNvSpPr/>
          <p:nvPr/>
        </p:nvSpPr>
        <p:spPr>
          <a:xfrm>
            <a:off x="4094805" y="2250439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0" y="0"/>
                </a:moveTo>
                <a:lnTo>
                  <a:pt x="3714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9" name="object 969"/>
          <p:cNvSpPr/>
          <p:nvPr/>
        </p:nvSpPr>
        <p:spPr>
          <a:xfrm>
            <a:off x="4113379" y="2232614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0" name="object 970"/>
          <p:cNvSpPr/>
          <p:nvPr/>
        </p:nvSpPr>
        <p:spPr>
          <a:xfrm>
            <a:off x="4113379" y="2214789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1" name="object 971"/>
          <p:cNvSpPr/>
          <p:nvPr/>
        </p:nvSpPr>
        <p:spPr>
          <a:xfrm>
            <a:off x="4113379" y="2196964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2" name="object 972"/>
          <p:cNvSpPr/>
          <p:nvPr/>
        </p:nvSpPr>
        <p:spPr>
          <a:xfrm>
            <a:off x="4094805" y="2179139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0" y="0"/>
                </a:moveTo>
                <a:lnTo>
                  <a:pt x="3714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3" name="object 973"/>
          <p:cNvSpPr/>
          <p:nvPr/>
        </p:nvSpPr>
        <p:spPr>
          <a:xfrm>
            <a:off x="4113379" y="2161314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4" name="object 974"/>
          <p:cNvSpPr/>
          <p:nvPr/>
        </p:nvSpPr>
        <p:spPr>
          <a:xfrm>
            <a:off x="4113379" y="2143489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5" name="object 975"/>
          <p:cNvSpPr/>
          <p:nvPr/>
        </p:nvSpPr>
        <p:spPr>
          <a:xfrm>
            <a:off x="4113379" y="2125665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6" name="object 976"/>
          <p:cNvSpPr/>
          <p:nvPr/>
        </p:nvSpPr>
        <p:spPr>
          <a:xfrm>
            <a:off x="4094805" y="2107840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0" y="0"/>
                </a:moveTo>
                <a:lnTo>
                  <a:pt x="3714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7" name="object 977"/>
          <p:cNvSpPr/>
          <p:nvPr/>
        </p:nvSpPr>
        <p:spPr>
          <a:xfrm>
            <a:off x="4113379" y="2090015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8" name="object 978"/>
          <p:cNvSpPr/>
          <p:nvPr/>
        </p:nvSpPr>
        <p:spPr>
          <a:xfrm>
            <a:off x="4113379" y="2072190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9" name="object 979"/>
          <p:cNvSpPr/>
          <p:nvPr/>
        </p:nvSpPr>
        <p:spPr>
          <a:xfrm>
            <a:off x="4113379" y="2054365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0" name="object 980"/>
          <p:cNvSpPr/>
          <p:nvPr/>
        </p:nvSpPr>
        <p:spPr>
          <a:xfrm>
            <a:off x="4094805" y="2036540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0" y="0"/>
                </a:moveTo>
                <a:lnTo>
                  <a:pt x="3714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1" name="object 981"/>
          <p:cNvSpPr/>
          <p:nvPr/>
        </p:nvSpPr>
        <p:spPr>
          <a:xfrm>
            <a:off x="4113379" y="2018715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2" name="object 982"/>
          <p:cNvSpPr/>
          <p:nvPr/>
        </p:nvSpPr>
        <p:spPr>
          <a:xfrm>
            <a:off x="4113379" y="2000890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3" name="object 983"/>
          <p:cNvSpPr/>
          <p:nvPr/>
        </p:nvSpPr>
        <p:spPr>
          <a:xfrm>
            <a:off x="4113379" y="1983065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4" name="object 984"/>
          <p:cNvSpPr/>
          <p:nvPr/>
        </p:nvSpPr>
        <p:spPr>
          <a:xfrm>
            <a:off x="4094805" y="1965240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0" y="0"/>
                </a:moveTo>
                <a:lnTo>
                  <a:pt x="3714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5" name="object 985"/>
          <p:cNvSpPr/>
          <p:nvPr/>
        </p:nvSpPr>
        <p:spPr>
          <a:xfrm>
            <a:off x="4094805" y="2250439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0" y="0"/>
                </a:moveTo>
                <a:lnTo>
                  <a:pt x="3714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6" name="object 986"/>
          <p:cNvSpPr/>
          <p:nvPr/>
        </p:nvSpPr>
        <p:spPr>
          <a:xfrm>
            <a:off x="4113379" y="2268263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7" name="object 987"/>
          <p:cNvSpPr/>
          <p:nvPr/>
        </p:nvSpPr>
        <p:spPr>
          <a:xfrm>
            <a:off x="4113379" y="2286088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8" name="object 988"/>
          <p:cNvSpPr/>
          <p:nvPr/>
        </p:nvSpPr>
        <p:spPr>
          <a:xfrm>
            <a:off x="4094805" y="1965240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0" y="0"/>
                </a:moveTo>
                <a:lnTo>
                  <a:pt x="3714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9" name="object 989"/>
          <p:cNvSpPr/>
          <p:nvPr/>
        </p:nvSpPr>
        <p:spPr>
          <a:xfrm>
            <a:off x="4113379" y="1947415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90" name="object 990"/>
          <p:cNvSpPr/>
          <p:nvPr/>
        </p:nvSpPr>
        <p:spPr>
          <a:xfrm>
            <a:off x="4113379" y="1929590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7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91" name="object 991"/>
          <p:cNvSpPr txBox="1"/>
          <p:nvPr/>
        </p:nvSpPr>
        <p:spPr>
          <a:xfrm>
            <a:off x="321894" y="2484322"/>
            <a:ext cx="3848100" cy="50800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38100" marR="30480">
              <a:lnSpc>
                <a:spcPts val="950"/>
              </a:lnSpc>
              <a:spcBef>
                <a:spcPts val="135"/>
              </a:spcBef>
            </a:pPr>
            <a:r>
              <a:rPr dirty="0" sz="800" spc="-5">
                <a:latin typeface="Arial"/>
                <a:cs typeface="Arial"/>
              </a:rPr>
              <a:t>Tight lepton ID efficiency as a function of </a:t>
            </a:r>
            <a:r>
              <a:rPr dirty="0" sz="800" spc="-85" i="1">
                <a:latin typeface="Verdana"/>
                <a:cs typeface="Verdana"/>
              </a:rPr>
              <a:t>η </a:t>
            </a:r>
            <a:r>
              <a:rPr dirty="0" sz="800" spc="-5">
                <a:latin typeface="Arial"/>
                <a:cs typeface="Arial"/>
              </a:rPr>
              <a:t>and </a:t>
            </a:r>
            <a:r>
              <a:rPr dirty="0" sz="800" spc="-5" i="1">
                <a:latin typeface="Arial"/>
                <a:cs typeface="Arial"/>
              </a:rPr>
              <a:t>p</a:t>
            </a:r>
            <a:r>
              <a:rPr dirty="0" baseline="-13888" sz="900" spc="-7" i="1">
                <a:latin typeface="Arial"/>
                <a:cs typeface="Arial"/>
              </a:rPr>
              <a:t>T </a:t>
            </a:r>
            <a:r>
              <a:rPr dirty="0" sz="800" spc="-10">
                <a:latin typeface="Arial"/>
                <a:cs typeface="Arial"/>
              </a:rPr>
              <a:t>for </a:t>
            </a:r>
            <a:r>
              <a:rPr dirty="0" sz="800" spc="-5">
                <a:latin typeface="Arial"/>
                <a:cs typeface="Arial"/>
              </a:rPr>
              <a:t>2018 data and </a:t>
            </a:r>
            <a:r>
              <a:rPr dirty="0" sz="800" spc="-15">
                <a:latin typeface="Arial"/>
                <a:cs typeface="Arial"/>
              </a:rPr>
              <a:t>MC. </a:t>
            </a:r>
            <a:r>
              <a:rPr dirty="0" sz="800" spc="-5">
                <a:latin typeface="Arial"/>
                <a:cs typeface="Arial"/>
              </a:rPr>
              <a:t>The  denominator is </a:t>
            </a:r>
            <a:r>
              <a:rPr dirty="0" sz="800" spc="-10">
                <a:latin typeface="Arial"/>
                <a:cs typeface="Arial"/>
              </a:rPr>
              <a:t>tracker </a:t>
            </a:r>
            <a:r>
              <a:rPr dirty="0" sz="800" spc="-5">
                <a:latin typeface="Arial"/>
                <a:cs typeface="Arial"/>
              </a:rPr>
              <a:t>muons with </a:t>
            </a:r>
            <a:r>
              <a:rPr dirty="0" sz="800" spc="-5" i="1">
                <a:latin typeface="Arial"/>
                <a:cs typeface="Arial"/>
              </a:rPr>
              <a:t>p</a:t>
            </a:r>
            <a:r>
              <a:rPr dirty="0" baseline="-13888" sz="900" spc="-7" i="1">
                <a:latin typeface="Arial"/>
                <a:cs typeface="Arial"/>
              </a:rPr>
              <a:t>T </a:t>
            </a:r>
            <a:r>
              <a:rPr dirty="0" sz="800" i="1">
                <a:latin typeface="Verdana"/>
                <a:cs typeface="Verdana"/>
              </a:rPr>
              <a:t>&gt; </a:t>
            </a:r>
            <a:r>
              <a:rPr dirty="0" sz="800" spc="-5">
                <a:latin typeface="Arial"/>
                <a:cs typeface="Arial"/>
              </a:rPr>
              <a:t>20 </a:t>
            </a:r>
            <a:r>
              <a:rPr dirty="0" sz="800" spc="-30">
                <a:latin typeface="Arial"/>
                <a:cs typeface="Arial"/>
              </a:rPr>
              <a:t>GeV. </a:t>
            </a:r>
            <a:r>
              <a:rPr dirty="0" sz="800" spc="-5">
                <a:latin typeface="Arial"/>
                <a:cs typeface="Arial"/>
              </a:rPr>
              <a:t>No dependency with respect to the  number of </a:t>
            </a:r>
            <a:r>
              <a:rPr dirty="0" sz="800">
                <a:latin typeface="Arial"/>
                <a:cs typeface="Arial"/>
              </a:rPr>
              <a:t>primary </a:t>
            </a:r>
            <a:r>
              <a:rPr dirty="0" sz="800" spc="-5">
                <a:latin typeface="Arial"/>
                <a:cs typeface="Arial"/>
              </a:rPr>
              <a:t>vertices </a:t>
            </a:r>
            <a:r>
              <a:rPr dirty="0" sz="800" spc="-10">
                <a:latin typeface="Arial"/>
                <a:cs typeface="Arial"/>
              </a:rPr>
              <a:t>was </a:t>
            </a:r>
            <a:r>
              <a:rPr dirty="0" sz="800" spc="-5">
                <a:latin typeface="Arial"/>
                <a:cs typeface="Arial"/>
              </a:rPr>
              <a:t>observed.</a:t>
            </a:r>
            <a:endParaRPr sz="800">
              <a:latin typeface="Arial"/>
              <a:cs typeface="Arial"/>
            </a:endParaRPr>
          </a:p>
          <a:p>
            <a:pPr marL="38100">
              <a:lnSpc>
                <a:spcPts val="910"/>
              </a:lnSpc>
            </a:pPr>
            <a:r>
              <a:rPr dirty="0" sz="800" spc="-15">
                <a:latin typeface="Arial"/>
                <a:cs typeface="Arial"/>
              </a:rPr>
              <a:t>Average </a:t>
            </a:r>
            <a:r>
              <a:rPr dirty="0" sz="800" spc="-5">
                <a:latin typeface="Arial"/>
                <a:cs typeface="Arial"/>
              </a:rPr>
              <a:t>scale </a:t>
            </a:r>
            <a:r>
              <a:rPr dirty="0" sz="800" spc="-10">
                <a:latin typeface="Arial"/>
                <a:cs typeface="Arial"/>
              </a:rPr>
              <a:t>factor </a:t>
            </a:r>
            <a:r>
              <a:rPr dirty="0" sz="800" spc="-5">
                <a:latin typeface="Arial"/>
                <a:cs typeface="Arial"/>
              </a:rPr>
              <a:t>is 0.98. Systematic </a:t>
            </a:r>
            <a:r>
              <a:rPr dirty="0" sz="800">
                <a:latin typeface="Arial"/>
                <a:cs typeface="Arial"/>
              </a:rPr>
              <a:t>uncertainties </a:t>
            </a:r>
            <a:r>
              <a:rPr dirty="0" sz="800" spc="-5">
                <a:latin typeface="Arial"/>
                <a:cs typeface="Arial"/>
              </a:rPr>
              <a:t>are smaller than </a:t>
            </a:r>
            <a:r>
              <a:rPr dirty="0" sz="800" i="1">
                <a:latin typeface="Verdana"/>
                <a:cs typeface="Verdana"/>
              </a:rPr>
              <a:t>&lt;</a:t>
            </a:r>
            <a:r>
              <a:rPr dirty="0" sz="800" spc="75" i="1">
                <a:latin typeface="Verdana"/>
                <a:cs typeface="Verdana"/>
              </a:rPr>
              <a:t> </a:t>
            </a:r>
            <a:r>
              <a:rPr dirty="0" sz="800" spc="-15">
                <a:latin typeface="Arial"/>
                <a:cs typeface="Arial"/>
              </a:rPr>
              <a:t>0</a:t>
            </a:r>
            <a:r>
              <a:rPr dirty="0" sz="800" spc="-15" i="1">
                <a:latin typeface="Verdana"/>
                <a:cs typeface="Verdana"/>
              </a:rPr>
              <a:t>.</a:t>
            </a:r>
            <a:r>
              <a:rPr dirty="0" sz="800" spc="-15">
                <a:latin typeface="Arial"/>
                <a:cs typeface="Arial"/>
              </a:rPr>
              <a:t>5%.</a:t>
            </a:r>
            <a:endParaRPr sz="800">
              <a:latin typeface="Arial"/>
              <a:cs typeface="Arial"/>
            </a:endParaRPr>
          </a:p>
        </p:txBody>
      </p:sp>
      <p:sp>
        <p:nvSpPr>
          <p:cNvPr id="992" name="object 992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95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dirty="0" spc="-10"/>
              <a:t>Page</a:t>
            </a:r>
            <a:r>
              <a:rPr dirty="0" spc="-35"/>
              <a:t> </a:t>
            </a:r>
            <a:fld id="{81D60167-4931-47E6-BA6A-407CBD079E47}" type="slidenum">
              <a:rPr dirty="0" spc="-5"/>
              <a:t>11</a:t>
            </a:fld>
          </a:p>
        </p:txBody>
      </p:sp>
    </p:spTree>
  </p:cSld>
  <p:clrMapOvr>
    <a:masterClrMapping/>
  </p:clrMapOvr>
  <p:transition spd="fast">
    <p:cut thruBlk="0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7294" y="1314434"/>
            <a:ext cx="2051050" cy="24447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400" spc="20">
                <a:latin typeface="Arial"/>
                <a:cs typeface="Arial"/>
              </a:rPr>
              <a:t>Muon </a:t>
            </a:r>
            <a:r>
              <a:rPr dirty="0" sz="1400" spc="10">
                <a:latin typeface="Arial"/>
                <a:cs typeface="Arial"/>
              </a:rPr>
              <a:t>resolution in </a:t>
            </a:r>
            <a:r>
              <a:rPr dirty="0" sz="1400" spc="20">
                <a:latin typeface="Arial"/>
                <a:cs typeface="Arial"/>
              </a:rPr>
              <a:t>Run</a:t>
            </a:r>
            <a:r>
              <a:rPr dirty="0" sz="1400" spc="-50">
                <a:latin typeface="Arial"/>
                <a:cs typeface="Arial"/>
              </a:rPr>
              <a:t> </a:t>
            </a:r>
            <a:r>
              <a:rPr dirty="0" sz="1400" spc="15">
                <a:latin typeface="Arial"/>
                <a:cs typeface="Arial"/>
              </a:rPr>
              <a:t>2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95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dirty="0" spc="-10"/>
              <a:t>Page</a:t>
            </a:r>
            <a:r>
              <a:rPr dirty="0" spc="-35"/>
              <a:t> </a:t>
            </a:r>
            <a:fld id="{81D60167-4931-47E6-BA6A-407CBD079E47}" type="slidenum">
              <a:rPr dirty="0" spc="-5"/>
              <a:t>11</a:t>
            </a:fld>
          </a:p>
        </p:txBody>
      </p:sp>
    </p:spTree>
  </p:cSld>
  <p:clrMapOvr>
    <a:masterClrMapping/>
  </p:clrMapOvr>
  <p:transition spd="fast">
    <p:cut thruBlk="0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A1A8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 The CMS Collaboration </dc:creator>
  <dc:title> Muon reconstruction performance during Run II </dc:title>
  <dcterms:created xsi:type="dcterms:W3CDTF">2019-07-10T16:45:07Z</dcterms:created>
  <dcterms:modified xsi:type="dcterms:W3CDTF">2019-07-10T16:45:07Z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2019-07-10T00:00:00Z</vt:filetime>
  </property>
  <property fmtid="{D5CDD505-2E9C-101B-9397-08002B2CF9AE}" pid="3" name="Creator">
    <vt:lpwstr>LaTeX with Beamer class version 3.26</vt:lpwstr>
  </property>
  <property fmtid="{D5CDD505-2E9C-101B-9397-08002B2CF9AE}" pid="4" name="LastSaved">
    <vt:filetime>2019-07-10T00:00:00Z</vt:filetime>
  </property>
</Properties>
</file>