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jpeg" Extension="jpeg"/>
  <Default ContentType="image/jpeg" Extension="jpg"/>
  <Default ContentType="application/vnd.openxmlformats-package.relationships+xml" Extension="rels"/>
  <Default ContentType="application/xml" Extension="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4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r:id="rId7" id="256"/>
    <p:sldId r:id="rId8" id="257"/>
    <p:sldId r:id="rId9" id="258"/>
    <p:sldId r:id="rId10" id="259"/>
    <p:sldId r:id="rId11" id="260"/>
    <p:sldId r:id="rId12" id="261"/>
    <p:sldId r:id="rId13" id="262"/>
    <p:sldId r:id="rId14" id="263"/>
    <p:sldId r:id="rId15" id="264"/>
    <p:sldId r:id="rId16" id="265"/>
    <p:sldId r:id="rId17" id="266"/>
    <p:sldId r:id="rId18" id="267"/>
    <p:sldId r:id="rId19" id="268"/>
    <p:sldId r:id="rId20" id="269"/>
    <p:sldId r:id="rId21" id="270"/>
    <p:sldId r:id="rId22" id="271"/>
    <p:sldId r:id="rId23" id="272"/>
    <p:sldId r:id="rId24" id="273"/>
    <p:sldId r:id="rId25" id="274"/>
    <p:sldId r:id="rId26" id="275"/>
    <p:sldId r:id="rId27" id="276"/>
    <p:sldId r:id="rId28" id="277"/>
    <p:sldId r:id="rId29" id="278"/>
    <p:sldId r:id="rId30" id="279"/>
    <p:sldId r:id="rId31" id="280"/>
    <p:sldId r:id="rId32" id="281"/>
    <p:sldId r:id="rId33" id="282"/>
    <p:sldId r:id="rId34" id="283"/>
    <p:sldId r:id="rId35" id="284"/>
    <p:sldId r:id="rId36" id="285"/>
    <p:sldId r:id="rId37" id="286"/>
    <p:sldId r:id="rId38" id="287"/>
    <p:sldId r:id="rId39" id="288"/>
    <p:sldId r:id="rId40" id="289"/>
    <p:sldId r:id="rId41" id="290"/>
    <p:sldId r:id="rId42" id="291"/>
    <p:sldId r:id="rId43" id="292"/>
    <p:sldId r:id="rId44" id="293"/>
    <p:sldId r:id="rId45" id="294"/>
    <p:sldId r:id="rId46" id="295"/>
    <p:sldId r:id="rId47" id="296"/>
    <p:sldId r:id="rId48" id="297"/>
    <p:sldId r:id="rId49" id="298"/>
    <p:sldId r:id="rId50" id="299"/>
    <p:sldId r:id="rId51" id="300"/>
    <p:sldId r:id="rId52" id="301"/>
    <p:sldId r:id="rId53" id="302"/>
    <p:sldId r:id="rId54" id="303"/>
    <p:sldId r:id="rId55" id="304"/>
    <p:sldId r:id="rId56" id="305"/>
    <p:sldId r:id="rId57" id="306"/>
    <p:sldId r:id="rId58" id="307"/>
    <p:sldId r:id="rId59" id="308"/>
    <p:sldId r:id="rId60" id="309"/>
    <p:sldId r:id="rId61" id="310"/>
    <p:sldId r:id="rId62" id="311"/>
    <p:sldId r:id="rId63" id="312"/>
    <p:sldId r:id="rId64" id="313"/>
    <p:sldId r:id="rId65" id="314"/>
    <p:sldId r:id="rId66" id="315"/>
    <p:sldId r:id="rId67" id="316"/>
    <p:sldId r:id="rId68" id="317"/>
    <p:sldId r:id="rId69" id="318"/>
    <p:sldId r:id="rId70" id="319"/>
    <p:sldId r:id="rId71" id="320"/>
    <p:sldId r:id="rId72" id="321"/>
    <p:sldId r:id="rId73" id="322"/>
    <p:sldId r:id="rId74" id="323"/>
    <p:sldId r:id="rId75" id="324"/>
    <p:sldId r:id="rId76" id="325"/>
    <p:sldId r:id="rId77" id="326"/>
    <p:sldId r:id="rId78" id="327"/>
    <p:sldId r:id="rId79" id="328"/>
  </p:sldIdLst>
  <p:sldSz cx="9144000" cy="51435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69" Type="http://schemas.openxmlformats.org/officeDocument/2006/relationships/slide" Target="slides/slide63.xml"/><Relationship Id="rId32" Type="http://schemas.openxmlformats.org/officeDocument/2006/relationships/slide" Target="slides/slide26.xml"/><Relationship Id="rId78" Type="http://schemas.openxmlformats.org/officeDocument/2006/relationships/slide" Target="slides/slide72.xml"/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3" Type="http://schemas.openxmlformats.org/officeDocument/2006/relationships/presProps" Target="presProps.xml"/><Relationship Id="rId2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8" Type="http://schemas.openxmlformats.org/officeDocument/2006/relationships/slide" Target="slides/slide62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77" Type="http://schemas.openxmlformats.org/officeDocument/2006/relationships/slide" Target="slides/slide7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76" Type="http://schemas.openxmlformats.org/officeDocument/2006/relationships/slide" Target="slides/slide70.xml"/><Relationship Id="rId50" Type="http://schemas.openxmlformats.org/officeDocument/2006/relationships/slide" Target="slides/slide44.xml"/><Relationship Id="rId35" Type="http://schemas.openxmlformats.org/officeDocument/2006/relationships/slide" Target="slides/slide29.xml"/><Relationship Id="rId72" Type="http://schemas.openxmlformats.org/officeDocument/2006/relationships/slide" Target="slides/slide66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73" Type="http://schemas.openxmlformats.org/officeDocument/2006/relationships/slide" Target="slides/slide67.xml"/><Relationship Id="rId36" Type="http://schemas.openxmlformats.org/officeDocument/2006/relationships/slide" Target="slides/slide30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31" Type="http://schemas.openxmlformats.org/officeDocument/2006/relationships/slide" Target="slides/slide25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30" Type="http://schemas.openxmlformats.org/officeDocument/2006/relationships/slide" Target="slides/slide24.xml"/><Relationship Id="rId79" Type="http://schemas.openxmlformats.org/officeDocument/2006/relationships/slide" Target="slides/slide73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3" Type="http://schemas.openxmlformats.org/officeDocument/2006/relationships/slide" Target="slides/slide27.xml"/><Relationship Id="rId56" Type="http://schemas.openxmlformats.org/officeDocument/2006/relationships/slide" Target="slides/slide50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'1.0' encoding='UTF-8' standalone='yes'?>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'1.0' encoding='UTF-8' standalone='yes'?>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'1.0' encoding='UTF-8' standalone='yes'?>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'1.0' encoding='UTF-8' standalone='yes'?>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'1.0' encoding='UTF-8' standalone='yes'?>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'1.0' encoding='UTF-8' standalone='yes'?>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'1.0' encoding='UTF-8' standalone='yes'?>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'1.0' encoding='UTF-8' standalone='yes'?>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'1.0' encoding='UTF-8' standalone='yes'?>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'1.0' encoding='UTF-8' standalone='yes'?>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'1.0' encoding='UTF-8' standalone='yes'?>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'1.0' encoding='UTF-8' standalone='yes'?>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'1.0' encoding='UTF-8' standalone='yes'?>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'1.0' encoding='UTF-8' standalone='yes'?>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'1.0' encoding='UTF-8' standalone='yes'?>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'1.0' encoding='UTF-8' standalone='yes'?>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'1.0' encoding='UTF-8' standalone='yes'?>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'1.0' encoding='UTF-8' standalone='yes'?>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'1.0' encoding='UTF-8' standalone='yes'?>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'1.0' encoding='UTF-8' standalone='yes'?>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'1.0' encoding='UTF-8' standalone='yes'?>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'1.0' encoding='UTF-8' standalone='yes'?>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'1.0' encoding='UTF-8' standalone='yes'?>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'1.0' encoding='UTF-8' standalone='yes'?>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'1.0' encoding='UTF-8' standalone='yes'?>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'1.0' encoding='UTF-8' standalone='yes'?>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'1.0' encoding='UTF-8' standalone='yes'?>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'1.0' encoding='UTF-8' standalone='yes'?>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'1.0' encoding='UTF-8' standalone='yes'?>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'1.0' encoding='UTF-8' standalone='yes'?>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'1.0' encoding='UTF-8' standalone='yes'?>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'1.0' encoding='UTF-8' standalone='yes'?>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'1.0' encoding='UTF-8' standalone='yes'?>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'1.0' encoding='UTF-8' standalone='yes'?>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'1.0' encoding='UTF-8' standalone='yes'?>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'1.0' encoding='UTF-8' standalone='yes'?>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'1.0' encoding='UTF-8' standalone='yes'?>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'1.0' encoding='UTF-8' standalone='yes'?>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'1.0' encoding='UTF-8' standalone='yes'?>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'1.0' encoding='UTF-8' standalone='yes'?>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'1.0' encoding='UTF-8' standalone='yes'?>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'1.0' encoding='UTF-8' standalone='yes'?>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'1.0' encoding='UTF-8' standalone='yes'?>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108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